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5" r:id="rId9"/>
    <p:sldId id="266" r:id="rId10"/>
    <p:sldId id="267" r:id="rId11"/>
    <p:sldId id="268" r:id="rId12"/>
    <p:sldId id="269" r:id="rId13"/>
    <p:sldId id="270" r:id="rId14"/>
    <p:sldId id="271" r:id="rId15"/>
    <p:sldId id="272" r:id="rId16"/>
    <p:sldId id="274" r:id="rId17"/>
    <p:sldId id="275" r:id="rId18"/>
    <p:sldId id="276" r:id="rId19"/>
    <p:sldId id="277" r:id="rId20"/>
    <p:sldId id="278" r:id="rId21"/>
    <p:sldId id="331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29" r:id="rId47"/>
    <p:sldId id="303" r:id="rId48"/>
    <p:sldId id="304" r:id="rId49"/>
    <p:sldId id="305" r:id="rId50"/>
    <p:sldId id="306" r:id="rId51"/>
    <p:sldId id="330" r:id="rId52"/>
    <p:sldId id="307" r:id="rId53"/>
    <p:sldId id="308" r:id="rId54"/>
    <p:sldId id="311" r:id="rId55"/>
    <p:sldId id="312" r:id="rId56"/>
    <p:sldId id="313" r:id="rId57"/>
    <p:sldId id="314" r:id="rId58"/>
    <p:sldId id="315" r:id="rId59"/>
    <p:sldId id="316" r:id="rId60"/>
    <p:sldId id="317" r:id="rId61"/>
    <p:sldId id="318" r:id="rId62"/>
    <p:sldId id="319" r:id="rId63"/>
    <p:sldId id="320" r:id="rId64"/>
    <p:sldId id="321" r:id="rId65"/>
    <p:sldId id="322" r:id="rId66"/>
    <p:sldId id="323" r:id="rId67"/>
    <p:sldId id="324" r:id="rId68"/>
    <p:sldId id="325" r:id="rId69"/>
    <p:sldId id="326" r:id="rId70"/>
    <p:sldId id="327" r:id="rId71"/>
    <p:sldId id="328" r:id="rId72"/>
    <p:sldId id="332" r:id="rId73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3110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>
        <p:scale>
          <a:sx n="80" d="100"/>
          <a:sy n="80" d="100"/>
        </p:scale>
        <p:origin x="-1086" y="20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615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664175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362434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479058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825941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55127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82095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587999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768326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358493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63207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563451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7E6B83-1C76-473D-B660-869192B635B5}" type="datetimeFigureOut">
              <a:rPr lang="ru-RU" smtClean="0"/>
              <a:t>27.10.2015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BEE07A5-CB27-4353-8882-850E800FE1E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41479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jpg"/><Relationship Id="rId4" Type="http://schemas.openxmlformats.org/officeDocument/2006/relationships/image" Target="../media/image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jpg"/><Relationship Id="rId4" Type="http://schemas.openxmlformats.org/officeDocument/2006/relationships/image" Target="../media/image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jpg"/><Relationship Id="rId4" Type="http://schemas.openxmlformats.org/officeDocument/2006/relationships/image" Target="../media/image5.jpe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jpg"/><Relationship Id="rId3" Type="http://schemas.openxmlformats.org/officeDocument/2006/relationships/image" Target="../media/image6.jpg"/><Relationship Id="rId7" Type="http://schemas.openxmlformats.org/officeDocument/2006/relationships/image" Target="../media/image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jpg"/><Relationship Id="rId3" Type="http://schemas.openxmlformats.org/officeDocument/2006/relationships/image" Target="../media/image6.jpg"/><Relationship Id="rId7" Type="http://schemas.openxmlformats.org/officeDocument/2006/relationships/image" Target="../media/image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.xml"/><Relationship Id="rId5" Type="http://schemas.openxmlformats.org/officeDocument/2006/relationships/image" Target="../media/image3.jpeg"/><Relationship Id="rId4" Type="http://schemas.openxmlformats.org/officeDocument/2006/relationships/image" Target="../media/image2.jp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jpg"/><Relationship Id="rId3" Type="http://schemas.openxmlformats.org/officeDocument/2006/relationships/image" Target="../media/image6.jpg"/><Relationship Id="rId7" Type="http://schemas.openxmlformats.org/officeDocument/2006/relationships/image" Target="../media/image10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7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8.jpeg"/><Relationship Id="rId7" Type="http://schemas.openxmlformats.org/officeDocument/2006/relationships/image" Target="../media/image2.jp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microsoft.com/office/2007/relationships/hdphoto" Target="../media/hdphoto2.wdp"/><Relationship Id="rId5" Type="http://schemas.openxmlformats.org/officeDocument/2006/relationships/image" Target="../media/image6.jpg"/><Relationship Id="rId10" Type="http://schemas.openxmlformats.org/officeDocument/2006/relationships/image" Target="../media/image12.png"/><Relationship Id="rId4" Type="http://schemas.openxmlformats.org/officeDocument/2006/relationships/image" Target="../media/image3.jpeg"/><Relationship Id="rId9" Type="http://schemas.microsoft.com/office/2007/relationships/hdphoto" Target="../media/hdphoto1.wdp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8.jpeg"/><Relationship Id="rId7" Type="http://schemas.openxmlformats.org/officeDocument/2006/relationships/image" Target="../media/image2.jp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microsoft.com/office/2007/relationships/hdphoto" Target="../media/hdphoto2.wdp"/><Relationship Id="rId5" Type="http://schemas.openxmlformats.org/officeDocument/2006/relationships/image" Target="../media/image6.jpg"/><Relationship Id="rId10" Type="http://schemas.openxmlformats.org/officeDocument/2006/relationships/image" Target="../media/image12.png"/><Relationship Id="rId4" Type="http://schemas.openxmlformats.org/officeDocument/2006/relationships/image" Target="../media/image3.jpeg"/><Relationship Id="rId9" Type="http://schemas.microsoft.com/office/2007/relationships/hdphoto" Target="../media/hdphoto1.wdp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8.jpeg"/><Relationship Id="rId7" Type="http://schemas.openxmlformats.org/officeDocument/2006/relationships/image" Target="../media/image2.jp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microsoft.com/office/2007/relationships/hdphoto" Target="../media/hdphoto2.wdp"/><Relationship Id="rId5" Type="http://schemas.openxmlformats.org/officeDocument/2006/relationships/image" Target="../media/image6.jpg"/><Relationship Id="rId10" Type="http://schemas.openxmlformats.org/officeDocument/2006/relationships/image" Target="../media/image12.png"/><Relationship Id="rId4" Type="http://schemas.openxmlformats.org/officeDocument/2006/relationships/image" Target="../media/image3.jpe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8.jpeg"/><Relationship Id="rId7" Type="http://schemas.openxmlformats.org/officeDocument/2006/relationships/image" Target="../media/image2.jp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microsoft.com/office/2007/relationships/hdphoto" Target="../media/hdphoto2.wdp"/><Relationship Id="rId5" Type="http://schemas.openxmlformats.org/officeDocument/2006/relationships/image" Target="../media/image6.jpg"/><Relationship Id="rId10" Type="http://schemas.openxmlformats.org/officeDocument/2006/relationships/image" Target="../media/image12.png"/><Relationship Id="rId4" Type="http://schemas.openxmlformats.org/officeDocument/2006/relationships/image" Target="../media/image3.jpeg"/><Relationship Id="rId9" Type="http://schemas.microsoft.com/office/2007/relationships/hdphoto" Target="../media/hdphoto1.wdp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11" Type="http://schemas.microsoft.com/office/2007/relationships/hdphoto" Target="../media/hdphoto2.wdp"/><Relationship Id="rId5" Type="http://schemas.openxmlformats.org/officeDocument/2006/relationships/image" Target="../media/image8.jpeg"/><Relationship Id="rId10" Type="http://schemas.openxmlformats.org/officeDocument/2006/relationships/image" Target="../media/image12.png"/><Relationship Id="rId4" Type="http://schemas.openxmlformats.org/officeDocument/2006/relationships/image" Target="../media/image7.jpeg"/><Relationship Id="rId9" Type="http://schemas.microsoft.com/office/2007/relationships/hdphoto" Target="../media/hdphoto1.wdp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jpg"/><Relationship Id="rId7" Type="http://schemas.openxmlformats.org/officeDocument/2006/relationships/image" Target="../media/image3.jpeg"/><Relationship Id="rId12" Type="http://schemas.openxmlformats.org/officeDocument/2006/relationships/image" Target="../media/image1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jpg"/><Relationship Id="rId11" Type="http://schemas.microsoft.com/office/2007/relationships/hdphoto" Target="../media/hdphoto2.wdp"/><Relationship Id="rId5" Type="http://schemas.openxmlformats.org/officeDocument/2006/relationships/image" Target="../media/image8.jpeg"/><Relationship Id="rId10" Type="http://schemas.openxmlformats.org/officeDocument/2006/relationships/image" Target="../media/image12.png"/><Relationship Id="rId4" Type="http://schemas.openxmlformats.org/officeDocument/2006/relationships/image" Target="../media/image7.jpeg"/><Relationship Id="rId9" Type="http://schemas.microsoft.com/office/2007/relationships/hdphoto" Target="../media/hdphoto1.wdp"/></Relationships>
</file>

<file path=ppt/slides/_rels/slide5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5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5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5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5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5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6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.jp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3.jpeg"/><Relationship Id="rId9" Type="http://schemas.openxmlformats.org/officeDocument/2006/relationships/image" Target="../media/image13.png"/></Relationships>
</file>

<file path=ppt/slides/_rels/slide6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.jp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3.jpeg"/><Relationship Id="rId9" Type="http://schemas.openxmlformats.org/officeDocument/2006/relationships/image" Target="../media/image13.png"/></Relationships>
</file>

<file path=ppt/slides/_rels/slide6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.jp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3.jpeg"/><Relationship Id="rId9" Type="http://schemas.openxmlformats.org/officeDocument/2006/relationships/image" Target="../media/image13.png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6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7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7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jpeg"/><Relationship Id="rId7" Type="http://schemas.openxmlformats.org/officeDocument/2006/relationships/image" Target="../media/image1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image" Target="../media/image2.jpg"/><Relationship Id="rId9" Type="http://schemas.openxmlformats.org/officeDocument/2006/relationships/image" Target="../media/image13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ru-RU" dirty="0" smtClean="0"/>
              <a:t>А как мы помогаем старшим познавать интернет?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850214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341"/>
    </mc:Choice>
    <mc:Fallback>
      <p:transition spd="slow" advTm="4341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7221483" y="-1166148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5298133" y="4287361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682647" y="1747075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554289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43"/>
    </mc:Choice>
    <mc:Fallback>
      <p:transition spd="slow" advTm="543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6999677" y="-859469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549467">
            <a:off x="4818031" y="46276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518484" y="2041813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649384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98"/>
    </mc:Choice>
    <mc:Fallback>
      <p:transition spd="slow" advTm="498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5614913" y="-859469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076029" y="2077508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96262109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49"/>
    </mc:Choice>
    <mc:Fallback>
      <p:transition spd="slow" advTm="349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4192626" y="-946854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5760517" y="2086590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1185807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54"/>
    </mc:Choice>
    <mc:Fallback>
      <p:transition spd="slow" advTm="354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3105769" y="1623848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35755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Мне Петрович говорит, что нужно какую-то </a:t>
            </a:r>
            <a:r>
              <a:rPr lang="ru-RU" sz="24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аватарку</a:t>
            </a:r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вклеить. Это бесплатно?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 rot="21139116">
            <a:off x="818912" y="2208108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-2683053" y="391034"/>
            <a:ext cx="6911455" cy="7489437"/>
            <a:chOff x="6671024" y="409565"/>
            <a:chExt cx="6911455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6671024" y="235572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7465186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184"/>
    </mc:Choice>
    <mc:Fallback>
      <p:transition spd="slow" advTm="4184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34734" y="4041456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3404082" y="4191675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920933">
            <a:off x="3111386" y="289095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-1986493" y="1008993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4" name="Прямоугольная выноска 63"/>
          <p:cNvSpPr/>
          <p:nvPr/>
        </p:nvSpPr>
        <p:spPr>
          <a:xfrm>
            <a:off x="2912248" y="-49830"/>
            <a:ext cx="5599476" cy="1152128"/>
          </a:xfrm>
          <a:prstGeom prst="wedgeRectCallout">
            <a:avLst>
              <a:gd name="adj1" fmla="val -3095"/>
              <a:gd name="adj2" fmla="val 10237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Конечно, бесплатно. Секундное дело. Смотри: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32" name="Группа 31"/>
          <p:cNvGrpSpPr/>
          <p:nvPr/>
        </p:nvGrpSpPr>
        <p:grpSpPr>
          <a:xfrm>
            <a:off x="371985" y="1793789"/>
            <a:ext cx="3631898" cy="6086682"/>
            <a:chOff x="9950581" y="1812320"/>
            <a:chExt cx="3631898" cy="6086682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9950581" y="300457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806648" y="73157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Овал 81"/>
          <p:cNvSpPr/>
          <p:nvPr/>
        </p:nvSpPr>
        <p:spPr>
          <a:xfrm>
            <a:off x="4124187" y="4112654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575840" y="1734646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5953918" y="2431635"/>
            <a:ext cx="193262" cy="169675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3" name="Группа 102"/>
          <p:cNvGrpSpPr/>
          <p:nvPr/>
        </p:nvGrpSpPr>
        <p:grpSpPr>
          <a:xfrm>
            <a:off x="1329947" y="338736"/>
            <a:ext cx="1721082" cy="2540656"/>
            <a:chOff x="10919219" y="353485"/>
            <a:chExt cx="1721082" cy="2540656"/>
          </a:xfrm>
        </p:grpSpPr>
        <p:sp>
          <p:nvSpPr>
            <p:cNvPr id="109" name="Полилиния 108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0" name="Группа 109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3" name="Полилиния 122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4" name="Полилиния 123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69014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400"/>
    </mc:Choice>
    <mc:Fallback>
      <p:transition spd="slow" advTm="2400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34734" y="4041456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3404082" y="4191675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920933">
            <a:off x="3111386" y="289095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-1986493" y="1008993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371985" y="1793789"/>
            <a:ext cx="3631898" cy="6086682"/>
            <a:chOff x="9950581" y="1812320"/>
            <a:chExt cx="3631898" cy="6086682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9950581" y="300457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806648" y="73157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Овал 81"/>
          <p:cNvSpPr/>
          <p:nvPr/>
        </p:nvSpPr>
        <p:spPr>
          <a:xfrm>
            <a:off x="4022971" y="4112654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456814" y="1703827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3" name="Группа 102"/>
          <p:cNvGrpSpPr/>
          <p:nvPr/>
        </p:nvGrpSpPr>
        <p:grpSpPr>
          <a:xfrm>
            <a:off x="1329947" y="338736"/>
            <a:ext cx="1721082" cy="2540656"/>
            <a:chOff x="10919219" y="353485"/>
            <a:chExt cx="1721082" cy="2540656"/>
          </a:xfrm>
        </p:grpSpPr>
        <p:sp>
          <p:nvSpPr>
            <p:cNvPr id="109" name="Полилиния 108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0" name="Группа 109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3" name="Полилиния 122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4" name="Полилиния 123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2" name="Группа 11"/>
          <p:cNvGrpSpPr/>
          <p:nvPr/>
        </p:nvGrpSpPr>
        <p:grpSpPr>
          <a:xfrm rot="19821820">
            <a:off x="2963887" y="2273650"/>
            <a:ext cx="200666" cy="378942"/>
            <a:chOff x="10139048" y="217581"/>
            <a:chExt cx="576064" cy="1026508"/>
          </a:xfrm>
        </p:grpSpPr>
        <p:sp>
          <p:nvSpPr>
            <p:cNvPr id="11" name="Прямоугольник 10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" name="Равнобедренный треугольник 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>
            <a:off x="5996763" y="2530549"/>
            <a:ext cx="159488" cy="22205"/>
          </a:xfrm>
          <a:custGeom>
            <a:avLst/>
            <a:gdLst>
              <a:gd name="connsiteX0" fmla="*/ 0 w 159488"/>
              <a:gd name="connsiteY0" fmla="*/ 0 h 22205"/>
              <a:gd name="connsiteX1" fmla="*/ 53163 w 159488"/>
              <a:gd name="connsiteY1" fmla="*/ 10632 h 22205"/>
              <a:gd name="connsiteX2" fmla="*/ 95693 w 159488"/>
              <a:gd name="connsiteY2" fmla="*/ 21265 h 22205"/>
              <a:gd name="connsiteX3" fmla="*/ 159488 w 159488"/>
              <a:gd name="connsiteY3" fmla="*/ 21265 h 22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488" h="22205">
                <a:moveTo>
                  <a:pt x="0" y="0"/>
                </a:moveTo>
                <a:cubicBezTo>
                  <a:pt x="17721" y="3544"/>
                  <a:pt x="35521" y="6712"/>
                  <a:pt x="53163" y="10632"/>
                </a:cubicBezTo>
                <a:cubicBezTo>
                  <a:pt x="67428" y="13802"/>
                  <a:pt x="81153" y="19811"/>
                  <a:pt x="95693" y="21265"/>
                </a:cubicBezTo>
                <a:cubicBezTo>
                  <a:pt x="116852" y="23381"/>
                  <a:pt x="138223" y="21265"/>
                  <a:pt x="159488" y="21265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99064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72"/>
    </mc:Choice>
    <mc:Fallback>
      <p:transition spd="slow" advTm="872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34734" y="4041456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3404082" y="4191675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920933">
            <a:off x="3111386" y="289095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-1986493" y="1008993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371985" y="1793789"/>
            <a:ext cx="3631898" cy="6086682"/>
            <a:chOff x="9950581" y="1812320"/>
            <a:chExt cx="3631898" cy="6086682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9950581" y="300457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806648" y="73157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Овал 81"/>
          <p:cNvSpPr/>
          <p:nvPr/>
        </p:nvSpPr>
        <p:spPr>
          <a:xfrm>
            <a:off x="4022971" y="4112654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456814" y="1703827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5953918" y="2431635"/>
            <a:ext cx="193262" cy="169675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3" name="Группа 102"/>
          <p:cNvGrpSpPr/>
          <p:nvPr/>
        </p:nvGrpSpPr>
        <p:grpSpPr>
          <a:xfrm>
            <a:off x="1329947" y="338736"/>
            <a:ext cx="1721082" cy="2540656"/>
            <a:chOff x="10919219" y="353485"/>
            <a:chExt cx="1721082" cy="2540656"/>
          </a:xfrm>
        </p:grpSpPr>
        <p:sp>
          <p:nvSpPr>
            <p:cNvPr id="109" name="Полилиния 108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10" name="Группа 109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3" name="Полилиния 122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4" name="Полилиния 123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2" name="Группа 11"/>
          <p:cNvGrpSpPr/>
          <p:nvPr/>
        </p:nvGrpSpPr>
        <p:grpSpPr>
          <a:xfrm rot="19821820">
            <a:off x="1386641" y="2262251"/>
            <a:ext cx="200666" cy="378942"/>
            <a:chOff x="10139048" y="217581"/>
            <a:chExt cx="576064" cy="1026508"/>
          </a:xfrm>
        </p:grpSpPr>
        <p:sp>
          <p:nvSpPr>
            <p:cNvPr id="11" name="Прямоугольник 10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" name="Равнобедренный треугольник 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4" name="Прямоугольная выноска 103"/>
          <p:cNvSpPr/>
          <p:nvPr/>
        </p:nvSpPr>
        <p:spPr>
          <a:xfrm>
            <a:off x="2912248" y="-143135"/>
            <a:ext cx="5599476" cy="1152128"/>
          </a:xfrm>
          <a:prstGeom prst="wedgeRectCallout">
            <a:avLst>
              <a:gd name="adj1" fmla="val -3095"/>
              <a:gd name="adj2" fmla="val 10237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Нажимаешь сюда,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096302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245"/>
    </mc:Choice>
    <mc:Fallback>
      <p:transition spd="slow" advTm="2245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-1986493" y="1008993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Овал 81"/>
          <p:cNvSpPr/>
          <p:nvPr/>
        </p:nvSpPr>
        <p:spPr>
          <a:xfrm>
            <a:off x="3882345" y="4064606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322843" y="166211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5953918" y="2432183"/>
            <a:ext cx="247804" cy="169127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ая выноска 103"/>
          <p:cNvSpPr/>
          <p:nvPr/>
        </p:nvSpPr>
        <p:spPr>
          <a:xfrm>
            <a:off x="2854921" y="-56425"/>
            <a:ext cx="5599476" cy="1152128"/>
          </a:xfrm>
          <a:prstGeom prst="wedgeRectCallout">
            <a:avLst>
              <a:gd name="adj1" fmla="val -3095"/>
              <a:gd name="adj2" fmla="val 10237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Выбираешь фото,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898382" y="1486876"/>
            <a:ext cx="3722549" cy="1890614"/>
          </a:xfrm>
          <a:prstGeom prst="rect">
            <a:avLst/>
          </a:prstGeom>
          <a:solidFill>
            <a:schemeClr val="tx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рямоугольник 12"/>
          <p:cNvSpPr/>
          <p:nvPr/>
        </p:nvSpPr>
        <p:spPr>
          <a:xfrm>
            <a:off x="1944631" y="1669619"/>
            <a:ext cx="3615113" cy="1624382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12" name="Группа 111"/>
          <p:cNvGrpSpPr/>
          <p:nvPr/>
        </p:nvGrpSpPr>
        <p:grpSpPr>
          <a:xfrm>
            <a:off x="2057112" y="1737602"/>
            <a:ext cx="787695" cy="879464"/>
            <a:chOff x="8262292" y="413445"/>
            <a:chExt cx="3960440" cy="4171358"/>
          </a:xfrm>
        </p:grpSpPr>
        <p:sp>
          <p:nvSpPr>
            <p:cNvPr id="15" name="Прямоугольник 14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Овал 29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Полилиния 63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олилиния 110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0" name="Полилиния 79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4" name="Полилиния 93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9" name="Полилиния 98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олилиния 99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5" name="Группа 114"/>
          <p:cNvGrpSpPr/>
          <p:nvPr/>
        </p:nvGrpSpPr>
        <p:grpSpPr>
          <a:xfrm>
            <a:off x="2891939" y="1748675"/>
            <a:ext cx="787695" cy="879464"/>
            <a:chOff x="8262292" y="413445"/>
            <a:chExt cx="3960440" cy="4171358"/>
          </a:xfrm>
        </p:grpSpPr>
        <p:sp>
          <p:nvSpPr>
            <p:cNvPr id="116" name="Прямоугольник 115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7" name="Овал 116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Полилиния 117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9" name="Полилиния 118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0" name="Полилиния 119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2" name="Полилиния 121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Полилиния 125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9" name="Группа 128"/>
          <p:cNvGrpSpPr/>
          <p:nvPr/>
        </p:nvGrpSpPr>
        <p:grpSpPr>
          <a:xfrm>
            <a:off x="3761571" y="1748675"/>
            <a:ext cx="787695" cy="879464"/>
            <a:chOff x="8262292" y="413445"/>
            <a:chExt cx="3960440" cy="4171358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1" name="Овал 130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6" name="Полилиния 135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1" name="Группа 140"/>
          <p:cNvGrpSpPr/>
          <p:nvPr/>
        </p:nvGrpSpPr>
        <p:grpSpPr>
          <a:xfrm>
            <a:off x="4636197" y="1748675"/>
            <a:ext cx="787695" cy="879464"/>
            <a:chOff x="8262292" y="413445"/>
            <a:chExt cx="3960440" cy="4171358"/>
          </a:xfrm>
        </p:grpSpPr>
        <p:sp>
          <p:nvSpPr>
            <p:cNvPr id="142" name="Прямоугольник 141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Овал 142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Полилиния 144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Полилиния 152"/>
          <p:cNvSpPr/>
          <p:nvPr/>
        </p:nvSpPr>
        <p:spPr>
          <a:xfrm>
            <a:off x="434734" y="4041456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4" name="Полилиния 153"/>
          <p:cNvSpPr/>
          <p:nvPr/>
        </p:nvSpPr>
        <p:spPr>
          <a:xfrm>
            <a:off x="3404082" y="4191675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5" name="Полилиния 154"/>
          <p:cNvSpPr/>
          <p:nvPr/>
        </p:nvSpPr>
        <p:spPr>
          <a:xfrm rot="920933">
            <a:off x="3111386" y="289095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56" name="Группа 155"/>
          <p:cNvGrpSpPr/>
          <p:nvPr/>
        </p:nvGrpSpPr>
        <p:grpSpPr>
          <a:xfrm>
            <a:off x="371985" y="1793789"/>
            <a:ext cx="3631898" cy="6086682"/>
            <a:chOff x="9950581" y="1812320"/>
            <a:chExt cx="3631898" cy="6086682"/>
          </a:xfrm>
        </p:grpSpPr>
        <p:sp>
          <p:nvSpPr>
            <p:cNvPr id="157" name="Полилиния 156"/>
            <p:cNvSpPr/>
            <p:nvPr/>
          </p:nvSpPr>
          <p:spPr>
            <a:xfrm rot="740706" flipH="1">
              <a:off x="9950581" y="300457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9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806648" y="73157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0" name="Группа 159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1" name="Полилиния 160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2" name="Полилиния 161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3" name="Полилиния 162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4" name="Полилиния 163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5" name="Полилиния 164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6" name="Полилиния 165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7" name="Полилиния 166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8" name="Полилиния 167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71" name="Группа 170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172" name="Прямоугольник 171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Прямоугольник 172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4" name="Прямоугольник 173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5" name="Группа 174"/>
          <p:cNvGrpSpPr/>
          <p:nvPr/>
        </p:nvGrpSpPr>
        <p:grpSpPr>
          <a:xfrm>
            <a:off x="1329947" y="338736"/>
            <a:ext cx="1721082" cy="2540656"/>
            <a:chOff x="10919219" y="353485"/>
            <a:chExt cx="1721082" cy="2540656"/>
          </a:xfrm>
        </p:grpSpPr>
        <p:sp>
          <p:nvSpPr>
            <p:cNvPr id="176" name="Полилиния 175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7" name="Группа 176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78" name="Полилиния 177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9" name="Полилиния 178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80" name="Группа 179"/>
          <p:cNvGrpSpPr/>
          <p:nvPr/>
        </p:nvGrpSpPr>
        <p:grpSpPr>
          <a:xfrm rot="19821820">
            <a:off x="2963887" y="2273650"/>
            <a:ext cx="200666" cy="378942"/>
            <a:chOff x="10139048" y="217581"/>
            <a:chExt cx="576064" cy="1026508"/>
          </a:xfrm>
        </p:grpSpPr>
        <p:sp>
          <p:nvSpPr>
            <p:cNvPr id="181" name="Прямоугольник 180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2" name="Равнобедренный треугольник 181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885631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872"/>
    </mc:Choice>
    <mc:Fallback>
      <p:transition spd="slow" advTm="1872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Овал 81"/>
          <p:cNvSpPr/>
          <p:nvPr/>
        </p:nvSpPr>
        <p:spPr>
          <a:xfrm>
            <a:off x="4057682" y="4074974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429804" y="1676925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 flipV="1">
            <a:off x="10116616" y="1802448"/>
            <a:ext cx="293192" cy="141579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ая выноска 103"/>
          <p:cNvSpPr/>
          <p:nvPr/>
        </p:nvSpPr>
        <p:spPr>
          <a:xfrm>
            <a:off x="2816374" y="-315416"/>
            <a:ext cx="5599476" cy="1152128"/>
          </a:xfrm>
          <a:prstGeom prst="wedgeRectCallout">
            <a:avLst>
              <a:gd name="adj1" fmla="val -38852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Так это и я могу!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1" name="Группа 140"/>
          <p:cNvGrpSpPr/>
          <p:nvPr/>
        </p:nvGrpSpPr>
        <p:grpSpPr>
          <a:xfrm>
            <a:off x="1183491" y="1622172"/>
            <a:ext cx="1095191" cy="979138"/>
            <a:chOff x="8262292" y="413445"/>
            <a:chExt cx="3960440" cy="4171358"/>
          </a:xfrm>
        </p:grpSpPr>
        <p:sp>
          <p:nvSpPr>
            <p:cNvPr id="142" name="Прямоугольник 141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Овал 142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Полилиния 144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46" name="Группа 245"/>
          <p:cNvGrpSpPr/>
          <p:nvPr/>
        </p:nvGrpSpPr>
        <p:grpSpPr>
          <a:xfrm rot="19821820">
            <a:off x="4919305" y="2321792"/>
            <a:ext cx="200666" cy="378942"/>
            <a:chOff x="10139048" y="217581"/>
            <a:chExt cx="576064" cy="1026508"/>
          </a:xfrm>
        </p:grpSpPr>
        <p:sp>
          <p:nvSpPr>
            <p:cNvPr id="247" name="Прямоугольник 24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Равнобедренный треугольник 24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67" name="Группа 266"/>
          <p:cNvGrpSpPr/>
          <p:nvPr/>
        </p:nvGrpSpPr>
        <p:grpSpPr>
          <a:xfrm>
            <a:off x="2119854" y="547635"/>
            <a:ext cx="1213945" cy="1650144"/>
            <a:chOff x="2119854" y="547635"/>
            <a:chExt cx="1213945" cy="1650144"/>
          </a:xfrm>
        </p:grpSpPr>
        <p:sp>
          <p:nvSpPr>
            <p:cNvPr id="268" name="Полилиния 267"/>
            <p:cNvSpPr/>
            <p:nvPr/>
          </p:nvSpPr>
          <p:spPr>
            <a:xfrm rot="21423588">
              <a:off x="2119854" y="547635"/>
              <a:ext cx="121394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9" name="Полилиния 268"/>
            <p:cNvSpPr/>
            <p:nvPr/>
          </p:nvSpPr>
          <p:spPr>
            <a:xfrm>
              <a:off x="2916621" y="977462"/>
              <a:ext cx="159389" cy="157655"/>
            </a:xfrm>
            <a:custGeom>
              <a:avLst/>
              <a:gdLst>
                <a:gd name="connsiteX0" fmla="*/ 0 w 159389"/>
                <a:gd name="connsiteY0" fmla="*/ 157655 h 157655"/>
                <a:gd name="connsiteX1" fmla="*/ 78827 w 159389"/>
                <a:gd name="connsiteY1" fmla="*/ 110359 h 157655"/>
                <a:gd name="connsiteX2" fmla="*/ 157655 w 159389"/>
                <a:gd name="connsiteY2" fmla="*/ 31531 h 157655"/>
                <a:gd name="connsiteX3" fmla="*/ 157655 w 159389"/>
                <a:gd name="connsiteY3" fmla="*/ 0 h 15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89" h="157655">
                  <a:moveTo>
                    <a:pt x="0" y="157655"/>
                  </a:moveTo>
                  <a:cubicBezTo>
                    <a:pt x="26276" y="141890"/>
                    <a:pt x="52842" y="126599"/>
                    <a:pt x="78827" y="110359"/>
                  </a:cubicBezTo>
                  <a:cubicBezTo>
                    <a:pt x="118067" y="85834"/>
                    <a:pt x="139437" y="77077"/>
                    <a:pt x="157655" y="31531"/>
                  </a:cubicBezTo>
                  <a:cubicBezTo>
                    <a:pt x="161558" y="21772"/>
                    <a:pt x="157655" y="10510"/>
                    <a:pt x="157655" y="0"/>
                  </a:cubicBezTo>
                </a:path>
              </a:pathLst>
            </a:custGeom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0" name="Полилиния 269"/>
            <p:cNvSpPr/>
            <p:nvPr/>
          </p:nvSpPr>
          <p:spPr>
            <a:xfrm>
              <a:off x="2979683" y="1072055"/>
              <a:ext cx="94600" cy="94593"/>
            </a:xfrm>
            <a:custGeom>
              <a:avLst/>
              <a:gdLst>
                <a:gd name="connsiteX0" fmla="*/ 0 w 94600"/>
                <a:gd name="connsiteY0" fmla="*/ 47297 h 94593"/>
                <a:gd name="connsiteX1" fmla="*/ 78827 w 94600"/>
                <a:gd name="connsiteY1" fmla="*/ 94593 h 94593"/>
                <a:gd name="connsiteX2" fmla="*/ 94593 w 94600"/>
                <a:gd name="connsiteY2" fmla="*/ 47297 h 94593"/>
                <a:gd name="connsiteX3" fmla="*/ 78827 w 94600"/>
                <a:gd name="connsiteY3" fmla="*/ 0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00" h="94593">
                  <a:moveTo>
                    <a:pt x="0" y="47297"/>
                  </a:moveTo>
                  <a:cubicBezTo>
                    <a:pt x="26276" y="63062"/>
                    <a:pt x="48185" y="94593"/>
                    <a:pt x="78827" y="94593"/>
                  </a:cubicBezTo>
                  <a:cubicBezTo>
                    <a:pt x="95445" y="94593"/>
                    <a:pt x="94593" y="63915"/>
                    <a:pt x="94593" y="47297"/>
                  </a:cubicBezTo>
                  <a:cubicBezTo>
                    <a:pt x="94593" y="30678"/>
                    <a:pt x="78827" y="0"/>
                    <a:pt x="78827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2837793" y="867103"/>
              <a:ext cx="110359" cy="78828"/>
            </a:xfrm>
            <a:custGeom>
              <a:avLst/>
              <a:gdLst>
                <a:gd name="connsiteX0" fmla="*/ 0 w 110359"/>
                <a:gd name="connsiteY0" fmla="*/ 78828 h 78828"/>
                <a:gd name="connsiteX1" fmla="*/ 78828 w 110359"/>
                <a:gd name="connsiteY1" fmla="*/ 63063 h 78828"/>
                <a:gd name="connsiteX2" fmla="*/ 94593 w 110359"/>
                <a:gd name="connsiteY2" fmla="*/ 15766 h 78828"/>
                <a:gd name="connsiteX3" fmla="*/ 110359 w 110359"/>
                <a:gd name="connsiteY3" fmla="*/ 0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59" h="78828">
                  <a:moveTo>
                    <a:pt x="0" y="78828"/>
                  </a:moveTo>
                  <a:cubicBezTo>
                    <a:pt x="26276" y="73573"/>
                    <a:pt x="56532" y="77927"/>
                    <a:pt x="78828" y="63063"/>
                  </a:cubicBezTo>
                  <a:cubicBezTo>
                    <a:pt x="92655" y="53845"/>
                    <a:pt x="87161" y="30630"/>
                    <a:pt x="94593" y="15766"/>
                  </a:cubicBezTo>
                  <a:cubicBezTo>
                    <a:pt x="97917" y="9118"/>
                    <a:pt x="105104" y="5255"/>
                    <a:pt x="110359" y="0"/>
                  </a:cubicBezTo>
                </a:path>
              </a:pathLst>
            </a:custGeom>
            <a:noFill/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3058510" y="1623848"/>
              <a:ext cx="173421" cy="49177"/>
            </a:xfrm>
            <a:custGeom>
              <a:avLst/>
              <a:gdLst>
                <a:gd name="connsiteX0" fmla="*/ 173421 w 173421"/>
                <a:gd name="connsiteY0" fmla="*/ 15766 h 49177"/>
                <a:gd name="connsiteX1" fmla="*/ 15766 w 173421"/>
                <a:gd name="connsiteY1" fmla="*/ 31531 h 49177"/>
                <a:gd name="connsiteX2" fmla="*/ 0 w 173421"/>
                <a:gd name="connsiteY2" fmla="*/ 0 h 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421" h="49177">
                  <a:moveTo>
                    <a:pt x="173421" y="15766"/>
                  </a:moveTo>
                  <a:cubicBezTo>
                    <a:pt x="107233" y="42241"/>
                    <a:pt x="86818" y="67057"/>
                    <a:pt x="15766" y="31531"/>
                  </a:cubicBezTo>
                  <a:cubicBezTo>
                    <a:pt x="5256" y="26276"/>
                    <a:pt x="5255" y="10510"/>
                    <a:pt x="0" y="0"/>
                  </a:cubicBezTo>
                </a:path>
              </a:pathLst>
            </a:custGeom>
            <a:noFill/>
            <a:ln w="571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3096082" y="160410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5990897" y="2427890"/>
            <a:ext cx="225523" cy="94594"/>
          </a:xfrm>
          <a:custGeom>
            <a:avLst/>
            <a:gdLst>
              <a:gd name="connsiteX0" fmla="*/ 0 w 225523"/>
              <a:gd name="connsiteY0" fmla="*/ 78827 h 94594"/>
              <a:gd name="connsiteX1" fmla="*/ 173420 w 225523"/>
              <a:gd name="connsiteY1" fmla="*/ 78827 h 94594"/>
              <a:gd name="connsiteX2" fmla="*/ 220717 w 225523"/>
              <a:gd name="connsiteY2" fmla="*/ 63062 h 94594"/>
              <a:gd name="connsiteX3" fmla="*/ 220717 w 225523"/>
              <a:gd name="connsiteY3" fmla="*/ 0 h 9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523" h="94594">
                <a:moveTo>
                  <a:pt x="0" y="78827"/>
                </a:moveTo>
                <a:cubicBezTo>
                  <a:pt x="105256" y="96370"/>
                  <a:pt x="76466" y="103065"/>
                  <a:pt x="173420" y="78827"/>
                </a:cubicBezTo>
                <a:cubicBezTo>
                  <a:pt x="189542" y="74796"/>
                  <a:pt x="212167" y="77312"/>
                  <a:pt x="220717" y="63062"/>
                </a:cubicBezTo>
                <a:cubicBezTo>
                  <a:pt x="231532" y="45037"/>
                  <a:pt x="220717" y="21021"/>
                  <a:pt x="220717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3" name="Полилиния 272"/>
          <p:cNvSpPr/>
          <p:nvPr/>
        </p:nvSpPr>
        <p:spPr>
          <a:xfrm rot="920933">
            <a:off x="3391272" y="307492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9" name="Группа 248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50" name="Полилиния 249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Полилиния 250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2" name="Группа 251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5" name="Полилиния 264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3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4" name="Группа 253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5" name="Полилиния 254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6" name="Полилиния 255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7" name="Полилиния 256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8" name="Полилиния 257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37" name="Группа 236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рямоугольник 238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рямоугольник 239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4953551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886"/>
    </mc:Choice>
    <mc:Fallback>
      <p:transition spd="slow" advTm="2886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403016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275747">
            <a:off x="3681239" y="2950531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7806253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772"/>
    </mc:Choice>
    <mc:Fallback>
      <p:transition spd="slow" advTm="772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Овал 81"/>
          <p:cNvSpPr/>
          <p:nvPr/>
        </p:nvSpPr>
        <p:spPr>
          <a:xfrm>
            <a:off x="4057682" y="4074974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740109" y="859729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33250">
              <a:off x="13211560" y="1138443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2313318">
              <a:off x="13411813" y="130502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136716">
              <a:off x="12424356" y="148575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01919" flipV="1">
              <a:off x="11429804" y="1676925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39600" y="-145396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498019" y="3336947"/>
            <a:ext cx="2464163" cy="2966493"/>
            <a:chOff x="14846340" y="1319053"/>
            <a:chExt cx="2116060" cy="2674521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5424371">
              <a:off x="15836481" y="2722095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846340" y="3395499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 flipV="1">
            <a:off x="10116616" y="1802448"/>
            <a:ext cx="293192" cy="141579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ая выноска 103"/>
          <p:cNvSpPr/>
          <p:nvPr/>
        </p:nvSpPr>
        <p:spPr>
          <a:xfrm>
            <a:off x="3051806" y="-95839"/>
            <a:ext cx="5599476" cy="1152128"/>
          </a:xfrm>
          <a:prstGeom prst="wedgeRectCallout">
            <a:avLst>
              <a:gd name="adj1" fmla="val -38852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Буду каждый день новую вклеивать! Сфотографируешь меня с нашим котом?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1" name="Группа 140"/>
          <p:cNvGrpSpPr/>
          <p:nvPr/>
        </p:nvGrpSpPr>
        <p:grpSpPr>
          <a:xfrm>
            <a:off x="1183491" y="1622172"/>
            <a:ext cx="1095191" cy="979138"/>
            <a:chOff x="8262292" y="413445"/>
            <a:chExt cx="3960440" cy="4171358"/>
          </a:xfrm>
        </p:grpSpPr>
        <p:sp>
          <p:nvSpPr>
            <p:cNvPr id="142" name="Прямоугольник 141"/>
            <p:cNvSpPr/>
            <p:nvPr/>
          </p:nvSpPr>
          <p:spPr>
            <a:xfrm>
              <a:off x="8262292" y="413445"/>
              <a:ext cx="3960440" cy="410813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Овал 142"/>
            <p:cNvSpPr/>
            <p:nvPr/>
          </p:nvSpPr>
          <p:spPr>
            <a:xfrm>
              <a:off x="9036496" y="1224379"/>
              <a:ext cx="936104" cy="1349476"/>
            </a:xfrm>
            <a:prstGeom prst="ellipse">
              <a:avLst/>
            </a:pr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8475048" y="2443522"/>
              <a:ext cx="2860359" cy="2141281"/>
            </a:xfrm>
            <a:custGeom>
              <a:avLst/>
              <a:gdLst>
                <a:gd name="connsiteX0" fmla="*/ 716249 w 2860359"/>
                <a:gd name="connsiteY0" fmla="*/ 425801 h 2081180"/>
                <a:gd name="connsiteX1" fmla="*/ 700483 w 2860359"/>
                <a:gd name="connsiteY1" fmla="*/ 315443 h 2081180"/>
                <a:gd name="connsiteX2" fmla="*/ 653186 w 2860359"/>
                <a:gd name="connsiteY2" fmla="*/ 173553 h 2081180"/>
                <a:gd name="connsiteX3" fmla="*/ 637421 w 2860359"/>
                <a:gd name="connsiteY3" fmla="*/ 126256 h 2081180"/>
                <a:gd name="connsiteX4" fmla="*/ 621655 w 2860359"/>
                <a:gd name="connsiteY4" fmla="*/ 78960 h 2081180"/>
                <a:gd name="connsiteX5" fmla="*/ 810842 w 2860359"/>
                <a:gd name="connsiteY5" fmla="*/ 31663 h 2081180"/>
                <a:gd name="connsiteX6" fmla="*/ 905435 w 2860359"/>
                <a:gd name="connsiteY6" fmla="*/ 63194 h 2081180"/>
                <a:gd name="connsiteX7" fmla="*/ 984262 w 2860359"/>
                <a:gd name="connsiteY7" fmla="*/ 132 h 2081180"/>
                <a:gd name="connsiteX8" fmla="*/ 1346869 w 2860359"/>
                <a:gd name="connsiteY8" fmla="*/ 31663 h 2081180"/>
                <a:gd name="connsiteX9" fmla="*/ 1346869 w 2860359"/>
                <a:gd name="connsiteY9" fmla="*/ 504629 h 2081180"/>
                <a:gd name="connsiteX10" fmla="*/ 1441462 w 2860359"/>
                <a:gd name="connsiteY10" fmla="*/ 583456 h 2081180"/>
                <a:gd name="connsiteX11" fmla="*/ 1520290 w 2860359"/>
                <a:gd name="connsiteY11" fmla="*/ 646518 h 2081180"/>
                <a:gd name="connsiteX12" fmla="*/ 1614883 w 2860359"/>
                <a:gd name="connsiteY12" fmla="*/ 709580 h 2081180"/>
                <a:gd name="connsiteX13" fmla="*/ 1662180 w 2860359"/>
                <a:gd name="connsiteY13" fmla="*/ 741111 h 2081180"/>
                <a:gd name="connsiteX14" fmla="*/ 1709476 w 2860359"/>
                <a:gd name="connsiteY14" fmla="*/ 756877 h 2081180"/>
                <a:gd name="connsiteX15" fmla="*/ 1741007 w 2860359"/>
                <a:gd name="connsiteY15" fmla="*/ 804174 h 2081180"/>
                <a:gd name="connsiteX16" fmla="*/ 1788304 w 2860359"/>
                <a:gd name="connsiteY16" fmla="*/ 851470 h 2081180"/>
                <a:gd name="connsiteX17" fmla="*/ 1804069 w 2860359"/>
                <a:gd name="connsiteY17" fmla="*/ 898767 h 2081180"/>
                <a:gd name="connsiteX18" fmla="*/ 1835600 w 2860359"/>
                <a:gd name="connsiteY18" fmla="*/ 946063 h 2081180"/>
                <a:gd name="connsiteX19" fmla="*/ 1867131 w 2860359"/>
                <a:gd name="connsiteY19" fmla="*/ 1040656 h 2081180"/>
                <a:gd name="connsiteX20" fmla="*/ 1898662 w 2860359"/>
                <a:gd name="connsiteY20" fmla="*/ 1087953 h 2081180"/>
                <a:gd name="connsiteX21" fmla="*/ 1945959 w 2860359"/>
                <a:gd name="connsiteY21" fmla="*/ 1182546 h 2081180"/>
                <a:gd name="connsiteX22" fmla="*/ 2009021 w 2860359"/>
                <a:gd name="connsiteY22" fmla="*/ 1261374 h 2081180"/>
                <a:gd name="connsiteX23" fmla="*/ 2087849 w 2860359"/>
                <a:gd name="connsiteY23" fmla="*/ 1340201 h 2081180"/>
                <a:gd name="connsiteX24" fmla="*/ 2182442 w 2860359"/>
                <a:gd name="connsiteY24" fmla="*/ 1371732 h 2081180"/>
                <a:gd name="connsiteX25" fmla="*/ 2355862 w 2860359"/>
                <a:gd name="connsiteY25" fmla="*/ 1324436 h 2081180"/>
                <a:gd name="connsiteX26" fmla="*/ 2387393 w 2860359"/>
                <a:gd name="connsiteY26" fmla="*/ 1277139 h 2081180"/>
                <a:gd name="connsiteX27" fmla="*/ 2466221 w 2860359"/>
                <a:gd name="connsiteY27" fmla="*/ 1198311 h 2081180"/>
                <a:gd name="connsiteX28" fmla="*/ 2481986 w 2860359"/>
                <a:gd name="connsiteY28" fmla="*/ 1151015 h 2081180"/>
                <a:gd name="connsiteX29" fmla="*/ 2497752 w 2860359"/>
                <a:gd name="connsiteY29" fmla="*/ 1087953 h 2081180"/>
                <a:gd name="connsiteX30" fmla="*/ 2529283 w 2860359"/>
                <a:gd name="connsiteY30" fmla="*/ 993360 h 2081180"/>
                <a:gd name="connsiteX31" fmla="*/ 2545049 w 2860359"/>
                <a:gd name="connsiteY31" fmla="*/ 867236 h 2081180"/>
                <a:gd name="connsiteX32" fmla="*/ 2560814 w 2860359"/>
                <a:gd name="connsiteY32" fmla="*/ 772643 h 2081180"/>
                <a:gd name="connsiteX33" fmla="*/ 2639642 w 2860359"/>
                <a:gd name="connsiteY33" fmla="*/ 788408 h 2081180"/>
                <a:gd name="connsiteX34" fmla="*/ 2797297 w 2860359"/>
                <a:gd name="connsiteY34" fmla="*/ 867236 h 2081180"/>
                <a:gd name="connsiteX35" fmla="*/ 2828828 w 2860359"/>
                <a:gd name="connsiteY35" fmla="*/ 914532 h 2081180"/>
                <a:gd name="connsiteX36" fmla="*/ 2860359 w 2860359"/>
                <a:gd name="connsiteY36" fmla="*/ 1166780 h 2081180"/>
                <a:gd name="connsiteX37" fmla="*/ 2844593 w 2860359"/>
                <a:gd name="connsiteY37" fmla="*/ 1387498 h 2081180"/>
                <a:gd name="connsiteX38" fmla="*/ 2813062 w 2860359"/>
                <a:gd name="connsiteY38" fmla="*/ 1482091 h 2081180"/>
                <a:gd name="connsiteX39" fmla="*/ 2797297 w 2860359"/>
                <a:gd name="connsiteY39" fmla="*/ 1529387 h 2081180"/>
                <a:gd name="connsiteX40" fmla="*/ 2750000 w 2860359"/>
                <a:gd name="connsiteY40" fmla="*/ 1576684 h 2081180"/>
                <a:gd name="connsiteX41" fmla="*/ 2655407 w 2860359"/>
                <a:gd name="connsiteY41" fmla="*/ 1608215 h 2081180"/>
                <a:gd name="connsiteX42" fmla="*/ 2466221 w 2860359"/>
                <a:gd name="connsiteY42" fmla="*/ 1639746 h 2081180"/>
                <a:gd name="connsiteX43" fmla="*/ 2072083 w 2860359"/>
                <a:gd name="connsiteY43" fmla="*/ 1623980 h 2081180"/>
                <a:gd name="connsiteX44" fmla="*/ 1977490 w 2860359"/>
                <a:gd name="connsiteY44" fmla="*/ 1592449 h 2081180"/>
                <a:gd name="connsiteX45" fmla="*/ 1882897 w 2860359"/>
                <a:gd name="connsiteY45" fmla="*/ 1529387 h 2081180"/>
                <a:gd name="connsiteX46" fmla="*/ 1804069 w 2860359"/>
                <a:gd name="connsiteY46" fmla="*/ 1545153 h 2081180"/>
                <a:gd name="connsiteX47" fmla="*/ 1772538 w 2860359"/>
                <a:gd name="connsiteY47" fmla="*/ 1639746 h 2081180"/>
                <a:gd name="connsiteX48" fmla="*/ 1756773 w 2860359"/>
                <a:gd name="connsiteY48" fmla="*/ 1687043 h 2081180"/>
                <a:gd name="connsiteX49" fmla="*/ 1741007 w 2860359"/>
                <a:gd name="connsiteY49" fmla="*/ 2033884 h 2081180"/>
                <a:gd name="connsiteX50" fmla="*/ 1693711 w 2860359"/>
                <a:gd name="connsiteY50" fmla="*/ 2049649 h 2081180"/>
                <a:gd name="connsiteX51" fmla="*/ 1504524 w 2860359"/>
                <a:gd name="connsiteY51" fmla="*/ 2033884 h 2081180"/>
                <a:gd name="connsiteX52" fmla="*/ 1409931 w 2860359"/>
                <a:gd name="connsiteY52" fmla="*/ 2018118 h 2081180"/>
                <a:gd name="connsiteX53" fmla="*/ 495531 w 2860359"/>
                <a:gd name="connsiteY53" fmla="*/ 2002353 h 2081180"/>
                <a:gd name="connsiteX54" fmla="*/ 511297 w 2860359"/>
                <a:gd name="connsiteY54" fmla="*/ 1891994 h 2081180"/>
                <a:gd name="connsiteX55" fmla="*/ 479766 w 2860359"/>
                <a:gd name="connsiteY55" fmla="*/ 1513622 h 2081180"/>
                <a:gd name="connsiteX56" fmla="*/ 464000 w 2860359"/>
                <a:gd name="connsiteY56" fmla="*/ 1466325 h 2081180"/>
                <a:gd name="connsiteX57" fmla="*/ 448235 w 2860359"/>
                <a:gd name="connsiteY57" fmla="*/ 1513622 h 2081180"/>
                <a:gd name="connsiteX58" fmla="*/ 416704 w 2860359"/>
                <a:gd name="connsiteY58" fmla="*/ 1639746 h 2081180"/>
                <a:gd name="connsiteX59" fmla="*/ 400938 w 2860359"/>
                <a:gd name="connsiteY59" fmla="*/ 1860463 h 2081180"/>
                <a:gd name="connsiteX60" fmla="*/ 353642 w 2860359"/>
                <a:gd name="connsiteY60" fmla="*/ 2002353 h 2081180"/>
                <a:gd name="connsiteX61" fmla="*/ 337876 w 2860359"/>
                <a:gd name="connsiteY61" fmla="*/ 2065415 h 2081180"/>
                <a:gd name="connsiteX62" fmla="*/ 290580 w 2860359"/>
                <a:gd name="connsiteY62" fmla="*/ 2081180 h 2081180"/>
                <a:gd name="connsiteX63" fmla="*/ 195986 w 2860359"/>
                <a:gd name="connsiteY63" fmla="*/ 2065415 h 2081180"/>
                <a:gd name="connsiteX64" fmla="*/ 85628 w 2860359"/>
                <a:gd name="connsiteY64" fmla="*/ 2049649 h 2081180"/>
                <a:gd name="connsiteX65" fmla="*/ 22566 w 2860359"/>
                <a:gd name="connsiteY65" fmla="*/ 2033884 h 2081180"/>
                <a:gd name="connsiteX66" fmla="*/ 22566 w 2860359"/>
                <a:gd name="connsiteY66" fmla="*/ 1687043 h 2081180"/>
                <a:gd name="connsiteX67" fmla="*/ 54097 w 2860359"/>
                <a:gd name="connsiteY67" fmla="*/ 1482091 h 2081180"/>
                <a:gd name="connsiteX68" fmla="*/ 85628 w 2860359"/>
                <a:gd name="connsiteY68" fmla="*/ 1387498 h 2081180"/>
                <a:gd name="connsiteX69" fmla="*/ 117159 w 2860359"/>
                <a:gd name="connsiteY69" fmla="*/ 1340201 h 2081180"/>
                <a:gd name="connsiteX70" fmla="*/ 132924 w 2860359"/>
                <a:gd name="connsiteY70" fmla="*/ 1292905 h 2081180"/>
                <a:gd name="connsiteX71" fmla="*/ 164455 w 2860359"/>
                <a:gd name="connsiteY71" fmla="*/ 1182546 h 2081180"/>
                <a:gd name="connsiteX72" fmla="*/ 195986 w 2860359"/>
                <a:gd name="connsiteY72" fmla="*/ 1135249 h 2081180"/>
                <a:gd name="connsiteX73" fmla="*/ 227518 w 2860359"/>
                <a:gd name="connsiteY73" fmla="*/ 977594 h 2081180"/>
                <a:gd name="connsiteX74" fmla="*/ 259049 w 2860359"/>
                <a:gd name="connsiteY74" fmla="*/ 930298 h 2081180"/>
                <a:gd name="connsiteX75" fmla="*/ 306345 w 2860359"/>
                <a:gd name="connsiteY75" fmla="*/ 898767 h 2081180"/>
                <a:gd name="connsiteX76" fmla="*/ 369407 w 2860359"/>
                <a:gd name="connsiteY76" fmla="*/ 804174 h 2081180"/>
                <a:gd name="connsiteX77" fmla="*/ 511297 w 2860359"/>
                <a:gd name="connsiteY77" fmla="*/ 709580 h 2081180"/>
                <a:gd name="connsiteX78" fmla="*/ 558593 w 2860359"/>
                <a:gd name="connsiteY78" fmla="*/ 678049 h 2081180"/>
                <a:gd name="connsiteX79" fmla="*/ 637421 w 2860359"/>
                <a:gd name="connsiteY79" fmla="*/ 583456 h 2081180"/>
                <a:gd name="connsiteX80" fmla="*/ 668952 w 2860359"/>
                <a:gd name="connsiteY80" fmla="*/ 488863 h 2081180"/>
                <a:gd name="connsiteX81" fmla="*/ 716249 w 2860359"/>
                <a:gd name="connsiteY81" fmla="*/ 425801 h 208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860359" h="2081180">
                  <a:moveTo>
                    <a:pt x="716249" y="425801"/>
                  </a:moveTo>
                  <a:cubicBezTo>
                    <a:pt x="721504" y="396898"/>
                    <a:pt x="708839" y="351651"/>
                    <a:pt x="700483" y="315443"/>
                  </a:cubicBezTo>
                  <a:cubicBezTo>
                    <a:pt x="700477" y="315418"/>
                    <a:pt x="661073" y="197214"/>
                    <a:pt x="653186" y="173553"/>
                  </a:cubicBezTo>
                  <a:lnTo>
                    <a:pt x="637421" y="126256"/>
                  </a:lnTo>
                  <a:lnTo>
                    <a:pt x="621655" y="78960"/>
                  </a:lnTo>
                  <a:cubicBezTo>
                    <a:pt x="650008" y="-34449"/>
                    <a:pt x="619837" y="-2043"/>
                    <a:pt x="810842" y="31663"/>
                  </a:cubicBezTo>
                  <a:cubicBezTo>
                    <a:pt x="843573" y="37439"/>
                    <a:pt x="905435" y="63194"/>
                    <a:pt x="905435" y="63194"/>
                  </a:cubicBezTo>
                  <a:cubicBezTo>
                    <a:pt x="882766" y="-4811"/>
                    <a:pt x="867111" y="132"/>
                    <a:pt x="984262" y="132"/>
                  </a:cubicBezTo>
                  <a:cubicBezTo>
                    <a:pt x="1043698" y="132"/>
                    <a:pt x="1273785" y="24355"/>
                    <a:pt x="1346869" y="31663"/>
                  </a:cubicBezTo>
                  <a:cubicBezTo>
                    <a:pt x="1339747" y="152737"/>
                    <a:pt x="1314542" y="375322"/>
                    <a:pt x="1346869" y="504629"/>
                  </a:cubicBezTo>
                  <a:cubicBezTo>
                    <a:pt x="1352938" y="528905"/>
                    <a:pt x="1422038" y="570506"/>
                    <a:pt x="1441462" y="583456"/>
                  </a:cubicBezTo>
                  <a:cubicBezTo>
                    <a:pt x="1499723" y="670848"/>
                    <a:pt x="1439659" y="601723"/>
                    <a:pt x="1520290" y="646518"/>
                  </a:cubicBezTo>
                  <a:cubicBezTo>
                    <a:pt x="1553417" y="664922"/>
                    <a:pt x="1583352" y="688559"/>
                    <a:pt x="1614883" y="709580"/>
                  </a:cubicBezTo>
                  <a:cubicBezTo>
                    <a:pt x="1630649" y="720090"/>
                    <a:pt x="1644205" y="735119"/>
                    <a:pt x="1662180" y="741111"/>
                  </a:cubicBezTo>
                  <a:lnTo>
                    <a:pt x="1709476" y="756877"/>
                  </a:lnTo>
                  <a:cubicBezTo>
                    <a:pt x="1719986" y="772643"/>
                    <a:pt x="1728877" y="789618"/>
                    <a:pt x="1741007" y="804174"/>
                  </a:cubicBezTo>
                  <a:cubicBezTo>
                    <a:pt x="1755280" y="821302"/>
                    <a:pt x="1775937" y="832919"/>
                    <a:pt x="1788304" y="851470"/>
                  </a:cubicBezTo>
                  <a:cubicBezTo>
                    <a:pt x="1797522" y="865297"/>
                    <a:pt x="1796637" y="883903"/>
                    <a:pt x="1804069" y="898767"/>
                  </a:cubicBezTo>
                  <a:cubicBezTo>
                    <a:pt x="1812543" y="915714"/>
                    <a:pt x="1827905" y="928748"/>
                    <a:pt x="1835600" y="946063"/>
                  </a:cubicBezTo>
                  <a:cubicBezTo>
                    <a:pt x="1849099" y="976435"/>
                    <a:pt x="1848695" y="1013001"/>
                    <a:pt x="1867131" y="1040656"/>
                  </a:cubicBezTo>
                  <a:cubicBezTo>
                    <a:pt x="1877641" y="1056422"/>
                    <a:pt x="1890188" y="1071006"/>
                    <a:pt x="1898662" y="1087953"/>
                  </a:cubicBezTo>
                  <a:cubicBezTo>
                    <a:pt x="1963935" y="1218497"/>
                    <a:pt x="1855595" y="1046998"/>
                    <a:pt x="1945959" y="1182546"/>
                  </a:cubicBezTo>
                  <a:cubicBezTo>
                    <a:pt x="1976650" y="1274622"/>
                    <a:pt x="1937710" y="1190064"/>
                    <a:pt x="2009021" y="1261374"/>
                  </a:cubicBezTo>
                  <a:cubicBezTo>
                    <a:pt x="2063676" y="1316028"/>
                    <a:pt x="2012173" y="1306567"/>
                    <a:pt x="2087849" y="1340201"/>
                  </a:cubicBezTo>
                  <a:cubicBezTo>
                    <a:pt x="2118221" y="1353700"/>
                    <a:pt x="2182442" y="1371732"/>
                    <a:pt x="2182442" y="1371732"/>
                  </a:cubicBezTo>
                  <a:cubicBezTo>
                    <a:pt x="2257049" y="1362406"/>
                    <a:pt x="2304760" y="1375538"/>
                    <a:pt x="2355862" y="1324436"/>
                  </a:cubicBezTo>
                  <a:cubicBezTo>
                    <a:pt x="2369260" y="1311038"/>
                    <a:pt x="2374916" y="1291399"/>
                    <a:pt x="2387393" y="1277139"/>
                  </a:cubicBezTo>
                  <a:cubicBezTo>
                    <a:pt x="2411863" y="1249173"/>
                    <a:pt x="2466221" y="1198311"/>
                    <a:pt x="2466221" y="1198311"/>
                  </a:cubicBezTo>
                  <a:cubicBezTo>
                    <a:pt x="2471476" y="1182546"/>
                    <a:pt x="2477421" y="1166994"/>
                    <a:pt x="2481986" y="1151015"/>
                  </a:cubicBezTo>
                  <a:cubicBezTo>
                    <a:pt x="2487939" y="1130181"/>
                    <a:pt x="2491526" y="1108707"/>
                    <a:pt x="2497752" y="1087953"/>
                  </a:cubicBezTo>
                  <a:cubicBezTo>
                    <a:pt x="2507303" y="1056118"/>
                    <a:pt x="2529283" y="993360"/>
                    <a:pt x="2529283" y="993360"/>
                  </a:cubicBezTo>
                  <a:cubicBezTo>
                    <a:pt x="2534538" y="951319"/>
                    <a:pt x="2539057" y="909179"/>
                    <a:pt x="2545049" y="867236"/>
                  </a:cubicBezTo>
                  <a:cubicBezTo>
                    <a:pt x="2549570" y="835591"/>
                    <a:pt x="2536257" y="793107"/>
                    <a:pt x="2560814" y="772643"/>
                  </a:cubicBezTo>
                  <a:cubicBezTo>
                    <a:pt x="2581399" y="755488"/>
                    <a:pt x="2613366" y="783153"/>
                    <a:pt x="2639642" y="788408"/>
                  </a:cubicBezTo>
                  <a:cubicBezTo>
                    <a:pt x="2752264" y="863489"/>
                    <a:pt x="2697471" y="842279"/>
                    <a:pt x="2797297" y="867236"/>
                  </a:cubicBezTo>
                  <a:cubicBezTo>
                    <a:pt x="2807807" y="883001"/>
                    <a:pt x="2825336" y="895909"/>
                    <a:pt x="2828828" y="914532"/>
                  </a:cubicBezTo>
                  <a:cubicBezTo>
                    <a:pt x="2901853" y="1304002"/>
                    <a:pt x="2809346" y="1013748"/>
                    <a:pt x="2860359" y="1166780"/>
                  </a:cubicBezTo>
                  <a:cubicBezTo>
                    <a:pt x="2855104" y="1240353"/>
                    <a:pt x="2855535" y="1314554"/>
                    <a:pt x="2844593" y="1387498"/>
                  </a:cubicBezTo>
                  <a:cubicBezTo>
                    <a:pt x="2839663" y="1420367"/>
                    <a:pt x="2823572" y="1450560"/>
                    <a:pt x="2813062" y="1482091"/>
                  </a:cubicBezTo>
                  <a:cubicBezTo>
                    <a:pt x="2807807" y="1497856"/>
                    <a:pt x="2809048" y="1517636"/>
                    <a:pt x="2797297" y="1529387"/>
                  </a:cubicBezTo>
                  <a:cubicBezTo>
                    <a:pt x="2781531" y="1545153"/>
                    <a:pt x="2769490" y="1565856"/>
                    <a:pt x="2750000" y="1576684"/>
                  </a:cubicBezTo>
                  <a:cubicBezTo>
                    <a:pt x="2720946" y="1592825"/>
                    <a:pt x="2686938" y="1597705"/>
                    <a:pt x="2655407" y="1608215"/>
                  </a:cubicBezTo>
                  <a:cubicBezTo>
                    <a:pt x="2562967" y="1639028"/>
                    <a:pt x="2624622" y="1622145"/>
                    <a:pt x="2466221" y="1639746"/>
                  </a:cubicBezTo>
                  <a:cubicBezTo>
                    <a:pt x="2334842" y="1634491"/>
                    <a:pt x="2202956" y="1636645"/>
                    <a:pt x="2072083" y="1623980"/>
                  </a:cubicBezTo>
                  <a:cubicBezTo>
                    <a:pt x="2039001" y="1620778"/>
                    <a:pt x="2005145" y="1610885"/>
                    <a:pt x="1977490" y="1592449"/>
                  </a:cubicBezTo>
                  <a:lnTo>
                    <a:pt x="1882897" y="1529387"/>
                  </a:lnTo>
                  <a:cubicBezTo>
                    <a:pt x="1856621" y="1534642"/>
                    <a:pt x="1823017" y="1526205"/>
                    <a:pt x="1804069" y="1545153"/>
                  </a:cubicBezTo>
                  <a:cubicBezTo>
                    <a:pt x="1780567" y="1568655"/>
                    <a:pt x="1783048" y="1608215"/>
                    <a:pt x="1772538" y="1639746"/>
                  </a:cubicBezTo>
                  <a:lnTo>
                    <a:pt x="1756773" y="1687043"/>
                  </a:lnTo>
                  <a:cubicBezTo>
                    <a:pt x="1751518" y="1802657"/>
                    <a:pt x="1760837" y="1919862"/>
                    <a:pt x="1741007" y="2033884"/>
                  </a:cubicBezTo>
                  <a:cubicBezTo>
                    <a:pt x="1738160" y="2050256"/>
                    <a:pt x="1710329" y="2049649"/>
                    <a:pt x="1693711" y="2049649"/>
                  </a:cubicBezTo>
                  <a:cubicBezTo>
                    <a:pt x="1630430" y="2049649"/>
                    <a:pt x="1567586" y="2039139"/>
                    <a:pt x="1504524" y="2033884"/>
                  </a:cubicBezTo>
                  <a:cubicBezTo>
                    <a:pt x="1472993" y="2028629"/>
                    <a:pt x="1441881" y="2019116"/>
                    <a:pt x="1409931" y="2018118"/>
                  </a:cubicBezTo>
                  <a:cubicBezTo>
                    <a:pt x="1105234" y="2008596"/>
                    <a:pt x="797417" y="2044723"/>
                    <a:pt x="495531" y="2002353"/>
                  </a:cubicBezTo>
                  <a:cubicBezTo>
                    <a:pt x="458732" y="1997188"/>
                    <a:pt x="506042" y="1928780"/>
                    <a:pt x="511297" y="1891994"/>
                  </a:cubicBezTo>
                  <a:cubicBezTo>
                    <a:pt x="502924" y="1732903"/>
                    <a:pt x="512781" y="1645681"/>
                    <a:pt x="479766" y="1513622"/>
                  </a:cubicBezTo>
                  <a:cubicBezTo>
                    <a:pt x="475735" y="1497500"/>
                    <a:pt x="469255" y="1482091"/>
                    <a:pt x="464000" y="1466325"/>
                  </a:cubicBezTo>
                  <a:cubicBezTo>
                    <a:pt x="458745" y="1482091"/>
                    <a:pt x="452608" y="1497589"/>
                    <a:pt x="448235" y="1513622"/>
                  </a:cubicBezTo>
                  <a:cubicBezTo>
                    <a:pt x="436833" y="1555430"/>
                    <a:pt x="416704" y="1639746"/>
                    <a:pt x="416704" y="1639746"/>
                  </a:cubicBezTo>
                  <a:cubicBezTo>
                    <a:pt x="411449" y="1713318"/>
                    <a:pt x="411880" y="1787519"/>
                    <a:pt x="400938" y="1860463"/>
                  </a:cubicBezTo>
                  <a:cubicBezTo>
                    <a:pt x="395030" y="1899848"/>
                    <a:pt x="364478" y="1959012"/>
                    <a:pt x="353642" y="2002353"/>
                  </a:cubicBezTo>
                  <a:cubicBezTo>
                    <a:pt x="348387" y="2023374"/>
                    <a:pt x="351412" y="2048495"/>
                    <a:pt x="337876" y="2065415"/>
                  </a:cubicBezTo>
                  <a:cubicBezTo>
                    <a:pt x="327495" y="2078392"/>
                    <a:pt x="306345" y="2075925"/>
                    <a:pt x="290580" y="2081180"/>
                  </a:cubicBezTo>
                  <a:lnTo>
                    <a:pt x="195986" y="2065415"/>
                  </a:lnTo>
                  <a:cubicBezTo>
                    <a:pt x="159259" y="2059765"/>
                    <a:pt x="122188" y="2056296"/>
                    <a:pt x="85628" y="2049649"/>
                  </a:cubicBezTo>
                  <a:cubicBezTo>
                    <a:pt x="64310" y="2045773"/>
                    <a:pt x="43587" y="2039139"/>
                    <a:pt x="22566" y="2033884"/>
                  </a:cubicBezTo>
                  <a:cubicBezTo>
                    <a:pt x="-15180" y="1882903"/>
                    <a:pt x="1235" y="1975006"/>
                    <a:pt x="22566" y="1687043"/>
                  </a:cubicBezTo>
                  <a:cubicBezTo>
                    <a:pt x="28755" y="1603491"/>
                    <a:pt x="32239" y="1554952"/>
                    <a:pt x="54097" y="1482091"/>
                  </a:cubicBezTo>
                  <a:cubicBezTo>
                    <a:pt x="63648" y="1450256"/>
                    <a:pt x="67192" y="1415153"/>
                    <a:pt x="85628" y="1387498"/>
                  </a:cubicBezTo>
                  <a:lnTo>
                    <a:pt x="117159" y="1340201"/>
                  </a:lnTo>
                  <a:cubicBezTo>
                    <a:pt x="122414" y="1324436"/>
                    <a:pt x="128359" y="1308884"/>
                    <a:pt x="132924" y="1292905"/>
                  </a:cubicBezTo>
                  <a:cubicBezTo>
                    <a:pt x="139657" y="1269340"/>
                    <a:pt x="151858" y="1207741"/>
                    <a:pt x="164455" y="1182546"/>
                  </a:cubicBezTo>
                  <a:cubicBezTo>
                    <a:pt x="172929" y="1165598"/>
                    <a:pt x="185476" y="1151015"/>
                    <a:pt x="195986" y="1135249"/>
                  </a:cubicBezTo>
                  <a:cubicBezTo>
                    <a:pt x="201796" y="1094577"/>
                    <a:pt x="205504" y="1021621"/>
                    <a:pt x="227518" y="977594"/>
                  </a:cubicBezTo>
                  <a:cubicBezTo>
                    <a:pt x="235992" y="960647"/>
                    <a:pt x="245651" y="943696"/>
                    <a:pt x="259049" y="930298"/>
                  </a:cubicBezTo>
                  <a:cubicBezTo>
                    <a:pt x="272447" y="916900"/>
                    <a:pt x="290580" y="909277"/>
                    <a:pt x="306345" y="898767"/>
                  </a:cubicBezTo>
                  <a:cubicBezTo>
                    <a:pt x="327366" y="867236"/>
                    <a:pt x="337876" y="825195"/>
                    <a:pt x="369407" y="804174"/>
                  </a:cubicBezTo>
                  <a:lnTo>
                    <a:pt x="511297" y="709580"/>
                  </a:lnTo>
                  <a:cubicBezTo>
                    <a:pt x="527062" y="699070"/>
                    <a:pt x="545195" y="691447"/>
                    <a:pt x="558593" y="678049"/>
                  </a:cubicBezTo>
                  <a:cubicBezTo>
                    <a:pt x="619288" y="617355"/>
                    <a:pt x="593523" y="649304"/>
                    <a:pt x="637421" y="583456"/>
                  </a:cubicBezTo>
                  <a:cubicBezTo>
                    <a:pt x="647931" y="551925"/>
                    <a:pt x="641297" y="507299"/>
                    <a:pt x="668952" y="488863"/>
                  </a:cubicBezTo>
                  <a:cubicBezTo>
                    <a:pt x="726026" y="450814"/>
                    <a:pt x="710994" y="454704"/>
                    <a:pt x="716249" y="425801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Полилиния 144"/>
            <p:cNvSpPr/>
            <p:nvPr/>
          </p:nvSpPr>
          <p:spPr>
            <a:xfrm>
              <a:off x="9632731" y="1828800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9184176" y="1828799"/>
              <a:ext cx="220717" cy="47297"/>
            </a:xfrm>
            <a:custGeom>
              <a:avLst/>
              <a:gdLst>
                <a:gd name="connsiteX0" fmla="*/ 0 w 220717"/>
                <a:gd name="connsiteY0" fmla="*/ 0 h 47297"/>
                <a:gd name="connsiteX1" fmla="*/ 220717 w 220717"/>
                <a:gd name="connsiteY1" fmla="*/ 47297 h 4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7" h="47297">
                  <a:moveTo>
                    <a:pt x="0" y="0"/>
                  </a:moveTo>
                  <a:cubicBezTo>
                    <a:pt x="203999" y="17000"/>
                    <a:pt x="144440" y="-28980"/>
                    <a:pt x="220717" y="47297"/>
                  </a:cubicBezTo>
                </a:path>
              </a:pathLst>
            </a:custGeom>
            <a:ln w="57150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9017876" y="1809029"/>
              <a:ext cx="961696" cy="272019"/>
            </a:xfrm>
            <a:custGeom>
              <a:avLst/>
              <a:gdLst>
                <a:gd name="connsiteX0" fmla="*/ 0 w 961696"/>
                <a:gd name="connsiteY0" fmla="*/ 4005 h 272019"/>
                <a:gd name="connsiteX1" fmla="*/ 78827 w 961696"/>
                <a:gd name="connsiteY1" fmla="*/ 19771 h 272019"/>
                <a:gd name="connsiteX2" fmla="*/ 126124 w 961696"/>
                <a:gd name="connsiteY2" fmla="*/ 161661 h 272019"/>
                <a:gd name="connsiteX3" fmla="*/ 220717 w 961696"/>
                <a:gd name="connsiteY3" fmla="*/ 224723 h 272019"/>
                <a:gd name="connsiteX4" fmla="*/ 472965 w 961696"/>
                <a:gd name="connsiteY4" fmla="*/ 161661 h 272019"/>
                <a:gd name="connsiteX5" fmla="*/ 488731 w 961696"/>
                <a:gd name="connsiteY5" fmla="*/ 67068 h 272019"/>
                <a:gd name="connsiteX6" fmla="*/ 536027 w 961696"/>
                <a:gd name="connsiteY6" fmla="*/ 82833 h 272019"/>
                <a:gd name="connsiteX7" fmla="*/ 583324 w 961696"/>
                <a:gd name="connsiteY7" fmla="*/ 208957 h 272019"/>
                <a:gd name="connsiteX8" fmla="*/ 677917 w 961696"/>
                <a:gd name="connsiteY8" fmla="*/ 272019 h 272019"/>
                <a:gd name="connsiteX9" fmla="*/ 804041 w 961696"/>
                <a:gd name="connsiteY9" fmla="*/ 256254 h 272019"/>
                <a:gd name="connsiteX10" fmla="*/ 835572 w 961696"/>
                <a:gd name="connsiteY10" fmla="*/ 208957 h 272019"/>
                <a:gd name="connsiteX11" fmla="*/ 882869 w 961696"/>
                <a:gd name="connsiteY11" fmla="*/ 177426 h 272019"/>
                <a:gd name="connsiteX12" fmla="*/ 914400 w 961696"/>
                <a:gd name="connsiteY12" fmla="*/ 82833 h 272019"/>
                <a:gd name="connsiteX13" fmla="*/ 930165 w 961696"/>
                <a:gd name="connsiteY13" fmla="*/ 4005 h 272019"/>
                <a:gd name="connsiteX14" fmla="*/ 961696 w 961696"/>
                <a:gd name="connsiteY14" fmla="*/ 4005 h 27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1696" h="272019">
                  <a:moveTo>
                    <a:pt x="0" y="4005"/>
                  </a:moveTo>
                  <a:cubicBezTo>
                    <a:pt x="26276" y="9260"/>
                    <a:pt x="61388" y="-574"/>
                    <a:pt x="78827" y="19771"/>
                  </a:cubicBezTo>
                  <a:cubicBezTo>
                    <a:pt x="232490" y="199046"/>
                    <a:pt x="-3031" y="48650"/>
                    <a:pt x="126124" y="161661"/>
                  </a:cubicBezTo>
                  <a:cubicBezTo>
                    <a:pt x="154643" y="186615"/>
                    <a:pt x="220717" y="224723"/>
                    <a:pt x="220717" y="224723"/>
                  </a:cubicBezTo>
                  <a:cubicBezTo>
                    <a:pt x="408242" y="212221"/>
                    <a:pt x="446004" y="282987"/>
                    <a:pt x="472965" y="161661"/>
                  </a:cubicBezTo>
                  <a:cubicBezTo>
                    <a:pt x="479899" y="130456"/>
                    <a:pt x="483476" y="98599"/>
                    <a:pt x="488731" y="67068"/>
                  </a:cubicBezTo>
                  <a:cubicBezTo>
                    <a:pt x="504496" y="72323"/>
                    <a:pt x="526809" y="69006"/>
                    <a:pt x="536027" y="82833"/>
                  </a:cubicBezTo>
                  <a:cubicBezTo>
                    <a:pt x="598992" y="177280"/>
                    <a:pt x="506182" y="141458"/>
                    <a:pt x="583324" y="208957"/>
                  </a:cubicBezTo>
                  <a:cubicBezTo>
                    <a:pt x="611843" y="233911"/>
                    <a:pt x="677917" y="272019"/>
                    <a:pt x="677917" y="272019"/>
                  </a:cubicBezTo>
                  <a:cubicBezTo>
                    <a:pt x="719958" y="266764"/>
                    <a:pt x="764703" y="271989"/>
                    <a:pt x="804041" y="256254"/>
                  </a:cubicBezTo>
                  <a:cubicBezTo>
                    <a:pt x="821634" y="249217"/>
                    <a:pt x="822174" y="222355"/>
                    <a:pt x="835572" y="208957"/>
                  </a:cubicBezTo>
                  <a:cubicBezTo>
                    <a:pt x="848970" y="195559"/>
                    <a:pt x="867103" y="187936"/>
                    <a:pt x="882869" y="177426"/>
                  </a:cubicBezTo>
                  <a:cubicBezTo>
                    <a:pt x="893379" y="145895"/>
                    <a:pt x="907882" y="115424"/>
                    <a:pt x="914400" y="82833"/>
                  </a:cubicBezTo>
                  <a:cubicBezTo>
                    <a:pt x="919655" y="56557"/>
                    <a:pt x="916379" y="26983"/>
                    <a:pt x="930165" y="4005"/>
                  </a:cubicBezTo>
                  <a:cubicBezTo>
                    <a:pt x="935572" y="-5008"/>
                    <a:pt x="951186" y="4005"/>
                    <a:pt x="961696" y="4005"/>
                  </a:cubicBezTo>
                </a:path>
              </a:pathLst>
            </a:cu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>
              <a:off x="8986345" y="891826"/>
              <a:ext cx="1072055" cy="1441471"/>
            </a:xfrm>
            <a:custGeom>
              <a:avLst/>
              <a:gdLst>
                <a:gd name="connsiteX0" fmla="*/ 583324 w 1072055"/>
                <a:gd name="connsiteY0" fmla="*/ 590133 h 1441471"/>
                <a:gd name="connsiteX1" fmla="*/ 457200 w 1072055"/>
                <a:gd name="connsiteY1" fmla="*/ 653195 h 1441471"/>
                <a:gd name="connsiteX2" fmla="*/ 409903 w 1072055"/>
                <a:gd name="connsiteY2" fmla="*/ 637429 h 1441471"/>
                <a:gd name="connsiteX3" fmla="*/ 394138 w 1072055"/>
                <a:gd name="connsiteY3" fmla="*/ 558602 h 1441471"/>
                <a:gd name="connsiteX4" fmla="*/ 346841 w 1072055"/>
                <a:gd name="connsiteY4" fmla="*/ 574367 h 1441471"/>
                <a:gd name="connsiteX5" fmla="*/ 268014 w 1072055"/>
                <a:gd name="connsiteY5" fmla="*/ 637429 h 1441471"/>
                <a:gd name="connsiteX6" fmla="*/ 236483 w 1072055"/>
                <a:gd name="connsiteY6" fmla="*/ 684726 h 1441471"/>
                <a:gd name="connsiteX7" fmla="*/ 189186 w 1072055"/>
                <a:gd name="connsiteY7" fmla="*/ 700491 h 1441471"/>
                <a:gd name="connsiteX8" fmla="*/ 141889 w 1072055"/>
                <a:gd name="connsiteY8" fmla="*/ 732022 h 1441471"/>
                <a:gd name="connsiteX9" fmla="*/ 110358 w 1072055"/>
                <a:gd name="connsiteY9" fmla="*/ 779319 h 1441471"/>
                <a:gd name="connsiteX10" fmla="*/ 78827 w 1072055"/>
                <a:gd name="connsiteY10" fmla="*/ 873912 h 1441471"/>
                <a:gd name="connsiteX11" fmla="*/ 47296 w 1072055"/>
                <a:gd name="connsiteY11" fmla="*/ 921208 h 1441471"/>
                <a:gd name="connsiteX12" fmla="*/ 31531 w 1072055"/>
                <a:gd name="connsiteY12" fmla="*/ 1173457 h 1441471"/>
                <a:gd name="connsiteX13" fmla="*/ 15765 w 1072055"/>
                <a:gd name="connsiteY13" fmla="*/ 1220753 h 1441471"/>
                <a:gd name="connsiteX14" fmla="*/ 0 w 1072055"/>
                <a:gd name="connsiteY14" fmla="*/ 716257 h 1441471"/>
                <a:gd name="connsiteX15" fmla="*/ 15765 w 1072055"/>
                <a:gd name="connsiteY15" fmla="*/ 527071 h 1441471"/>
                <a:gd name="connsiteX16" fmla="*/ 126124 w 1072055"/>
                <a:gd name="connsiteY16" fmla="*/ 400946 h 1441471"/>
                <a:gd name="connsiteX17" fmla="*/ 173421 w 1072055"/>
                <a:gd name="connsiteY17" fmla="*/ 385181 h 1441471"/>
                <a:gd name="connsiteX18" fmla="*/ 220717 w 1072055"/>
                <a:gd name="connsiteY18" fmla="*/ 353650 h 1441471"/>
                <a:gd name="connsiteX19" fmla="*/ 268014 w 1072055"/>
                <a:gd name="connsiteY19" fmla="*/ 259057 h 1441471"/>
                <a:gd name="connsiteX20" fmla="*/ 331076 w 1072055"/>
                <a:gd name="connsiteY20" fmla="*/ 38340 h 1441471"/>
                <a:gd name="connsiteX21" fmla="*/ 362607 w 1072055"/>
                <a:gd name="connsiteY21" fmla="*/ 6808 h 1441471"/>
                <a:gd name="connsiteX22" fmla="*/ 630621 w 1072055"/>
                <a:gd name="connsiteY22" fmla="*/ 54105 h 1441471"/>
                <a:gd name="connsiteX23" fmla="*/ 646386 w 1072055"/>
                <a:gd name="connsiteY23" fmla="*/ 101402 h 1441471"/>
                <a:gd name="connsiteX24" fmla="*/ 599089 w 1072055"/>
                <a:gd name="connsiteY24" fmla="*/ 195995 h 1441471"/>
                <a:gd name="connsiteX25" fmla="*/ 662152 w 1072055"/>
                <a:gd name="connsiteY25" fmla="*/ 259057 h 1441471"/>
                <a:gd name="connsiteX26" fmla="*/ 756745 w 1072055"/>
                <a:gd name="connsiteY26" fmla="*/ 322119 h 1441471"/>
                <a:gd name="connsiteX27" fmla="*/ 804041 w 1072055"/>
                <a:gd name="connsiteY27" fmla="*/ 353650 h 1441471"/>
                <a:gd name="connsiteX28" fmla="*/ 851338 w 1072055"/>
                <a:gd name="connsiteY28" fmla="*/ 369415 h 1441471"/>
                <a:gd name="connsiteX29" fmla="*/ 914400 w 1072055"/>
                <a:gd name="connsiteY29" fmla="*/ 464008 h 1441471"/>
                <a:gd name="connsiteX30" fmla="*/ 945931 w 1072055"/>
                <a:gd name="connsiteY30" fmla="*/ 495540 h 1441471"/>
                <a:gd name="connsiteX31" fmla="*/ 1008993 w 1072055"/>
                <a:gd name="connsiteY31" fmla="*/ 590133 h 1441471"/>
                <a:gd name="connsiteX32" fmla="*/ 1040524 w 1072055"/>
                <a:gd name="connsiteY32" fmla="*/ 700491 h 1441471"/>
                <a:gd name="connsiteX33" fmla="*/ 1072055 w 1072055"/>
                <a:gd name="connsiteY33" fmla="*/ 842381 h 1441471"/>
                <a:gd name="connsiteX34" fmla="*/ 1056289 w 1072055"/>
                <a:gd name="connsiteY34" fmla="*/ 1031567 h 1441471"/>
                <a:gd name="connsiteX35" fmla="*/ 1008993 w 1072055"/>
                <a:gd name="connsiteY35" fmla="*/ 1220753 h 1441471"/>
                <a:gd name="connsiteX36" fmla="*/ 977462 w 1072055"/>
                <a:gd name="connsiteY36" fmla="*/ 1441471 h 1441471"/>
                <a:gd name="connsiteX37" fmla="*/ 961696 w 1072055"/>
                <a:gd name="connsiteY37" fmla="*/ 921208 h 1441471"/>
                <a:gd name="connsiteX38" fmla="*/ 930165 w 1072055"/>
                <a:gd name="connsiteY38" fmla="*/ 826615 h 1441471"/>
                <a:gd name="connsiteX39" fmla="*/ 914400 w 1072055"/>
                <a:gd name="connsiteY39" fmla="*/ 779319 h 1441471"/>
                <a:gd name="connsiteX40" fmla="*/ 898634 w 1072055"/>
                <a:gd name="connsiteY40" fmla="*/ 732022 h 1441471"/>
                <a:gd name="connsiteX41" fmla="*/ 882869 w 1072055"/>
                <a:gd name="connsiteY41" fmla="*/ 779319 h 1441471"/>
                <a:gd name="connsiteX42" fmla="*/ 867103 w 1072055"/>
                <a:gd name="connsiteY42" fmla="*/ 732022 h 1441471"/>
                <a:gd name="connsiteX43" fmla="*/ 819807 w 1072055"/>
                <a:gd name="connsiteY43" fmla="*/ 684726 h 1441471"/>
                <a:gd name="connsiteX44" fmla="*/ 709448 w 1072055"/>
                <a:gd name="connsiteY44" fmla="*/ 574367 h 1441471"/>
                <a:gd name="connsiteX45" fmla="*/ 693683 w 1072055"/>
                <a:gd name="connsiteY45" fmla="*/ 621664 h 1441471"/>
                <a:gd name="connsiteX46" fmla="*/ 646386 w 1072055"/>
                <a:gd name="connsiteY46" fmla="*/ 605898 h 1441471"/>
                <a:gd name="connsiteX47" fmla="*/ 583324 w 1072055"/>
                <a:gd name="connsiteY47" fmla="*/ 590133 h 144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72055" h="1441471">
                  <a:moveTo>
                    <a:pt x="583324" y="590133"/>
                  </a:moveTo>
                  <a:cubicBezTo>
                    <a:pt x="551793" y="598016"/>
                    <a:pt x="491138" y="653195"/>
                    <a:pt x="457200" y="653195"/>
                  </a:cubicBezTo>
                  <a:cubicBezTo>
                    <a:pt x="440581" y="653195"/>
                    <a:pt x="425669" y="642684"/>
                    <a:pt x="409903" y="637429"/>
                  </a:cubicBezTo>
                  <a:cubicBezTo>
                    <a:pt x="404648" y="611153"/>
                    <a:pt x="413086" y="577550"/>
                    <a:pt x="394138" y="558602"/>
                  </a:cubicBezTo>
                  <a:cubicBezTo>
                    <a:pt x="382387" y="546851"/>
                    <a:pt x="359818" y="563986"/>
                    <a:pt x="346841" y="574367"/>
                  </a:cubicBezTo>
                  <a:cubicBezTo>
                    <a:pt x="244967" y="655866"/>
                    <a:pt x="386895" y="597803"/>
                    <a:pt x="268014" y="637429"/>
                  </a:cubicBezTo>
                  <a:cubicBezTo>
                    <a:pt x="257504" y="653195"/>
                    <a:pt x="251279" y="672889"/>
                    <a:pt x="236483" y="684726"/>
                  </a:cubicBezTo>
                  <a:cubicBezTo>
                    <a:pt x="223506" y="695107"/>
                    <a:pt x="204050" y="693059"/>
                    <a:pt x="189186" y="700491"/>
                  </a:cubicBezTo>
                  <a:cubicBezTo>
                    <a:pt x="172238" y="708965"/>
                    <a:pt x="157655" y="721512"/>
                    <a:pt x="141889" y="732022"/>
                  </a:cubicBezTo>
                  <a:cubicBezTo>
                    <a:pt x="131379" y="747788"/>
                    <a:pt x="118053" y="762004"/>
                    <a:pt x="110358" y="779319"/>
                  </a:cubicBezTo>
                  <a:cubicBezTo>
                    <a:pt x="96859" y="809691"/>
                    <a:pt x="97263" y="846258"/>
                    <a:pt x="78827" y="873912"/>
                  </a:cubicBezTo>
                  <a:lnTo>
                    <a:pt x="47296" y="921208"/>
                  </a:lnTo>
                  <a:cubicBezTo>
                    <a:pt x="42041" y="1005291"/>
                    <a:pt x="40350" y="1089673"/>
                    <a:pt x="31531" y="1173457"/>
                  </a:cubicBezTo>
                  <a:cubicBezTo>
                    <a:pt x="29791" y="1189984"/>
                    <a:pt x="16908" y="1237332"/>
                    <a:pt x="15765" y="1220753"/>
                  </a:cubicBezTo>
                  <a:cubicBezTo>
                    <a:pt x="4189" y="1052904"/>
                    <a:pt x="5255" y="884422"/>
                    <a:pt x="0" y="716257"/>
                  </a:cubicBezTo>
                  <a:cubicBezTo>
                    <a:pt x="5255" y="653195"/>
                    <a:pt x="-1172" y="588043"/>
                    <a:pt x="15765" y="527071"/>
                  </a:cubicBezTo>
                  <a:cubicBezTo>
                    <a:pt x="31022" y="472145"/>
                    <a:pt x="76453" y="425781"/>
                    <a:pt x="126124" y="400946"/>
                  </a:cubicBezTo>
                  <a:cubicBezTo>
                    <a:pt x="140988" y="393514"/>
                    <a:pt x="157655" y="390436"/>
                    <a:pt x="173421" y="385181"/>
                  </a:cubicBezTo>
                  <a:cubicBezTo>
                    <a:pt x="189186" y="374671"/>
                    <a:pt x="207319" y="367048"/>
                    <a:pt x="220717" y="353650"/>
                  </a:cubicBezTo>
                  <a:cubicBezTo>
                    <a:pt x="251278" y="323089"/>
                    <a:pt x="255191" y="297523"/>
                    <a:pt x="268014" y="259057"/>
                  </a:cubicBezTo>
                  <a:cubicBezTo>
                    <a:pt x="289327" y="3297"/>
                    <a:pt x="229936" y="119253"/>
                    <a:pt x="331076" y="38340"/>
                  </a:cubicBezTo>
                  <a:cubicBezTo>
                    <a:pt x="342683" y="29054"/>
                    <a:pt x="352097" y="17319"/>
                    <a:pt x="362607" y="6808"/>
                  </a:cubicBezTo>
                  <a:cubicBezTo>
                    <a:pt x="420367" y="10659"/>
                    <a:pt x="579642" y="-30860"/>
                    <a:pt x="630621" y="54105"/>
                  </a:cubicBezTo>
                  <a:cubicBezTo>
                    <a:pt x="639171" y="68355"/>
                    <a:pt x="641131" y="85636"/>
                    <a:pt x="646386" y="101402"/>
                  </a:cubicBezTo>
                  <a:cubicBezTo>
                    <a:pt x="630444" y="125315"/>
                    <a:pt x="599089" y="163359"/>
                    <a:pt x="599089" y="195995"/>
                  </a:cubicBezTo>
                  <a:cubicBezTo>
                    <a:pt x="599089" y="261391"/>
                    <a:pt x="620111" y="235701"/>
                    <a:pt x="662152" y="259057"/>
                  </a:cubicBezTo>
                  <a:cubicBezTo>
                    <a:pt x="695279" y="277461"/>
                    <a:pt x="725214" y="301098"/>
                    <a:pt x="756745" y="322119"/>
                  </a:cubicBezTo>
                  <a:cubicBezTo>
                    <a:pt x="772510" y="332629"/>
                    <a:pt x="786066" y="347658"/>
                    <a:pt x="804041" y="353650"/>
                  </a:cubicBezTo>
                  <a:lnTo>
                    <a:pt x="851338" y="369415"/>
                  </a:lnTo>
                  <a:cubicBezTo>
                    <a:pt x="872359" y="400946"/>
                    <a:pt x="887604" y="437211"/>
                    <a:pt x="914400" y="464008"/>
                  </a:cubicBezTo>
                  <a:cubicBezTo>
                    <a:pt x="924910" y="474519"/>
                    <a:pt x="937013" y="483649"/>
                    <a:pt x="945931" y="495540"/>
                  </a:cubicBezTo>
                  <a:cubicBezTo>
                    <a:pt x="968668" y="525857"/>
                    <a:pt x="1008993" y="590133"/>
                    <a:pt x="1008993" y="590133"/>
                  </a:cubicBezTo>
                  <a:cubicBezTo>
                    <a:pt x="1024017" y="635206"/>
                    <a:pt x="1030627" y="651007"/>
                    <a:pt x="1040524" y="700491"/>
                  </a:cubicBezTo>
                  <a:cubicBezTo>
                    <a:pt x="1068271" y="839226"/>
                    <a:pt x="1041371" y="750332"/>
                    <a:pt x="1072055" y="842381"/>
                  </a:cubicBezTo>
                  <a:cubicBezTo>
                    <a:pt x="1066800" y="905443"/>
                    <a:pt x="1065676" y="968987"/>
                    <a:pt x="1056289" y="1031567"/>
                  </a:cubicBezTo>
                  <a:cubicBezTo>
                    <a:pt x="1009020" y="1346690"/>
                    <a:pt x="1040509" y="1031661"/>
                    <a:pt x="1008993" y="1220753"/>
                  </a:cubicBezTo>
                  <a:cubicBezTo>
                    <a:pt x="986261" y="1357138"/>
                    <a:pt x="997192" y="1283627"/>
                    <a:pt x="977462" y="1441471"/>
                  </a:cubicBezTo>
                  <a:cubicBezTo>
                    <a:pt x="972207" y="1268050"/>
                    <a:pt x="975003" y="1094198"/>
                    <a:pt x="961696" y="921208"/>
                  </a:cubicBezTo>
                  <a:cubicBezTo>
                    <a:pt x="959147" y="888069"/>
                    <a:pt x="940675" y="858146"/>
                    <a:pt x="930165" y="826615"/>
                  </a:cubicBezTo>
                  <a:lnTo>
                    <a:pt x="914400" y="779319"/>
                  </a:lnTo>
                  <a:lnTo>
                    <a:pt x="898634" y="732022"/>
                  </a:lnTo>
                  <a:cubicBezTo>
                    <a:pt x="893379" y="747788"/>
                    <a:pt x="899487" y="779319"/>
                    <a:pt x="882869" y="779319"/>
                  </a:cubicBezTo>
                  <a:cubicBezTo>
                    <a:pt x="866250" y="779319"/>
                    <a:pt x="876321" y="745849"/>
                    <a:pt x="867103" y="732022"/>
                  </a:cubicBezTo>
                  <a:cubicBezTo>
                    <a:pt x="854736" y="713471"/>
                    <a:pt x="833495" y="702325"/>
                    <a:pt x="819807" y="684726"/>
                  </a:cubicBezTo>
                  <a:cubicBezTo>
                    <a:pt x="731264" y="570884"/>
                    <a:pt x="799828" y="604494"/>
                    <a:pt x="709448" y="574367"/>
                  </a:cubicBezTo>
                  <a:cubicBezTo>
                    <a:pt x="704193" y="590133"/>
                    <a:pt x="708547" y="614232"/>
                    <a:pt x="693683" y="621664"/>
                  </a:cubicBezTo>
                  <a:cubicBezTo>
                    <a:pt x="678819" y="629096"/>
                    <a:pt x="661250" y="613330"/>
                    <a:pt x="646386" y="605898"/>
                  </a:cubicBezTo>
                  <a:cubicBezTo>
                    <a:pt x="577494" y="571452"/>
                    <a:pt x="614855" y="582250"/>
                    <a:pt x="583324" y="590133"/>
                  </a:cubicBezTo>
                  <a:close/>
                </a:path>
              </a:pathLst>
            </a:cu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>
              <a:off x="9301655" y="2207172"/>
              <a:ext cx="299545" cy="96285"/>
            </a:xfrm>
            <a:custGeom>
              <a:avLst/>
              <a:gdLst>
                <a:gd name="connsiteX0" fmla="*/ 0 w 299545"/>
                <a:gd name="connsiteY0" fmla="*/ 0 h 96285"/>
                <a:gd name="connsiteX1" fmla="*/ 78828 w 299545"/>
                <a:gd name="connsiteY1" fmla="*/ 47297 h 96285"/>
                <a:gd name="connsiteX2" fmla="*/ 173421 w 299545"/>
                <a:gd name="connsiteY2" fmla="*/ 94594 h 96285"/>
                <a:gd name="connsiteX3" fmla="*/ 299545 w 299545"/>
                <a:gd name="connsiteY3" fmla="*/ 94594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545" h="96285">
                  <a:moveTo>
                    <a:pt x="0" y="0"/>
                  </a:moveTo>
                  <a:cubicBezTo>
                    <a:pt x="26276" y="15766"/>
                    <a:pt x="52843" y="31056"/>
                    <a:pt x="78828" y="47297"/>
                  </a:cubicBezTo>
                  <a:cubicBezTo>
                    <a:pt x="110940" y="67367"/>
                    <a:pt x="133594" y="90973"/>
                    <a:pt x="173421" y="94594"/>
                  </a:cubicBezTo>
                  <a:cubicBezTo>
                    <a:pt x="215290" y="98400"/>
                    <a:pt x="257504" y="94594"/>
                    <a:pt x="299545" y="9459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>
              <a:off x="9144000" y="1655379"/>
              <a:ext cx="220717" cy="15766"/>
            </a:xfrm>
            <a:custGeom>
              <a:avLst/>
              <a:gdLst>
                <a:gd name="connsiteX0" fmla="*/ 0 w 220717"/>
                <a:gd name="connsiteY0" fmla="*/ 15766 h 15766"/>
                <a:gd name="connsiteX1" fmla="*/ 78828 w 220717"/>
                <a:gd name="connsiteY1" fmla="*/ 0 h 15766"/>
                <a:gd name="connsiteX2" fmla="*/ 220717 w 220717"/>
                <a:gd name="connsiteY2" fmla="*/ 15766 h 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717" h="15766">
                  <a:moveTo>
                    <a:pt x="0" y="15766"/>
                  </a:moveTo>
                  <a:cubicBezTo>
                    <a:pt x="26276" y="10511"/>
                    <a:pt x="52032" y="0"/>
                    <a:pt x="78828" y="0"/>
                  </a:cubicBezTo>
                  <a:cubicBezTo>
                    <a:pt x="126415" y="0"/>
                    <a:pt x="220717" y="15766"/>
                    <a:pt x="220717" y="15766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9585434" y="1622248"/>
              <a:ext cx="252249" cy="96193"/>
            </a:xfrm>
            <a:custGeom>
              <a:avLst/>
              <a:gdLst>
                <a:gd name="connsiteX0" fmla="*/ 0 w 252249"/>
                <a:gd name="connsiteY0" fmla="*/ 1600 h 96193"/>
                <a:gd name="connsiteX1" fmla="*/ 220718 w 252249"/>
                <a:gd name="connsiteY1" fmla="*/ 64662 h 96193"/>
                <a:gd name="connsiteX2" fmla="*/ 252249 w 252249"/>
                <a:gd name="connsiteY2" fmla="*/ 96193 h 9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249" h="96193">
                  <a:moveTo>
                    <a:pt x="0" y="1600"/>
                  </a:moveTo>
                  <a:cubicBezTo>
                    <a:pt x="350967" y="28598"/>
                    <a:pt x="151889" y="-50052"/>
                    <a:pt x="220718" y="64662"/>
                  </a:cubicBezTo>
                  <a:cubicBezTo>
                    <a:pt x="228365" y="77408"/>
                    <a:pt x="241739" y="85683"/>
                    <a:pt x="252249" y="96193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10988566" y="2680138"/>
              <a:ext cx="323483" cy="599090"/>
            </a:xfrm>
            <a:custGeom>
              <a:avLst/>
              <a:gdLst>
                <a:gd name="connsiteX0" fmla="*/ 110358 w 323483"/>
                <a:gd name="connsiteY0" fmla="*/ 536028 h 599090"/>
                <a:gd name="connsiteX1" fmla="*/ 31531 w 323483"/>
                <a:gd name="connsiteY1" fmla="*/ 362607 h 599090"/>
                <a:gd name="connsiteX2" fmla="*/ 15765 w 323483"/>
                <a:gd name="connsiteY2" fmla="*/ 315310 h 599090"/>
                <a:gd name="connsiteX3" fmla="*/ 0 w 323483"/>
                <a:gd name="connsiteY3" fmla="*/ 268014 h 599090"/>
                <a:gd name="connsiteX4" fmla="*/ 15765 w 323483"/>
                <a:gd name="connsiteY4" fmla="*/ 141890 h 599090"/>
                <a:gd name="connsiteX5" fmla="*/ 126124 w 323483"/>
                <a:gd name="connsiteY5" fmla="*/ 0 h 599090"/>
                <a:gd name="connsiteX6" fmla="*/ 220717 w 323483"/>
                <a:gd name="connsiteY6" fmla="*/ 141890 h 599090"/>
                <a:gd name="connsiteX7" fmla="*/ 252248 w 323483"/>
                <a:gd name="connsiteY7" fmla="*/ 189186 h 599090"/>
                <a:gd name="connsiteX8" fmla="*/ 283779 w 323483"/>
                <a:gd name="connsiteY8" fmla="*/ 236483 h 599090"/>
                <a:gd name="connsiteX9" fmla="*/ 299544 w 323483"/>
                <a:gd name="connsiteY9" fmla="*/ 283779 h 599090"/>
                <a:gd name="connsiteX10" fmla="*/ 299544 w 323483"/>
                <a:gd name="connsiteY10" fmla="*/ 536028 h 599090"/>
                <a:gd name="connsiteX11" fmla="*/ 204951 w 323483"/>
                <a:gd name="connsiteY11" fmla="*/ 599090 h 599090"/>
                <a:gd name="connsiteX12" fmla="*/ 110358 w 323483"/>
                <a:gd name="connsiteY12" fmla="*/ 536028 h 59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483" h="599090">
                  <a:moveTo>
                    <a:pt x="110358" y="536028"/>
                  </a:moveTo>
                  <a:cubicBezTo>
                    <a:pt x="45962" y="428699"/>
                    <a:pt x="72753" y="486271"/>
                    <a:pt x="31531" y="362607"/>
                  </a:cubicBezTo>
                  <a:lnTo>
                    <a:pt x="15765" y="315310"/>
                  </a:lnTo>
                  <a:lnTo>
                    <a:pt x="0" y="268014"/>
                  </a:lnTo>
                  <a:cubicBezTo>
                    <a:pt x="5255" y="225973"/>
                    <a:pt x="1515" y="181790"/>
                    <a:pt x="15765" y="141890"/>
                  </a:cubicBezTo>
                  <a:cubicBezTo>
                    <a:pt x="36719" y="83219"/>
                    <a:pt x="84081" y="42042"/>
                    <a:pt x="126124" y="0"/>
                  </a:cubicBezTo>
                  <a:lnTo>
                    <a:pt x="220717" y="141890"/>
                  </a:lnTo>
                  <a:lnTo>
                    <a:pt x="252248" y="189186"/>
                  </a:lnTo>
                  <a:lnTo>
                    <a:pt x="283779" y="236483"/>
                  </a:lnTo>
                  <a:cubicBezTo>
                    <a:pt x="289034" y="252248"/>
                    <a:pt x="294979" y="267800"/>
                    <a:pt x="299544" y="283779"/>
                  </a:cubicBezTo>
                  <a:cubicBezTo>
                    <a:pt x="323249" y="366745"/>
                    <a:pt x="338750" y="446415"/>
                    <a:pt x="299544" y="536028"/>
                  </a:cubicBezTo>
                  <a:cubicBezTo>
                    <a:pt x="284355" y="570746"/>
                    <a:pt x="204951" y="599090"/>
                    <a:pt x="204951" y="599090"/>
                  </a:cubicBezTo>
                  <a:cubicBezTo>
                    <a:pt x="134679" y="581521"/>
                    <a:pt x="157210" y="598645"/>
                    <a:pt x="110358" y="536028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46" name="Группа 245"/>
          <p:cNvGrpSpPr/>
          <p:nvPr/>
        </p:nvGrpSpPr>
        <p:grpSpPr>
          <a:xfrm rot="19821820">
            <a:off x="4919305" y="2321792"/>
            <a:ext cx="200666" cy="378942"/>
            <a:chOff x="10139048" y="217581"/>
            <a:chExt cx="576064" cy="1026508"/>
          </a:xfrm>
        </p:grpSpPr>
        <p:sp>
          <p:nvSpPr>
            <p:cNvPr id="247" name="Прямоугольник 24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8" name="Равнобедренный треугольник 24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67" name="Группа 266"/>
          <p:cNvGrpSpPr/>
          <p:nvPr/>
        </p:nvGrpSpPr>
        <p:grpSpPr>
          <a:xfrm>
            <a:off x="2119854" y="547635"/>
            <a:ext cx="1213945" cy="1650144"/>
            <a:chOff x="2119854" y="547635"/>
            <a:chExt cx="1213945" cy="1650144"/>
          </a:xfrm>
        </p:grpSpPr>
        <p:sp>
          <p:nvSpPr>
            <p:cNvPr id="268" name="Полилиния 267"/>
            <p:cNvSpPr/>
            <p:nvPr/>
          </p:nvSpPr>
          <p:spPr>
            <a:xfrm rot="21423588">
              <a:off x="2119854" y="547635"/>
              <a:ext cx="121394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9" name="Полилиния 268"/>
            <p:cNvSpPr/>
            <p:nvPr/>
          </p:nvSpPr>
          <p:spPr>
            <a:xfrm>
              <a:off x="2916621" y="977462"/>
              <a:ext cx="159389" cy="157655"/>
            </a:xfrm>
            <a:custGeom>
              <a:avLst/>
              <a:gdLst>
                <a:gd name="connsiteX0" fmla="*/ 0 w 159389"/>
                <a:gd name="connsiteY0" fmla="*/ 157655 h 157655"/>
                <a:gd name="connsiteX1" fmla="*/ 78827 w 159389"/>
                <a:gd name="connsiteY1" fmla="*/ 110359 h 157655"/>
                <a:gd name="connsiteX2" fmla="*/ 157655 w 159389"/>
                <a:gd name="connsiteY2" fmla="*/ 31531 h 157655"/>
                <a:gd name="connsiteX3" fmla="*/ 157655 w 159389"/>
                <a:gd name="connsiteY3" fmla="*/ 0 h 15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89" h="157655">
                  <a:moveTo>
                    <a:pt x="0" y="157655"/>
                  </a:moveTo>
                  <a:cubicBezTo>
                    <a:pt x="26276" y="141890"/>
                    <a:pt x="52842" y="126599"/>
                    <a:pt x="78827" y="110359"/>
                  </a:cubicBezTo>
                  <a:cubicBezTo>
                    <a:pt x="118067" y="85834"/>
                    <a:pt x="139437" y="77077"/>
                    <a:pt x="157655" y="31531"/>
                  </a:cubicBezTo>
                  <a:cubicBezTo>
                    <a:pt x="161558" y="21772"/>
                    <a:pt x="157655" y="10510"/>
                    <a:pt x="157655" y="0"/>
                  </a:cubicBezTo>
                </a:path>
              </a:pathLst>
            </a:custGeom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0" name="Полилиния 269"/>
            <p:cNvSpPr/>
            <p:nvPr/>
          </p:nvSpPr>
          <p:spPr>
            <a:xfrm>
              <a:off x="2979683" y="1072055"/>
              <a:ext cx="94600" cy="94593"/>
            </a:xfrm>
            <a:custGeom>
              <a:avLst/>
              <a:gdLst>
                <a:gd name="connsiteX0" fmla="*/ 0 w 94600"/>
                <a:gd name="connsiteY0" fmla="*/ 47297 h 94593"/>
                <a:gd name="connsiteX1" fmla="*/ 78827 w 94600"/>
                <a:gd name="connsiteY1" fmla="*/ 94593 h 94593"/>
                <a:gd name="connsiteX2" fmla="*/ 94593 w 94600"/>
                <a:gd name="connsiteY2" fmla="*/ 47297 h 94593"/>
                <a:gd name="connsiteX3" fmla="*/ 78827 w 94600"/>
                <a:gd name="connsiteY3" fmla="*/ 0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00" h="94593">
                  <a:moveTo>
                    <a:pt x="0" y="47297"/>
                  </a:moveTo>
                  <a:cubicBezTo>
                    <a:pt x="26276" y="63062"/>
                    <a:pt x="48185" y="94593"/>
                    <a:pt x="78827" y="94593"/>
                  </a:cubicBezTo>
                  <a:cubicBezTo>
                    <a:pt x="95445" y="94593"/>
                    <a:pt x="94593" y="63915"/>
                    <a:pt x="94593" y="47297"/>
                  </a:cubicBezTo>
                  <a:cubicBezTo>
                    <a:pt x="94593" y="30678"/>
                    <a:pt x="78827" y="0"/>
                    <a:pt x="78827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2837793" y="867103"/>
              <a:ext cx="110359" cy="78828"/>
            </a:xfrm>
            <a:custGeom>
              <a:avLst/>
              <a:gdLst>
                <a:gd name="connsiteX0" fmla="*/ 0 w 110359"/>
                <a:gd name="connsiteY0" fmla="*/ 78828 h 78828"/>
                <a:gd name="connsiteX1" fmla="*/ 78828 w 110359"/>
                <a:gd name="connsiteY1" fmla="*/ 63063 h 78828"/>
                <a:gd name="connsiteX2" fmla="*/ 94593 w 110359"/>
                <a:gd name="connsiteY2" fmla="*/ 15766 h 78828"/>
                <a:gd name="connsiteX3" fmla="*/ 110359 w 110359"/>
                <a:gd name="connsiteY3" fmla="*/ 0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59" h="78828">
                  <a:moveTo>
                    <a:pt x="0" y="78828"/>
                  </a:moveTo>
                  <a:cubicBezTo>
                    <a:pt x="26276" y="73573"/>
                    <a:pt x="56532" y="77927"/>
                    <a:pt x="78828" y="63063"/>
                  </a:cubicBezTo>
                  <a:cubicBezTo>
                    <a:pt x="92655" y="53845"/>
                    <a:pt x="87161" y="30630"/>
                    <a:pt x="94593" y="15766"/>
                  </a:cubicBezTo>
                  <a:cubicBezTo>
                    <a:pt x="97917" y="9118"/>
                    <a:pt x="105104" y="5255"/>
                    <a:pt x="110359" y="0"/>
                  </a:cubicBezTo>
                </a:path>
              </a:pathLst>
            </a:custGeom>
            <a:noFill/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3058510" y="1623848"/>
              <a:ext cx="173421" cy="49177"/>
            </a:xfrm>
            <a:custGeom>
              <a:avLst/>
              <a:gdLst>
                <a:gd name="connsiteX0" fmla="*/ 173421 w 173421"/>
                <a:gd name="connsiteY0" fmla="*/ 15766 h 49177"/>
                <a:gd name="connsiteX1" fmla="*/ 15766 w 173421"/>
                <a:gd name="connsiteY1" fmla="*/ 31531 h 49177"/>
                <a:gd name="connsiteX2" fmla="*/ 0 w 173421"/>
                <a:gd name="connsiteY2" fmla="*/ 0 h 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421" h="49177">
                  <a:moveTo>
                    <a:pt x="173421" y="15766"/>
                  </a:moveTo>
                  <a:cubicBezTo>
                    <a:pt x="107233" y="42241"/>
                    <a:pt x="86818" y="67057"/>
                    <a:pt x="15766" y="31531"/>
                  </a:cubicBezTo>
                  <a:cubicBezTo>
                    <a:pt x="5256" y="26276"/>
                    <a:pt x="5255" y="10510"/>
                    <a:pt x="0" y="0"/>
                  </a:cubicBezTo>
                </a:path>
              </a:pathLst>
            </a:custGeom>
            <a:noFill/>
            <a:ln w="571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3096082" y="160410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5990897" y="2427890"/>
            <a:ext cx="225523" cy="94594"/>
          </a:xfrm>
          <a:custGeom>
            <a:avLst/>
            <a:gdLst>
              <a:gd name="connsiteX0" fmla="*/ 0 w 225523"/>
              <a:gd name="connsiteY0" fmla="*/ 78827 h 94594"/>
              <a:gd name="connsiteX1" fmla="*/ 173420 w 225523"/>
              <a:gd name="connsiteY1" fmla="*/ 78827 h 94594"/>
              <a:gd name="connsiteX2" fmla="*/ 220717 w 225523"/>
              <a:gd name="connsiteY2" fmla="*/ 63062 h 94594"/>
              <a:gd name="connsiteX3" fmla="*/ 220717 w 225523"/>
              <a:gd name="connsiteY3" fmla="*/ 0 h 9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523" h="94594">
                <a:moveTo>
                  <a:pt x="0" y="78827"/>
                </a:moveTo>
                <a:cubicBezTo>
                  <a:pt x="105256" y="96370"/>
                  <a:pt x="76466" y="103065"/>
                  <a:pt x="173420" y="78827"/>
                </a:cubicBezTo>
                <a:cubicBezTo>
                  <a:pt x="189542" y="74796"/>
                  <a:pt x="212167" y="77312"/>
                  <a:pt x="220717" y="63062"/>
                </a:cubicBezTo>
                <a:cubicBezTo>
                  <a:pt x="231532" y="45037"/>
                  <a:pt x="220717" y="21021"/>
                  <a:pt x="220717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5" name="Полилиния 114"/>
          <p:cNvSpPr/>
          <p:nvPr/>
        </p:nvSpPr>
        <p:spPr>
          <a:xfrm rot="920933">
            <a:off x="3312959" y="3067452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9" name="Группа 248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50" name="Полилиния 249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Полилиния 250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2" name="Группа 251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5" name="Полилиния 264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3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4" name="Группа 253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5" name="Полилиния 254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6" name="Полилиния 255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7" name="Полилиния 256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8" name="Полилиния 257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37" name="Группа 236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9" name="Прямоугольник 238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0" name="Прямоугольник 239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731337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258"/>
    </mc:Choice>
    <mc:Fallback>
      <p:transition spd="slow" advTm="3258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7725893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63"/>
    </mc:Choice>
    <mc:Fallback>
      <p:transition spd="slow" advTm="2063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56667"/>
            <a:ext cx="4968552" cy="3546391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10404648" y="2320549"/>
            <a:ext cx="193262" cy="169675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6" name="Группа 175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1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Прямоугольник 11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Прямоугольник 125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37" name="Прямоугольник 136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40" name="Прямоугольник 139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41" name="Прямоугольник 140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66" name="Группа 16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63" name="Рисунок 162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59" name="Группа 158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57" name="Группа 15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53" name="Рисунок 152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56" name="Рисунок 155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58" name="Рисунок 15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60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73" name="Рисунок 17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75" name="Прямоугольник 174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77" name="Группа 176"/>
          <p:cNvGrpSpPr/>
          <p:nvPr/>
        </p:nvGrpSpPr>
        <p:grpSpPr>
          <a:xfrm>
            <a:off x="10501279" y="84188"/>
            <a:ext cx="4968552" cy="3546391"/>
            <a:chOff x="4819650" y="317799"/>
            <a:chExt cx="4968552" cy="3535095"/>
          </a:xfrm>
        </p:grpSpPr>
        <p:sp>
          <p:nvSpPr>
            <p:cNvPr id="178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9" name="Группа 178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180" name="Прямоугольник 179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2" name="Прямоугольник 181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5" name="Овал 184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8" name="Прямоугольник 187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9" name="Прямоугольник 188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0" name="Прямоугольник 189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1" name="Группа 190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199" name="Прямоугольник 198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0" name="Полилиния 199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192" name="TextBox 191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193" name="Управляющая кнопка: справка 192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4" name="Группа 193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195" name="Группа 194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197" name="Прямоугольник 196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98" name="Равнобедренный треугольник 197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96" name="TextBox 195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201" name="Группа 200"/>
          <p:cNvGrpSpPr/>
          <p:nvPr/>
        </p:nvGrpSpPr>
        <p:grpSpPr>
          <a:xfrm>
            <a:off x="10441281" y="43209"/>
            <a:ext cx="5028550" cy="3580088"/>
            <a:chOff x="10692680" y="261351"/>
            <a:chExt cx="8806036" cy="6339026"/>
          </a:xfrm>
        </p:grpSpPr>
        <p:sp>
          <p:nvSpPr>
            <p:cNvPr id="20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4" name="Прямоугольник 203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6" name="Прямоугольник 205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08" name="Группа 207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221" name="Прямоугольник 220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2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09" name="Прямоугольник 208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10" name="Прямоугольник 209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11" name="Группа 210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214" name="Рисунок 213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215" name="Группа 214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217" name="Группа 21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219" name="Рисунок 218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220" name="Рисунок 219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218" name="Рисунок 21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216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212" name="Рисунок 2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213" name="Прямоугольник 212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8" name="Овал 81"/>
          <p:cNvSpPr/>
          <p:nvPr/>
        </p:nvSpPr>
        <p:spPr>
          <a:xfrm>
            <a:off x="4098911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6" name="Полилиния 245"/>
          <p:cNvSpPr/>
          <p:nvPr/>
        </p:nvSpPr>
        <p:spPr>
          <a:xfrm>
            <a:off x="4003205" y="388810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5" name="Полилиния 244"/>
          <p:cNvSpPr/>
          <p:nvPr/>
        </p:nvSpPr>
        <p:spPr>
          <a:xfrm>
            <a:off x="3500210" y="3020929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7" name="Полилиния 246"/>
          <p:cNvSpPr/>
          <p:nvPr/>
        </p:nvSpPr>
        <p:spPr>
          <a:xfrm>
            <a:off x="524250" y="40902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23" name="Группа 222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24" name="Полилиния 223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6" name="Группа 225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239" name="Полилиния 238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0" name="Полилиния 239"/>
              <p:cNvSpPr/>
              <p:nvPr/>
            </p:nvSpPr>
            <p:spPr>
              <a:xfrm rot="9237548">
                <a:off x="10483964" y="-57150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27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8" name="Группа 227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29" name="Полилиния 228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2" name="Полилиния 231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5" name="Полилиния 234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6" name="Полилиния 235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7" name="Полилиния 236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8" name="Полилиния 237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41" name="Группа 240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42" name="Прямоугольник 241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3" name="Прямоугольник 242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4" name="Прямоугольник 243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49" name="Группа 248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250" name="Прямоугольник 249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Равнобедренный треугольник 250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89" name="Группа 288"/>
          <p:cNvGrpSpPr/>
          <p:nvPr/>
        </p:nvGrpSpPr>
        <p:grpSpPr>
          <a:xfrm>
            <a:off x="-3228359" y="404115"/>
            <a:ext cx="1213945" cy="1650144"/>
            <a:chOff x="-1701397" y="640503"/>
            <a:chExt cx="1213945" cy="1650144"/>
          </a:xfrm>
        </p:grpSpPr>
        <p:grpSp>
          <p:nvGrpSpPr>
            <p:cNvPr id="282" name="Группа 281"/>
            <p:cNvGrpSpPr/>
            <p:nvPr/>
          </p:nvGrpSpPr>
          <p:grpSpPr>
            <a:xfrm>
              <a:off x="-1701397" y="640503"/>
              <a:ext cx="1213945" cy="1650144"/>
              <a:chOff x="2119854" y="547635"/>
              <a:chExt cx="1213945" cy="1650144"/>
            </a:xfrm>
          </p:grpSpPr>
          <p:sp>
            <p:nvSpPr>
              <p:cNvPr id="283" name="Полилиния 282"/>
              <p:cNvSpPr/>
              <p:nvPr/>
            </p:nvSpPr>
            <p:spPr>
              <a:xfrm rot="21423588">
                <a:off x="2119854" y="547635"/>
                <a:ext cx="1213945" cy="1650144"/>
              </a:xfrm>
              <a:custGeom>
                <a:avLst/>
                <a:gdLst>
                  <a:gd name="connsiteX0" fmla="*/ 662152 w 1213945"/>
                  <a:gd name="connsiteY0" fmla="*/ 0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662152 w 1213945"/>
                  <a:gd name="connsiteY49" fmla="*/ 0 h 1702676"/>
                  <a:gd name="connsiteX0" fmla="*/ 453045 w 1213945"/>
                  <a:gd name="connsiteY0" fmla="*/ 22732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453045 w 1213945"/>
                  <a:gd name="connsiteY49" fmla="*/ 22732 h 1702676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725214 w 1213945"/>
                  <a:gd name="connsiteY2" fmla="*/ 111329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568663 w 1213945"/>
                  <a:gd name="connsiteY2" fmla="*/ 92688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568663 w 1213945"/>
                  <a:gd name="connsiteY2" fmla="*/ 84752 h 1679944"/>
                  <a:gd name="connsiteX3" fmla="*/ 756745 w 1213945"/>
                  <a:gd name="connsiteY3" fmla="*/ 150689 h 1679944"/>
                  <a:gd name="connsiteX4" fmla="*/ 835573 w 1213945"/>
                  <a:gd name="connsiteY4" fmla="*/ 276813 h 1679944"/>
                  <a:gd name="connsiteX5" fmla="*/ 851338 w 1213945"/>
                  <a:gd name="connsiteY5" fmla="*/ 355641 h 1679944"/>
                  <a:gd name="connsiteX6" fmla="*/ 867104 w 1213945"/>
                  <a:gd name="connsiteY6" fmla="*/ 450234 h 1679944"/>
                  <a:gd name="connsiteX7" fmla="*/ 898635 w 1213945"/>
                  <a:gd name="connsiteY7" fmla="*/ 544827 h 1679944"/>
                  <a:gd name="connsiteX8" fmla="*/ 945931 w 1213945"/>
                  <a:gd name="connsiteY8" fmla="*/ 576358 h 1679944"/>
                  <a:gd name="connsiteX9" fmla="*/ 961697 w 1213945"/>
                  <a:gd name="connsiteY9" fmla="*/ 623655 h 1679944"/>
                  <a:gd name="connsiteX10" fmla="*/ 1056290 w 1213945"/>
                  <a:gd name="connsiteY10" fmla="*/ 655186 h 1679944"/>
                  <a:gd name="connsiteX11" fmla="*/ 1182414 w 1213945"/>
                  <a:gd name="connsiteY11" fmla="*/ 702482 h 1679944"/>
                  <a:gd name="connsiteX12" fmla="*/ 1166649 w 1213945"/>
                  <a:gd name="connsiteY12" fmla="*/ 797075 h 1679944"/>
                  <a:gd name="connsiteX13" fmla="*/ 1135118 w 1213945"/>
                  <a:gd name="connsiteY13" fmla="*/ 891668 h 1679944"/>
                  <a:gd name="connsiteX14" fmla="*/ 1150883 w 1213945"/>
                  <a:gd name="connsiteY14" fmla="*/ 970496 h 1679944"/>
                  <a:gd name="connsiteX15" fmla="*/ 1182414 w 1213945"/>
                  <a:gd name="connsiteY15" fmla="*/ 1065089 h 1679944"/>
                  <a:gd name="connsiteX16" fmla="*/ 1150883 w 1213945"/>
                  <a:gd name="connsiteY16" fmla="*/ 1112386 h 1679944"/>
                  <a:gd name="connsiteX17" fmla="*/ 1198180 w 1213945"/>
                  <a:gd name="connsiteY17" fmla="*/ 1206979 h 1679944"/>
                  <a:gd name="connsiteX18" fmla="*/ 1213945 w 1213945"/>
                  <a:gd name="connsiteY18" fmla="*/ 1254275 h 1679944"/>
                  <a:gd name="connsiteX19" fmla="*/ 1198180 w 1213945"/>
                  <a:gd name="connsiteY19" fmla="*/ 1317337 h 1679944"/>
                  <a:gd name="connsiteX20" fmla="*/ 1166649 w 1213945"/>
                  <a:gd name="connsiteY20" fmla="*/ 1490758 h 1679944"/>
                  <a:gd name="connsiteX21" fmla="*/ 1150883 w 1213945"/>
                  <a:gd name="connsiteY21" fmla="*/ 1569586 h 1679944"/>
                  <a:gd name="connsiteX22" fmla="*/ 1135118 w 1213945"/>
                  <a:gd name="connsiteY22" fmla="*/ 1632648 h 1679944"/>
                  <a:gd name="connsiteX23" fmla="*/ 1072056 w 1213945"/>
                  <a:gd name="connsiteY23" fmla="*/ 1648413 h 1679944"/>
                  <a:gd name="connsiteX24" fmla="*/ 961697 w 1213945"/>
                  <a:gd name="connsiteY24" fmla="*/ 1664179 h 1679944"/>
                  <a:gd name="connsiteX25" fmla="*/ 914400 w 1213945"/>
                  <a:gd name="connsiteY25" fmla="*/ 1679944 h 1679944"/>
                  <a:gd name="connsiteX26" fmla="*/ 756745 w 1213945"/>
                  <a:gd name="connsiteY26" fmla="*/ 1648413 h 1679944"/>
                  <a:gd name="connsiteX27" fmla="*/ 677918 w 1213945"/>
                  <a:gd name="connsiteY27" fmla="*/ 1632648 h 1679944"/>
                  <a:gd name="connsiteX28" fmla="*/ 504497 w 1213945"/>
                  <a:gd name="connsiteY28" fmla="*/ 1601117 h 1679944"/>
                  <a:gd name="connsiteX29" fmla="*/ 409904 w 1213945"/>
                  <a:gd name="connsiteY29" fmla="*/ 1569586 h 1679944"/>
                  <a:gd name="connsiteX30" fmla="*/ 362607 w 1213945"/>
                  <a:gd name="connsiteY30" fmla="*/ 1553820 h 1679944"/>
                  <a:gd name="connsiteX31" fmla="*/ 299545 w 1213945"/>
                  <a:gd name="connsiteY31" fmla="*/ 1459227 h 1679944"/>
                  <a:gd name="connsiteX32" fmla="*/ 189187 w 1213945"/>
                  <a:gd name="connsiteY32" fmla="*/ 1317337 h 1679944"/>
                  <a:gd name="connsiteX33" fmla="*/ 141890 w 1213945"/>
                  <a:gd name="connsiteY33" fmla="*/ 1175448 h 1679944"/>
                  <a:gd name="connsiteX34" fmla="*/ 126124 w 1213945"/>
                  <a:gd name="connsiteY34" fmla="*/ 1128151 h 1679944"/>
                  <a:gd name="connsiteX35" fmla="*/ 94593 w 1213945"/>
                  <a:gd name="connsiteY35" fmla="*/ 1017793 h 1679944"/>
                  <a:gd name="connsiteX36" fmla="*/ 63062 w 1213945"/>
                  <a:gd name="connsiteY36" fmla="*/ 954730 h 1679944"/>
                  <a:gd name="connsiteX37" fmla="*/ 15766 w 1213945"/>
                  <a:gd name="connsiteY37" fmla="*/ 797075 h 1679944"/>
                  <a:gd name="connsiteX38" fmla="*/ 0 w 1213945"/>
                  <a:gd name="connsiteY38" fmla="*/ 686717 h 1679944"/>
                  <a:gd name="connsiteX39" fmla="*/ 15766 w 1213945"/>
                  <a:gd name="connsiteY39" fmla="*/ 450234 h 1679944"/>
                  <a:gd name="connsiteX40" fmla="*/ 78828 w 1213945"/>
                  <a:gd name="connsiteY40" fmla="*/ 355641 h 1679944"/>
                  <a:gd name="connsiteX41" fmla="*/ 157656 w 1213945"/>
                  <a:gd name="connsiteY41" fmla="*/ 276813 h 1679944"/>
                  <a:gd name="connsiteX42" fmla="*/ 220718 w 1213945"/>
                  <a:gd name="connsiteY42" fmla="*/ 197986 h 1679944"/>
                  <a:gd name="connsiteX43" fmla="*/ 252249 w 1213945"/>
                  <a:gd name="connsiteY43" fmla="*/ 150689 h 1679944"/>
                  <a:gd name="connsiteX44" fmla="*/ 346842 w 1213945"/>
                  <a:gd name="connsiteY44" fmla="*/ 71862 h 1679944"/>
                  <a:gd name="connsiteX45" fmla="*/ 378373 w 1213945"/>
                  <a:gd name="connsiteY45" fmla="*/ 40330 h 1679944"/>
                  <a:gd name="connsiteX46" fmla="*/ 472966 w 1213945"/>
                  <a:gd name="connsiteY46" fmla="*/ 8799 h 1679944"/>
                  <a:gd name="connsiteX47" fmla="*/ 371912 w 1213945"/>
                  <a:gd name="connsiteY47" fmla="*/ 38878 h 1679944"/>
                  <a:gd name="connsiteX48" fmla="*/ 405418 w 1213945"/>
                  <a:gd name="connsiteY48" fmla="*/ 5593 h 1679944"/>
                  <a:gd name="connsiteX49" fmla="*/ 453045 w 1213945"/>
                  <a:gd name="connsiteY49" fmla="*/ 0 h 1679944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756745 w 1213945"/>
                  <a:gd name="connsiteY2" fmla="*/ 150689 h 1679944"/>
                  <a:gd name="connsiteX3" fmla="*/ 835573 w 1213945"/>
                  <a:gd name="connsiteY3" fmla="*/ 276813 h 1679944"/>
                  <a:gd name="connsiteX4" fmla="*/ 851338 w 1213945"/>
                  <a:gd name="connsiteY4" fmla="*/ 355641 h 1679944"/>
                  <a:gd name="connsiteX5" fmla="*/ 867104 w 1213945"/>
                  <a:gd name="connsiteY5" fmla="*/ 450234 h 1679944"/>
                  <a:gd name="connsiteX6" fmla="*/ 898635 w 1213945"/>
                  <a:gd name="connsiteY6" fmla="*/ 544827 h 1679944"/>
                  <a:gd name="connsiteX7" fmla="*/ 945931 w 1213945"/>
                  <a:gd name="connsiteY7" fmla="*/ 576358 h 1679944"/>
                  <a:gd name="connsiteX8" fmla="*/ 961697 w 1213945"/>
                  <a:gd name="connsiteY8" fmla="*/ 623655 h 1679944"/>
                  <a:gd name="connsiteX9" fmla="*/ 1056290 w 1213945"/>
                  <a:gd name="connsiteY9" fmla="*/ 655186 h 1679944"/>
                  <a:gd name="connsiteX10" fmla="*/ 1182414 w 1213945"/>
                  <a:gd name="connsiteY10" fmla="*/ 702482 h 1679944"/>
                  <a:gd name="connsiteX11" fmla="*/ 1166649 w 1213945"/>
                  <a:gd name="connsiteY11" fmla="*/ 797075 h 1679944"/>
                  <a:gd name="connsiteX12" fmla="*/ 1135118 w 1213945"/>
                  <a:gd name="connsiteY12" fmla="*/ 891668 h 1679944"/>
                  <a:gd name="connsiteX13" fmla="*/ 1150883 w 1213945"/>
                  <a:gd name="connsiteY13" fmla="*/ 970496 h 1679944"/>
                  <a:gd name="connsiteX14" fmla="*/ 1182414 w 1213945"/>
                  <a:gd name="connsiteY14" fmla="*/ 1065089 h 1679944"/>
                  <a:gd name="connsiteX15" fmla="*/ 1150883 w 1213945"/>
                  <a:gd name="connsiteY15" fmla="*/ 1112386 h 1679944"/>
                  <a:gd name="connsiteX16" fmla="*/ 1198180 w 1213945"/>
                  <a:gd name="connsiteY16" fmla="*/ 1206979 h 1679944"/>
                  <a:gd name="connsiteX17" fmla="*/ 1213945 w 1213945"/>
                  <a:gd name="connsiteY17" fmla="*/ 1254275 h 1679944"/>
                  <a:gd name="connsiteX18" fmla="*/ 1198180 w 1213945"/>
                  <a:gd name="connsiteY18" fmla="*/ 1317337 h 1679944"/>
                  <a:gd name="connsiteX19" fmla="*/ 1166649 w 1213945"/>
                  <a:gd name="connsiteY19" fmla="*/ 1490758 h 1679944"/>
                  <a:gd name="connsiteX20" fmla="*/ 1150883 w 1213945"/>
                  <a:gd name="connsiteY20" fmla="*/ 1569586 h 1679944"/>
                  <a:gd name="connsiteX21" fmla="*/ 1135118 w 1213945"/>
                  <a:gd name="connsiteY21" fmla="*/ 1632648 h 1679944"/>
                  <a:gd name="connsiteX22" fmla="*/ 1072056 w 1213945"/>
                  <a:gd name="connsiteY22" fmla="*/ 1648413 h 1679944"/>
                  <a:gd name="connsiteX23" fmla="*/ 961697 w 1213945"/>
                  <a:gd name="connsiteY23" fmla="*/ 1664179 h 1679944"/>
                  <a:gd name="connsiteX24" fmla="*/ 914400 w 1213945"/>
                  <a:gd name="connsiteY24" fmla="*/ 1679944 h 1679944"/>
                  <a:gd name="connsiteX25" fmla="*/ 756745 w 1213945"/>
                  <a:gd name="connsiteY25" fmla="*/ 1648413 h 1679944"/>
                  <a:gd name="connsiteX26" fmla="*/ 677918 w 1213945"/>
                  <a:gd name="connsiteY26" fmla="*/ 1632648 h 1679944"/>
                  <a:gd name="connsiteX27" fmla="*/ 504497 w 1213945"/>
                  <a:gd name="connsiteY27" fmla="*/ 1601117 h 1679944"/>
                  <a:gd name="connsiteX28" fmla="*/ 409904 w 1213945"/>
                  <a:gd name="connsiteY28" fmla="*/ 1569586 h 1679944"/>
                  <a:gd name="connsiteX29" fmla="*/ 362607 w 1213945"/>
                  <a:gd name="connsiteY29" fmla="*/ 1553820 h 1679944"/>
                  <a:gd name="connsiteX30" fmla="*/ 299545 w 1213945"/>
                  <a:gd name="connsiteY30" fmla="*/ 1459227 h 1679944"/>
                  <a:gd name="connsiteX31" fmla="*/ 189187 w 1213945"/>
                  <a:gd name="connsiteY31" fmla="*/ 1317337 h 1679944"/>
                  <a:gd name="connsiteX32" fmla="*/ 141890 w 1213945"/>
                  <a:gd name="connsiteY32" fmla="*/ 1175448 h 1679944"/>
                  <a:gd name="connsiteX33" fmla="*/ 126124 w 1213945"/>
                  <a:gd name="connsiteY33" fmla="*/ 1128151 h 1679944"/>
                  <a:gd name="connsiteX34" fmla="*/ 94593 w 1213945"/>
                  <a:gd name="connsiteY34" fmla="*/ 1017793 h 1679944"/>
                  <a:gd name="connsiteX35" fmla="*/ 63062 w 1213945"/>
                  <a:gd name="connsiteY35" fmla="*/ 954730 h 1679944"/>
                  <a:gd name="connsiteX36" fmla="*/ 15766 w 1213945"/>
                  <a:gd name="connsiteY36" fmla="*/ 797075 h 1679944"/>
                  <a:gd name="connsiteX37" fmla="*/ 0 w 1213945"/>
                  <a:gd name="connsiteY37" fmla="*/ 686717 h 1679944"/>
                  <a:gd name="connsiteX38" fmla="*/ 15766 w 1213945"/>
                  <a:gd name="connsiteY38" fmla="*/ 450234 h 1679944"/>
                  <a:gd name="connsiteX39" fmla="*/ 78828 w 1213945"/>
                  <a:gd name="connsiteY39" fmla="*/ 355641 h 1679944"/>
                  <a:gd name="connsiteX40" fmla="*/ 157656 w 1213945"/>
                  <a:gd name="connsiteY40" fmla="*/ 276813 h 1679944"/>
                  <a:gd name="connsiteX41" fmla="*/ 220718 w 1213945"/>
                  <a:gd name="connsiteY41" fmla="*/ 197986 h 1679944"/>
                  <a:gd name="connsiteX42" fmla="*/ 252249 w 1213945"/>
                  <a:gd name="connsiteY42" fmla="*/ 150689 h 1679944"/>
                  <a:gd name="connsiteX43" fmla="*/ 346842 w 1213945"/>
                  <a:gd name="connsiteY43" fmla="*/ 71862 h 1679944"/>
                  <a:gd name="connsiteX44" fmla="*/ 378373 w 1213945"/>
                  <a:gd name="connsiteY44" fmla="*/ 40330 h 1679944"/>
                  <a:gd name="connsiteX45" fmla="*/ 472966 w 1213945"/>
                  <a:gd name="connsiteY45" fmla="*/ 8799 h 1679944"/>
                  <a:gd name="connsiteX46" fmla="*/ 371912 w 1213945"/>
                  <a:gd name="connsiteY46" fmla="*/ 38878 h 1679944"/>
                  <a:gd name="connsiteX47" fmla="*/ 405418 w 1213945"/>
                  <a:gd name="connsiteY47" fmla="*/ 5593 h 1679944"/>
                  <a:gd name="connsiteX48" fmla="*/ 453045 w 1213945"/>
                  <a:gd name="connsiteY48" fmla="*/ 0 h 1679944"/>
                  <a:gd name="connsiteX0" fmla="*/ 453045 w 1213945"/>
                  <a:gd name="connsiteY0" fmla="*/ 0 h 1679944"/>
                  <a:gd name="connsiteX1" fmla="*/ 756745 w 1213945"/>
                  <a:gd name="connsiteY1" fmla="*/ 150689 h 1679944"/>
                  <a:gd name="connsiteX2" fmla="*/ 835573 w 1213945"/>
                  <a:gd name="connsiteY2" fmla="*/ 276813 h 1679944"/>
                  <a:gd name="connsiteX3" fmla="*/ 851338 w 1213945"/>
                  <a:gd name="connsiteY3" fmla="*/ 355641 h 1679944"/>
                  <a:gd name="connsiteX4" fmla="*/ 867104 w 1213945"/>
                  <a:gd name="connsiteY4" fmla="*/ 450234 h 1679944"/>
                  <a:gd name="connsiteX5" fmla="*/ 898635 w 1213945"/>
                  <a:gd name="connsiteY5" fmla="*/ 544827 h 1679944"/>
                  <a:gd name="connsiteX6" fmla="*/ 945931 w 1213945"/>
                  <a:gd name="connsiteY6" fmla="*/ 576358 h 1679944"/>
                  <a:gd name="connsiteX7" fmla="*/ 961697 w 1213945"/>
                  <a:gd name="connsiteY7" fmla="*/ 623655 h 1679944"/>
                  <a:gd name="connsiteX8" fmla="*/ 1056290 w 1213945"/>
                  <a:gd name="connsiteY8" fmla="*/ 655186 h 1679944"/>
                  <a:gd name="connsiteX9" fmla="*/ 1182414 w 1213945"/>
                  <a:gd name="connsiteY9" fmla="*/ 702482 h 1679944"/>
                  <a:gd name="connsiteX10" fmla="*/ 1166649 w 1213945"/>
                  <a:gd name="connsiteY10" fmla="*/ 797075 h 1679944"/>
                  <a:gd name="connsiteX11" fmla="*/ 1135118 w 1213945"/>
                  <a:gd name="connsiteY11" fmla="*/ 891668 h 1679944"/>
                  <a:gd name="connsiteX12" fmla="*/ 1150883 w 1213945"/>
                  <a:gd name="connsiteY12" fmla="*/ 970496 h 1679944"/>
                  <a:gd name="connsiteX13" fmla="*/ 1182414 w 1213945"/>
                  <a:gd name="connsiteY13" fmla="*/ 1065089 h 1679944"/>
                  <a:gd name="connsiteX14" fmla="*/ 1150883 w 1213945"/>
                  <a:gd name="connsiteY14" fmla="*/ 1112386 h 1679944"/>
                  <a:gd name="connsiteX15" fmla="*/ 1198180 w 1213945"/>
                  <a:gd name="connsiteY15" fmla="*/ 1206979 h 1679944"/>
                  <a:gd name="connsiteX16" fmla="*/ 1213945 w 1213945"/>
                  <a:gd name="connsiteY16" fmla="*/ 1254275 h 1679944"/>
                  <a:gd name="connsiteX17" fmla="*/ 1198180 w 1213945"/>
                  <a:gd name="connsiteY17" fmla="*/ 1317337 h 1679944"/>
                  <a:gd name="connsiteX18" fmla="*/ 1166649 w 1213945"/>
                  <a:gd name="connsiteY18" fmla="*/ 1490758 h 1679944"/>
                  <a:gd name="connsiteX19" fmla="*/ 1150883 w 1213945"/>
                  <a:gd name="connsiteY19" fmla="*/ 1569586 h 1679944"/>
                  <a:gd name="connsiteX20" fmla="*/ 1135118 w 1213945"/>
                  <a:gd name="connsiteY20" fmla="*/ 1632648 h 1679944"/>
                  <a:gd name="connsiteX21" fmla="*/ 1072056 w 1213945"/>
                  <a:gd name="connsiteY21" fmla="*/ 1648413 h 1679944"/>
                  <a:gd name="connsiteX22" fmla="*/ 961697 w 1213945"/>
                  <a:gd name="connsiteY22" fmla="*/ 1664179 h 1679944"/>
                  <a:gd name="connsiteX23" fmla="*/ 914400 w 1213945"/>
                  <a:gd name="connsiteY23" fmla="*/ 1679944 h 1679944"/>
                  <a:gd name="connsiteX24" fmla="*/ 756745 w 1213945"/>
                  <a:gd name="connsiteY24" fmla="*/ 1648413 h 1679944"/>
                  <a:gd name="connsiteX25" fmla="*/ 677918 w 1213945"/>
                  <a:gd name="connsiteY25" fmla="*/ 1632648 h 1679944"/>
                  <a:gd name="connsiteX26" fmla="*/ 504497 w 1213945"/>
                  <a:gd name="connsiteY26" fmla="*/ 1601117 h 1679944"/>
                  <a:gd name="connsiteX27" fmla="*/ 409904 w 1213945"/>
                  <a:gd name="connsiteY27" fmla="*/ 1569586 h 1679944"/>
                  <a:gd name="connsiteX28" fmla="*/ 362607 w 1213945"/>
                  <a:gd name="connsiteY28" fmla="*/ 1553820 h 1679944"/>
                  <a:gd name="connsiteX29" fmla="*/ 299545 w 1213945"/>
                  <a:gd name="connsiteY29" fmla="*/ 1459227 h 1679944"/>
                  <a:gd name="connsiteX30" fmla="*/ 189187 w 1213945"/>
                  <a:gd name="connsiteY30" fmla="*/ 1317337 h 1679944"/>
                  <a:gd name="connsiteX31" fmla="*/ 141890 w 1213945"/>
                  <a:gd name="connsiteY31" fmla="*/ 1175448 h 1679944"/>
                  <a:gd name="connsiteX32" fmla="*/ 126124 w 1213945"/>
                  <a:gd name="connsiteY32" fmla="*/ 1128151 h 1679944"/>
                  <a:gd name="connsiteX33" fmla="*/ 94593 w 1213945"/>
                  <a:gd name="connsiteY33" fmla="*/ 1017793 h 1679944"/>
                  <a:gd name="connsiteX34" fmla="*/ 63062 w 1213945"/>
                  <a:gd name="connsiteY34" fmla="*/ 954730 h 1679944"/>
                  <a:gd name="connsiteX35" fmla="*/ 15766 w 1213945"/>
                  <a:gd name="connsiteY35" fmla="*/ 797075 h 1679944"/>
                  <a:gd name="connsiteX36" fmla="*/ 0 w 1213945"/>
                  <a:gd name="connsiteY36" fmla="*/ 686717 h 1679944"/>
                  <a:gd name="connsiteX37" fmla="*/ 15766 w 1213945"/>
                  <a:gd name="connsiteY37" fmla="*/ 450234 h 1679944"/>
                  <a:gd name="connsiteX38" fmla="*/ 78828 w 1213945"/>
                  <a:gd name="connsiteY38" fmla="*/ 355641 h 1679944"/>
                  <a:gd name="connsiteX39" fmla="*/ 157656 w 1213945"/>
                  <a:gd name="connsiteY39" fmla="*/ 276813 h 1679944"/>
                  <a:gd name="connsiteX40" fmla="*/ 220718 w 1213945"/>
                  <a:gd name="connsiteY40" fmla="*/ 197986 h 1679944"/>
                  <a:gd name="connsiteX41" fmla="*/ 252249 w 1213945"/>
                  <a:gd name="connsiteY41" fmla="*/ 150689 h 1679944"/>
                  <a:gd name="connsiteX42" fmla="*/ 346842 w 1213945"/>
                  <a:gd name="connsiteY42" fmla="*/ 71862 h 1679944"/>
                  <a:gd name="connsiteX43" fmla="*/ 378373 w 1213945"/>
                  <a:gd name="connsiteY43" fmla="*/ 40330 h 1679944"/>
                  <a:gd name="connsiteX44" fmla="*/ 472966 w 1213945"/>
                  <a:gd name="connsiteY44" fmla="*/ 8799 h 1679944"/>
                  <a:gd name="connsiteX45" fmla="*/ 371912 w 1213945"/>
                  <a:gd name="connsiteY45" fmla="*/ 38878 h 1679944"/>
                  <a:gd name="connsiteX46" fmla="*/ 405418 w 1213945"/>
                  <a:gd name="connsiteY46" fmla="*/ 5593 h 1679944"/>
                  <a:gd name="connsiteX47" fmla="*/ 453045 w 1213945"/>
                  <a:gd name="connsiteY47" fmla="*/ 0 h 1679944"/>
                  <a:gd name="connsiteX0" fmla="*/ 405418 w 1213945"/>
                  <a:gd name="connsiteY0" fmla="*/ 0 h 1674351"/>
                  <a:gd name="connsiteX1" fmla="*/ 756745 w 1213945"/>
                  <a:gd name="connsiteY1" fmla="*/ 145096 h 1674351"/>
                  <a:gd name="connsiteX2" fmla="*/ 835573 w 1213945"/>
                  <a:gd name="connsiteY2" fmla="*/ 271220 h 1674351"/>
                  <a:gd name="connsiteX3" fmla="*/ 851338 w 1213945"/>
                  <a:gd name="connsiteY3" fmla="*/ 350048 h 1674351"/>
                  <a:gd name="connsiteX4" fmla="*/ 867104 w 1213945"/>
                  <a:gd name="connsiteY4" fmla="*/ 444641 h 1674351"/>
                  <a:gd name="connsiteX5" fmla="*/ 898635 w 1213945"/>
                  <a:gd name="connsiteY5" fmla="*/ 539234 h 1674351"/>
                  <a:gd name="connsiteX6" fmla="*/ 945931 w 1213945"/>
                  <a:gd name="connsiteY6" fmla="*/ 570765 h 1674351"/>
                  <a:gd name="connsiteX7" fmla="*/ 961697 w 1213945"/>
                  <a:gd name="connsiteY7" fmla="*/ 618062 h 1674351"/>
                  <a:gd name="connsiteX8" fmla="*/ 1056290 w 1213945"/>
                  <a:gd name="connsiteY8" fmla="*/ 649593 h 1674351"/>
                  <a:gd name="connsiteX9" fmla="*/ 1182414 w 1213945"/>
                  <a:gd name="connsiteY9" fmla="*/ 696889 h 1674351"/>
                  <a:gd name="connsiteX10" fmla="*/ 1166649 w 1213945"/>
                  <a:gd name="connsiteY10" fmla="*/ 791482 h 1674351"/>
                  <a:gd name="connsiteX11" fmla="*/ 1135118 w 1213945"/>
                  <a:gd name="connsiteY11" fmla="*/ 886075 h 1674351"/>
                  <a:gd name="connsiteX12" fmla="*/ 1150883 w 1213945"/>
                  <a:gd name="connsiteY12" fmla="*/ 964903 h 1674351"/>
                  <a:gd name="connsiteX13" fmla="*/ 1182414 w 1213945"/>
                  <a:gd name="connsiteY13" fmla="*/ 1059496 h 1674351"/>
                  <a:gd name="connsiteX14" fmla="*/ 1150883 w 1213945"/>
                  <a:gd name="connsiteY14" fmla="*/ 1106793 h 1674351"/>
                  <a:gd name="connsiteX15" fmla="*/ 1198180 w 1213945"/>
                  <a:gd name="connsiteY15" fmla="*/ 1201386 h 1674351"/>
                  <a:gd name="connsiteX16" fmla="*/ 1213945 w 1213945"/>
                  <a:gd name="connsiteY16" fmla="*/ 1248682 h 1674351"/>
                  <a:gd name="connsiteX17" fmla="*/ 1198180 w 1213945"/>
                  <a:gd name="connsiteY17" fmla="*/ 1311744 h 1674351"/>
                  <a:gd name="connsiteX18" fmla="*/ 1166649 w 1213945"/>
                  <a:gd name="connsiteY18" fmla="*/ 1485165 h 1674351"/>
                  <a:gd name="connsiteX19" fmla="*/ 1150883 w 1213945"/>
                  <a:gd name="connsiteY19" fmla="*/ 1563993 h 1674351"/>
                  <a:gd name="connsiteX20" fmla="*/ 1135118 w 1213945"/>
                  <a:gd name="connsiteY20" fmla="*/ 1627055 h 1674351"/>
                  <a:gd name="connsiteX21" fmla="*/ 1072056 w 1213945"/>
                  <a:gd name="connsiteY21" fmla="*/ 1642820 h 1674351"/>
                  <a:gd name="connsiteX22" fmla="*/ 961697 w 1213945"/>
                  <a:gd name="connsiteY22" fmla="*/ 1658586 h 1674351"/>
                  <a:gd name="connsiteX23" fmla="*/ 914400 w 1213945"/>
                  <a:gd name="connsiteY23" fmla="*/ 1674351 h 1674351"/>
                  <a:gd name="connsiteX24" fmla="*/ 756745 w 1213945"/>
                  <a:gd name="connsiteY24" fmla="*/ 1642820 h 1674351"/>
                  <a:gd name="connsiteX25" fmla="*/ 677918 w 1213945"/>
                  <a:gd name="connsiteY25" fmla="*/ 1627055 h 1674351"/>
                  <a:gd name="connsiteX26" fmla="*/ 504497 w 1213945"/>
                  <a:gd name="connsiteY26" fmla="*/ 1595524 h 1674351"/>
                  <a:gd name="connsiteX27" fmla="*/ 409904 w 1213945"/>
                  <a:gd name="connsiteY27" fmla="*/ 1563993 h 1674351"/>
                  <a:gd name="connsiteX28" fmla="*/ 362607 w 1213945"/>
                  <a:gd name="connsiteY28" fmla="*/ 1548227 h 1674351"/>
                  <a:gd name="connsiteX29" fmla="*/ 299545 w 1213945"/>
                  <a:gd name="connsiteY29" fmla="*/ 1453634 h 1674351"/>
                  <a:gd name="connsiteX30" fmla="*/ 189187 w 1213945"/>
                  <a:gd name="connsiteY30" fmla="*/ 1311744 h 1674351"/>
                  <a:gd name="connsiteX31" fmla="*/ 141890 w 1213945"/>
                  <a:gd name="connsiteY31" fmla="*/ 1169855 h 1674351"/>
                  <a:gd name="connsiteX32" fmla="*/ 126124 w 1213945"/>
                  <a:gd name="connsiteY32" fmla="*/ 1122558 h 1674351"/>
                  <a:gd name="connsiteX33" fmla="*/ 94593 w 1213945"/>
                  <a:gd name="connsiteY33" fmla="*/ 1012200 h 1674351"/>
                  <a:gd name="connsiteX34" fmla="*/ 63062 w 1213945"/>
                  <a:gd name="connsiteY34" fmla="*/ 949137 h 1674351"/>
                  <a:gd name="connsiteX35" fmla="*/ 15766 w 1213945"/>
                  <a:gd name="connsiteY35" fmla="*/ 791482 h 1674351"/>
                  <a:gd name="connsiteX36" fmla="*/ 0 w 1213945"/>
                  <a:gd name="connsiteY36" fmla="*/ 681124 h 1674351"/>
                  <a:gd name="connsiteX37" fmla="*/ 15766 w 1213945"/>
                  <a:gd name="connsiteY37" fmla="*/ 444641 h 1674351"/>
                  <a:gd name="connsiteX38" fmla="*/ 78828 w 1213945"/>
                  <a:gd name="connsiteY38" fmla="*/ 350048 h 1674351"/>
                  <a:gd name="connsiteX39" fmla="*/ 157656 w 1213945"/>
                  <a:gd name="connsiteY39" fmla="*/ 271220 h 1674351"/>
                  <a:gd name="connsiteX40" fmla="*/ 220718 w 1213945"/>
                  <a:gd name="connsiteY40" fmla="*/ 192393 h 1674351"/>
                  <a:gd name="connsiteX41" fmla="*/ 252249 w 1213945"/>
                  <a:gd name="connsiteY41" fmla="*/ 145096 h 1674351"/>
                  <a:gd name="connsiteX42" fmla="*/ 346842 w 1213945"/>
                  <a:gd name="connsiteY42" fmla="*/ 66269 h 1674351"/>
                  <a:gd name="connsiteX43" fmla="*/ 378373 w 1213945"/>
                  <a:gd name="connsiteY43" fmla="*/ 34737 h 1674351"/>
                  <a:gd name="connsiteX44" fmla="*/ 472966 w 1213945"/>
                  <a:gd name="connsiteY44" fmla="*/ 3206 h 1674351"/>
                  <a:gd name="connsiteX45" fmla="*/ 371912 w 1213945"/>
                  <a:gd name="connsiteY45" fmla="*/ 33285 h 1674351"/>
                  <a:gd name="connsiteX46" fmla="*/ 405418 w 1213945"/>
                  <a:gd name="connsiteY46" fmla="*/ 0 h 1674351"/>
                  <a:gd name="connsiteX0" fmla="*/ 371912 w 1213945"/>
                  <a:gd name="connsiteY0" fmla="*/ 30082 h 1671148"/>
                  <a:gd name="connsiteX1" fmla="*/ 756745 w 1213945"/>
                  <a:gd name="connsiteY1" fmla="*/ 141893 h 1671148"/>
                  <a:gd name="connsiteX2" fmla="*/ 835573 w 1213945"/>
                  <a:gd name="connsiteY2" fmla="*/ 268017 h 1671148"/>
                  <a:gd name="connsiteX3" fmla="*/ 851338 w 1213945"/>
                  <a:gd name="connsiteY3" fmla="*/ 346845 h 1671148"/>
                  <a:gd name="connsiteX4" fmla="*/ 867104 w 1213945"/>
                  <a:gd name="connsiteY4" fmla="*/ 441438 h 1671148"/>
                  <a:gd name="connsiteX5" fmla="*/ 898635 w 1213945"/>
                  <a:gd name="connsiteY5" fmla="*/ 536031 h 1671148"/>
                  <a:gd name="connsiteX6" fmla="*/ 945931 w 1213945"/>
                  <a:gd name="connsiteY6" fmla="*/ 567562 h 1671148"/>
                  <a:gd name="connsiteX7" fmla="*/ 961697 w 1213945"/>
                  <a:gd name="connsiteY7" fmla="*/ 614859 h 1671148"/>
                  <a:gd name="connsiteX8" fmla="*/ 1056290 w 1213945"/>
                  <a:gd name="connsiteY8" fmla="*/ 646390 h 1671148"/>
                  <a:gd name="connsiteX9" fmla="*/ 1182414 w 1213945"/>
                  <a:gd name="connsiteY9" fmla="*/ 693686 h 1671148"/>
                  <a:gd name="connsiteX10" fmla="*/ 1166649 w 1213945"/>
                  <a:gd name="connsiteY10" fmla="*/ 788279 h 1671148"/>
                  <a:gd name="connsiteX11" fmla="*/ 1135118 w 1213945"/>
                  <a:gd name="connsiteY11" fmla="*/ 882872 h 1671148"/>
                  <a:gd name="connsiteX12" fmla="*/ 1150883 w 1213945"/>
                  <a:gd name="connsiteY12" fmla="*/ 961700 h 1671148"/>
                  <a:gd name="connsiteX13" fmla="*/ 1182414 w 1213945"/>
                  <a:gd name="connsiteY13" fmla="*/ 1056293 h 1671148"/>
                  <a:gd name="connsiteX14" fmla="*/ 1150883 w 1213945"/>
                  <a:gd name="connsiteY14" fmla="*/ 1103590 h 1671148"/>
                  <a:gd name="connsiteX15" fmla="*/ 1198180 w 1213945"/>
                  <a:gd name="connsiteY15" fmla="*/ 1198183 h 1671148"/>
                  <a:gd name="connsiteX16" fmla="*/ 1213945 w 1213945"/>
                  <a:gd name="connsiteY16" fmla="*/ 1245479 h 1671148"/>
                  <a:gd name="connsiteX17" fmla="*/ 1198180 w 1213945"/>
                  <a:gd name="connsiteY17" fmla="*/ 1308541 h 1671148"/>
                  <a:gd name="connsiteX18" fmla="*/ 1166649 w 1213945"/>
                  <a:gd name="connsiteY18" fmla="*/ 1481962 h 1671148"/>
                  <a:gd name="connsiteX19" fmla="*/ 1150883 w 1213945"/>
                  <a:gd name="connsiteY19" fmla="*/ 1560790 h 1671148"/>
                  <a:gd name="connsiteX20" fmla="*/ 1135118 w 1213945"/>
                  <a:gd name="connsiteY20" fmla="*/ 1623852 h 1671148"/>
                  <a:gd name="connsiteX21" fmla="*/ 1072056 w 1213945"/>
                  <a:gd name="connsiteY21" fmla="*/ 1639617 h 1671148"/>
                  <a:gd name="connsiteX22" fmla="*/ 961697 w 1213945"/>
                  <a:gd name="connsiteY22" fmla="*/ 1655383 h 1671148"/>
                  <a:gd name="connsiteX23" fmla="*/ 914400 w 1213945"/>
                  <a:gd name="connsiteY23" fmla="*/ 1671148 h 1671148"/>
                  <a:gd name="connsiteX24" fmla="*/ 756745 w 1213945"/>
                  <a:gd name="connsiteY24" fmla="*/ 1639617 h 1671148"/>
                  <a:gd name="connsiteX25" fmla="*/ 677918 w 1213945"/>
                  <a:gd name="connsiteY25" fmla="*/ 1623852 h 1671148"/>
                  <a:gd name="connsiteX26" fmla="*/ 504497 w 1213945"/>
                  <a:gd name="connsiteY26" fmla="*/ 1592321 h 1671148"/>
                  <a:gd name="connsiteX27" fmla="*/ 409904 w 1213945"/>
                  <a:gd name="connsiteY27" fmla="*/ 1560790 h 1671148"/>
                  <a:gd name="connsiteX28" fmla="*/ 362607 w 1213945"/>
                  <a:gd name="connsiteY28" fmla="*/ 1545024 h 1671148"/>
                  <a:gd name="connsiteX29" fmla="*/ 299545 w 1213945"/>
                  <a:gd name="connsiteY29" fmla="*/ 1450431 h 1671148"/>
                  <a:gd name="connsiteX30" fmla="*/ 189187 w 1213945"/>
                  <a:gd name="connsiteY30" fmla="*/ 1308541 h 1671148"/>
                  <a:gd name="connsiteX31" fmla="*/ 141890 w 1213945"/>
                  <a:gd name="connsiteY31" fmla="*/ 1166652 h 1671148"/>
                  <a:gd name="connsiteX32" fmla="*/ 126124 w 1213945"/>
                  <a:gd name="connsiteY32" fmla="*/ 1119355 h 1671148"/>
                  <a:gd name="connsiteX33" fmla="*/ 94593 w 1213945"/>
                  <a:gd name="connsiteY33" fmla="*/ 1008997 h 1671148"/>
                  <a:gd name="connsiteX34" fmla="*/ 63062 w 1213945"/>
                  <a:gd name="connsiteY34" fmla="*/ 945934 h 1671148"/>
                  <a:gd name="connsiteX35" fmla="*/ 15766 w 1213945"/>
                  <a:gd name="connsiteY35" fmla="*/ 788279 h 1671148"/>
                  <a:gd name="connsiteX36" fmla="*/ 0 w 1213945"/>
                  <a:gd name="connsiteY36" fmla="*/ 677921 h 1671148"/>
                  <a:gd name="connsiteX37" fmla="*/ 15766 w 1213945"/>
                  <a:gd name="connsiteY37" fmla="*/ 441438 h 1671148"/>
                  <a:gd name="connsiteX38" fmla="*/ 78828 w 1213945"/>
                  <a:gd name="connsiteY38" fmla="*/ 346845 h 1671148"/>
                  <a:gd name="connsiteX39" fmla="*/ 157656 w 1213945"/>
                  <a:gd name="connsiteY39" fmla="*/ 268017 h 1671148"/>
                  <a:gd name="connsiteX40" fmla="*/ 220718 w 1213945"/>
                  <a:gd name="connsiteY40" fmla="*/ 189190 h 1671148"/>
                  <a:gd name="connsiteX41" fmla="*/ 252249 w 1213945"/>
                  <a:gd name="connsiteY41" fmla="*/ 141893 h 1671148"/>
                  <a:gd name="connsiteX42" fmla="*/ 346842 w 1213945"/>
                  <a:gd name="connsiteY42" fmla="*/ 63066 h 1671148"/>
                  <a:gd name="connsiteX43" fmla="*/ 378373 w 1213945"/>
                  <a:gd name="connsiteY43" fmla="*/ 31534 h 1671148"/>
                  <a:gd name="connsiteX44" fmla="*/ 472966 w 1213945"/>
                  <a:gd name="connsiteY44" fmla="*/ 3 h 1671148"/>
                  <a:gd name="connsiteX45" fmla="*/ 371912 w 1213945"/>
                  <a:gd name="connsiteY45" fmla="*/ 30082 h 1671148"/>
                  <a:gd name="connsiteX0" fmla="*/ 371912 w 1213945"/>
                  <a:gd name="connsiteY0" fmla="*/ 9078 h 1650144"/>
                  <a:gd name="connsiteX1" fmla="*/ 756745 w 1213945"/>
                  <a:gd name="connsiteY1" fmla="*/ 120889 h 1650144"/>
                  <a:gd name="connsiteX2" fmla="*/ 835573 w 1213945"/>
                  <a:gd name="connsiteY2" fmla="*/ 247013 h 1650144"/>
                  <a:gd name="connsiteX3" fmla="*/ 851338 w 1213945"/>
                  <a:gd name="connsiteY3" fmla="*/ 325841 h 1650144"/>
                  <a:gd name="connsiteX4" fmla="*/ 867104 w 1213945"/>
                  <a:gd name="connsiteY4" fmla="*/ 420434 h 1650144"/>
                  <a:gd name="connsiteX5" fmla="*/ 898635 w 1213945"/>
                  <a:gd name="connsiteY5" fmla="*/ 515027 h 1650144"/>
                  <a:gd name="connsiteX6" fmla="*/ 945931 w 1213945"/>
                  <a:gd name="connsiteY6" fmla="*/ 546558 h 1650144"/>
                  <a:gd name="connsiteX7" fmla="*/ 961697 w 1213945"/>
                  <a:gd name="connsiteY7" fmla="*/ 593855 h 1650144"/>
                  <a:gd name="connsiteX8" fmla="*/ 1056290 w 1213945"/>
                  <a:gd name="connsiteY8" fmla="*/ 625386 h 1650144"/>
                  <a:gd name="connsiteX9" fmla="*/ 1182414 w 1213945"/>
                  <a:gd name="connsiteY9" fmla="*/ 672682 h 1650144"/>
                  <a:gd name="connsiteX10" fmla="*/ 1166649 w 1213945"/>
                  <a:gd name="connsiteY10" fmla="*/ 767275 h 1650144"/>
                  <a:gd name="connsiteX11" fmla="*/ 1135118 w 1213945"/>
                  <a:gd name="connsiteY11" fmla="*/ 861868 h 1650144"/>
                  <a:gd name="connsiteX12" fmla="*/ 1150883 w 1213945"/>
                  <a:gd name="connsiteY12" fmla="*/ 940696 h 1650144"/>
                  <a:gd name="connsiteX13" fmla="*/ 1182414 w 1213945"/>
                  <a:gd name="connsiteY13" fmla="*/ 1035289 h 1650144"/>
                  <a:gd name="connsiteX14" fmla="*/ 1150883 w 1213945"/>
                  <a:gd name="connsiteY14" fmla="*/ 1082586 h 1650144"/>
                  <a:gd name="connsiteX15" fmla="*/ 1198180 w 1213945"/>
                  <a:gd name="connsiteY15" fmla="*/ 1177179 h 1650144"/>
                  <a:gd name="connsiteX16" fmla="*/ 1213945 w 1213945"/>
                  <a:gd name="connsiteY16" fmla="*/ 1224475 h 1650144"/>
                  <a:gd name="connsiteX17" fmla="*/ 1198180 w 1213945"/>
                  <a:gd name="connsiteY17" fmla="*/ 1287537 h 1650144"/>
                  <a:gd name="connsiteX18" fmla="*/ 1166649 w 1213945"/>
                  <a:gd name="connsiteY18" fmla="*/ 1460958 h 1650144"/>
                  <a:gd name="connsiteX19" fmla="*/ 1150883 w 1213945"/>
                  <a:gd name="connsiteY19" fmla="*/ 1539786 h 1650144"/>
                  <a:gd name="connsiteX20" fmla="*/ 1135118 w 1213945"/>
                  <a:gd name="connsiteY20" fmla="*/ 1602848 h 1650144"/>
                  <a:gd name="connsiteX21" fmla="*/ 1072056 w 1213945"/>
                  <a:gd name="connsiteY21" fmla="*/ 1618613 h 1650144"/>
                  <a:gd name="connsiteX22" fmla="*/ 961697 w 1213945"/>
                  <a:gd name="connsiteY22" fmla="*/ 1634379 h 1650144"/>
                  <a:gd name="connsiteX23" fmla="*/ 914400 w 1213945"/>
                  <a:gd name="connsiteY23" fmla="*/ 1650144 h 1650144"/>
                  <a:gd name="connsiteX24" fmla="*/ 756745 w 1213945"/>
                  <a:gd name="connsiteY24" fmla="*/ 1618613 h 1650144"/>
                  <a:gd name="connsiteX25" fmla="*/ 677918 w 1213945"/>
                  <a:gd name="connsiteY25" fmla="*/ 1602848 h 1650144"/>
                  <a:gd name="connsiteX26" fmla="*/ 504497 w 1213945"/>
                  <a:gd name="connsiteY26" fmla="*/ 1571317 h 1650144"/>
                  <a:gd name="connsiteX27" fmla="*/ 409904 w 1213945"/>
                  <a:gd name="connsiteY27" fmla="*/ 1539786 h 1650144"/>
                  <a:gd name="connsiteX28" fmla="*/ 362607 w 1213945"/>
                  <a:gd name="connsiteY28" fmla="*/ 1524020 h 1650144"/>
                  <a:gd name="connsiteX29" fmla="*/ 299545 w 1213945"/>
                  <a:gd name="connsiteY29" fmla="*/ 1429427 h 1650144"/>
                  <a:gd name="connsiteX30" fmla="*/ 189187 w 1213945"/>
                  <a:gd name="connsiteY30" fmla="*/ 1287537 h 1650144"/>
                  <a:gd name="connsiteX31" fmla="*/ 141890 w 1213945"/>
                  <a:gd name="connsiteY31" fmla="*/ 1145648 h 1650144"/>
                  <a:gd name="connsiteX32" fmla="*/ 126124 w 1213945"/>
                  <a:gd name="connsiteY32" fmla="*/ 1098351 h 1650144"/>
                  <a:gd name="connsiteX33" fmla="*/ 94593 w 1213945"/>
                  <a:gd name="connsiteY33" fmla="*/ 987993 h 1650144"/>
                  <a:gd name="connsiteX34" fmla="*/ 63062 w 1213945"/>
                  <a:gd name="connsiteY34" fmla="*/ 924930 h 1650144"/>
                  <a:gd name="connsiteX35" fmla="*/ 15766 w 1213945"/>
                  <a:gd name="connsiteY35" fmla="*/ 767275 h 1650144"/>
                  <a:gd name="connsiteX36" fmla="*/ 0 w 1213945"/>
                  <a:gd name="connsiteY36" fmla="*/ 656917 h 1650144"/>
                  <a:gd name="connsiteX37" fmla="*/ 15766 w 1213945"/>
                  <a:gd name="connsiteY37" fmla="*/ 420434 h 1650144"/>
                  <a:gd name="connsiteX38" fmla="*/ 78828 w 1213945"/>
                  <a:gd name="connsiteY38" fmla="*/ 325841 h 1650144"/>
                  <a:gd name="connsiteX39" fmla="*/ 157656 w 1213945"/>
                  <a:gd name="connsiteY39" fmla="*/ 247013 h 1650144"/>
                  <a:gd name="connsiteX40" fmla="*/ 220718 w 1213945"/>
                  <a:gd name="connsiteY40" fmla="*/ 168186 h 1650144"/>
                  <a:gd name="connsiteX41" fmla="*/ 252249 w 1213945"/>
                  <a:gd name="connsiteY41" fmla="*/ 120889 h 1650144"/>
                  <a:gd name="connsiteX42" fmla="*/ 346842 w 1213945"/>
                  <a:gd name="connsiteY42" fmla="*/ 42062 h 1650144"/>
                  <a:gd name="connsiteX43" fmla="*/ 378373 w 1213945"/>
                  <a:gd name="connsiteY43" fmla="*/ 10530 h 1650144"/>
                  <a:gd name="connsiteX44" fmla="*/ 371912 w 1213945"/>
                  <a:gd name="connsiteY44" fmla="*/ 9078 h 16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13945" h="1650144">
                    <a:moveTo>
                      <a:pt x="371912" y="9078"/>
                    </a:moveTo>
                    <a:cubicBezTo>
                      <a:pt x="434974" y="27471"/>
                      <a:pt x="679468" y="81233"/>
                      <a:pt x="756745" y="120889"/>
                    </a:cubicBezTo>
                    <a:cubicBezTo>
                      <a:pt x="834022" y="160545"/>
                      <a:pt x="750488" y="190291"/>
                      <a:pt x="835573" y="247013"/>
                    </a:cubicBezTo>
                    <a:cubicBezTo>
                      <a:pt x="840828" y="273289"/>
                      <a:pt x="846545" y="299477"/>
                      <a:pt x="851338" y="325841"/>
                    </a:cubicBezTo>
                    <a:cubicBezTo>
                      <a:pt x="857056" y="357291"/>
                      <a:pt x="859351" y="389422"/>
                      <a:pt x="867104" y="420434"/>
                    </a:cubicBezTo>
                    <a:cubicBezTo>
                      <a:pt x="875165" y="452678"/>
                      <a:pt x="870981" y="496591"/>
                      <a:pt x="898635" y="515027"/>
                    </a:cubicBezTo>
                    <a:lnTo>
                      <a:pt x="945931" y="546558"/>
                    </a:lnTo>
                    <a:cubicBezTo>
                      <a:pt x="951186" y="562324"/>
                      <a:pt x="948174" y="584196"/>
                      <a:pt x="961697" y="593855"/>
                    </a:cubicBezTo>
                    <a:cubicBezTo>
                      <a:pt x="988743" y="613173"/>
                      <a:pt x="1028635" y="606950"/>
                      <a:pt x="1056290" y="625386"/>
                    </a:cubicBezTo>
                    <a:cubicBezTo>
                      <a:pt x="1125883" y="671781"/>
                      <a:pt x="1085007" y="653201"/>
                      <a:pt x="1182414" y="672682"/>
                    </a:cubicBezTo>
                    <a:cubicBezTo>
                      <a:pt x="1177159" y="704213"/>
                      <a:pt x="1174402" y="736263"/>
                      <a:pt x="1166649" y="767275"/>
                    </a:cubicBezTo>
                    <a:cubicBezTo>
                      <a:pt x="1158588" y="799519"/>
                      <a:pt x="1135118" y="861868"/>
                      <a:pt x="1135118" y="861868"/>
                    </a:cubicBezTo>
                    <a:cubicBezTo>
                      <a:pt x="1140373" y="888144"/>
                      <a:pt x="1143833" y="914844"/>
                      <a:pt x="1150883" y="940696"/>
                    </a:cubicBezTo>
                    <a:cubicBezTo>
                      <a:pt x="1159628" y="972761"/>
                      <a:pt x="1182414" y="1035289"/>
                      <a:pt x="1182414" y="1035289"/>
                    </a:cubicBezTo>
                    <a:cubicBezTo>
                      <a:pt x="1171904" y="1051055"/>
                      <a:pt x="1153998" y="1063896"/>
                      <a:pt x="1150883" y="1082586"/>
                    </a:cubicBezTo>
                    <a:cubicBezTo>
                      <a:pt x="1146532" y="1108693"/>
                      <a:pt x="1187200" y="1160709"/>
                      <a:pt x="1198180" y="1177179"/>
                    </a:cubicBezTo>
                    <a:cubicBezTo>
                      <a:pt x="1203435" y="1192944"/>
                      <a:pt x="1213945" y="1207857"/>
                      <a:pt x="1213945" y="1224475"/>
                    </a:cubicBezTo>
                    <a:cubicBezTo>
                      <a:pt x="1213945" y="1246143"/>
                      <a:pt x="1202880" y="1266385"/>
                      <a:pt x="1198180" y="1287537"/>
                    </a:cubicBezTo>
                    <a:cubicBezTo>
                      <a:pt x="1178702" y="1375187"/>
                      <a:pt x="1183768" y="1366801"/>
                      <a:pt x="1166649" y="1460958"/>
                    </a:cubicBezTo>
                    <a:cubicBezTo>
                      <a:pt x="1161856" y="1487322"/>
                      <a:pt x="1156696" y="1513628"/>
                      <a:pt x="1150883" y="1539786"/>
                    </a:cubicBezTo>
                    <a:cubicBezTo>
                      <a:pt x="1146183" y="1560938"/>
                      <a:pt x="1150439" y="1587527"/>
                      <a:pt x="1135118" y="1602848"/>
                    </a:cubicBezTo>
                    <a:cubicBezTo>
                      <a:pt x="1119797" y="1618169"/>
                      <a:pt x="1093374" y="1614737"/>
                      <a:pt x="1072056" y="1618613"/>
                    </a:cubicBezTo>
                    <a:cubicBezTo>
                      <a:pt x="1035496" y="1625260"/>
                      <a:pt x="998483" y="1629124"/>
                      <a:pt x="961697" y="1634379"/>
                    </a:cubicBezTo>
                    <a:cubicBezTo>
                      <a:pt x="945931" y="1639634"/>
                      <a:pt x="931018" y="1650144"/>
                      <a:pt x="914400" y="1650144"/>
                    </a:cubicBezTo>
                    <a:cubicBezTo>
                      <a:pt x="798518" y="1650144"/>
                      <a:pt x="834407" y="1638029"/>
                      <a:pt x="756745" y="1618613"/>
                    </a:cubicBezTo>
                    <a:cubicBezTo>
                      <a:pt x="730749" y="1612114"/>
                      <a:pt x="704076" y="1608661"/>
                      <a:pt x="677918" y="1602848"/>
                    </a:cubicBezTo>
                    <a:cubicBezTo>
                      <a:pt x="544110" y="1573113"/>
                      <a:pt x="695808" y="1598646"/>
                      <a:pt x="504497" y="1571317"/>
                    </a:cubicBezTo>
                    <a:lnTo>
                      <a:pt x="409904" y="1539786"/>
                    </a:lnTo>
                    <a:lnTo>
                      <a:pt x="362607" y="1524020"/>
                    </a:lnTo>
                    <a:cubicBezTo>
                      <a:pt x="341586" y="1492489"/>
                      <a:pt x="326341" y="1456223"/>
                      <a:pt x="299545" y="1429427"/>
                    </a:cubicBezTo>
                    <a:cubicBezTo>
                      <a:pt x="258738" y="1388619"/>
                      <a:pt x="208044" y="1344107"/>
                      <a:pt x="189187" y="1287537"/>
                    </a:cubicBezTo>
                    <a:lnTo>
                      <a:pt x="141890" y="1145648"/>
                    </a:lnTo>
                    <a:cubicBezTo>
                      <a:pt x="136635" y="1129882"/>
                      <a:pt x="130154" y="1114473"/>
                      <a:pt x="126124" y="1098351"/>
                    </a:cubicBezTo>
                    <a:cubicBezTo>
                      <a:pt x="118122" y="1066341"/>
                      <a:pt x="108166" y="1019664"/>
                      <a:pt x="94593" y="987993"/>
                    </a:cubicBezTo>
                    <a:cubicBezTo>
                      <a:pt x="85335" y="966391"/>
                      <a:pt x="71790" y="946751"/>
                      <a:pt x="63062" y="924930"/>
                    </a:cubicBezTo>
                    <a:cubicBezTo>
                      <a:pt x="49348" y="890645"/>
                      <a:pt x="23510" y="809865"/>
                      <a:pt x="15766" y="767275"/>
                    </a:cubicBezTo>
                    <a:cubicBezTo>
                      <a:pt x="9119" y="730715"/>
                      <a:pt x="5255" y="693703"/>
                      <a:pt x="0" y="656917"/>
                    </a:cubicBezTo>
                    <a:cubicBezTo>
                      <a:pt x="5255" y="578089"/>
                      <a:pt x="-2533" y="497288"/>
                      <a:pt x="15766" y="420434"/>
                    </a:cubicBezTo>
                    <a:cubicBezTo>
                      <a:pt x="24543" y="383569"/>
                      <a:pt x="57807" y="357372"/>
                      <a:pt x="78828" y="325841"/>
                    </a:cubicBezTo>
                    <a:cubicBezTo>
                      <a:pt x="120870" y="262778"/>
                      <a:pt x="94593" y="289055"/>
                      <a:pt x="157656" y="247013"/>
                    </a:cubicBezTo>
                    <a:cubicBezTo>
                      <a:pt x="188347" y="154937"/>
                      <a:pt x="149407" y="239497"/>
                      <a:pt x="220718" y="168186"/>
                    </a:cubicBezTo>
                    <a:cubicBezTo>
                      <a:pt x="234116" y="154788"/>
                      <a:pt x="240119" y="135445"/>
                      <a:pt x="252249" y="120889"/>
                    </a:cubicBezTo>
                    <a:cubicBezTo>
                      <a:pt x="308425" y="53477"/>
                      <a:pt x="284834" y="91669"/>
                      <a:pt x="346842" y="42062"/>
                    </a:cubicBezTo>
                    <a:cubicBezTo>
                      <a:pt x="358449" y="32776"/>
                      <a:pt x="374195" y="16027"/>
                      <a:pt x="378373" y="10530"/>
                    </a:cubicBezTo>
                    <a:cubicBezTo>
                      <a:pt x="382551" y="5033"/>
                      <a:pt x="308850" y="-9315"/>
                      <a:pt x="371912" y="90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BEAC7"/>
                  </a:gs>
                  <a:gs pos="17999">
                    <a:srgbClr val="FEE7F2"/>
                  </a:gs>
                  <a:gs pos="53000">
                    <a:srgbClr val="FBD49C"/>
                  </a:gs>
                  <a:gs pos="100000">
                    <a:srgbClr val="FEE7F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4" name="Полилиния 283"/>
              <p:cNvSpPr/>
              <p:nvPr/>
            </p:nvSpPr>
            <p:spPr>
              <a:xfrm>
                <a:off x="2916621" y="977462"/>
                <a:ext cx="159389" cy="157655"/>
              </a:xfrm>
              <a:custGeom>
                <a:avLst/>
                <a:gdLst>
                  <a:gd name="connsiteX0" fmla="*/ 0 w 159389"/>
                  <a:gd name="connsiteY0" fmla="*/ 157655 h 157655"/>
                  <a:gd name="connsiteX1" fmla="*/ 78827 w 159389"/>
                  <a:gd name="connsiteY1" fmla="*/ 110359 h 157655"/>
                  <a:gd name="connsiteX2" fmla="*/ 157655 w 159389"/>
                  <a:gd name="connsiteY2" fmla="*/ 31531 h 157655"/>
                  <a:gd name="connsiteX3" fmla="*/ 157655 w 159389"/>
                  <a:gd name="connsiteY3" fmla="*/ 0 h 15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389" h="157655">
                    <a:moveTo>
                      <a:pt x="0" y="157655"/>
                    </a:moveTo>
                    <a:cubicBezTo>
                      <a:pt x="26276" y="141890"/>
                      <a:pt x="52842" y="126599"/>
                      <a:pt x="78827" y="110359"/>
                    </a:cubicBezTo>
                    <a:cubicBezTo>
                      <a:pt x="118067" y="85834"/>
                      <a:pt x="139437" y="77077"/>
                      <a:pt x="157655" y="31531"/>
                    </a:cubicBezTo>
                    <a:cubicBezTo>
                      <a:pt x="161558" y="21772"/>
                      <a:pt x="157655" y="10510"/>
                      <a:pt x="157655" y="0"/>
                    </a:cubicBezTo>
                  </a:path>
                </a:pathLst>
              </a:custGeom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5" name="Полилиния 284"/>
              <p:cNvSpPr/>
              <p:nvPr/>
            </p:nvSpPr>
            <p:spPr>
              <a:xfrm>
                <a:off x="2979683" y="1072055"/>
                <a:ext cx="94600" cy="94593"/>
              </a:xfrm>
              <a:custGeom>
                <a:avLst/>
                <a:gdLst>
                  <a:gd name="connsiteX0" fmla="*/ 0 w 94600"/>
                  <a:gd name="connsiteY0" fmla="*/ 47297 h 94593"/>
                  <a:gd name="connsiteX1" fmla="*/ 78827 w 94600"/>
                  <a:gd name="connsiteY1" fmla="*/ 94593 h 94593"/>
                  <a:gd name="connsiteX2" fmla="*/ 94593 w 94600"/>
                  <a:gd name="connsiteY2" fmla="*/ 47297 h 94593"/>
                  <a:gd name="connsiteX3" fmla="*/ 78827 w 94600"/>
                  <a:gd name="connsiteY3" fmla="*/ 0 h 9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00" h="94593">
                    <a:moveTo>
                      <a:pt x="0" y="47297"/>
                    </a:moveTo>
                    <a:cubicBezTo>
                      <a:pt x="26276" y="63062"/>
                      <a:pt x="48185" y="94593"/>
                      <a:pt x="78827" y="94593"/>
                    </a:cubicBezTo>
                    <a:cubicBezTo>
                      <a:pt x="95445" y="94593"/>
                      <a:pt x="94593" y="63915"/>
                      <a:pt x="94593" y="47297"/>
                    </a:cubicBezTo>
                    <a:cubicBezTo>
                      <a:pt x="94593" y="30678"/>
                      <a:pt x="78827" y="0"/>
                      <a:pt x="78827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6" name="Полилиния 285"/>
              <p:cNvSpPr/>
              <p:nvPr/>
            </p:nvSpPr>
            <p:spPr>
              <a:xfrm>
                <a:off x="2837793" y="867103"/>
                <a:ext cx="110359" cy="78828"/>
              </a:xfrm>
              <a:custGeom>
                <a:avLst/>
                <a:gdLst>
                  <a:gd name="connsiteX0" fmla="*/ 0 w 110359"/>
                  <a:gd name="connsiteY0" fmla="*/ 78828 h 78828"/>
                  <a:gd name="connsiteX1" fmla="*/ 78828 w 110359"/>
                  <a:gd name="connsiteY1" fmla="*/ 63063 h 78828"/>
                  <a:gd name="connsiteX2" fmla="*/ 94593 w 110359"/>
                  <a:gd name="connsiteY2" fmla="*/ 15766 h 78828"/>
                  <a:gd name="connsiteX3" fmla="*/ 110359 w 110359"/>
                  <a:gd name="connsiteY3" fmla="*/ 0 h 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59" h="78828">
                    <a:moveTo>
                      <a:pt x="0" y="78828"/>
                    </a:moveTo>
                    <a:cubicBezTo>
                      <a:pt x="26276" y="73573"/>
                      <a:pt x="56532" y="77927"/>
                      <a:pt x="78828" y="63063"/>
                    </a:cubicBezTo>
                    <a:cubicBezTo>
                      <a:pt x="92655" y="53845"/>
                      <a:pt x="87161" y="30630"/>
                      <a:pt x="94593" y="15766"/>
                    </a:cubicBezTo>
                    <a:cubicBezTo>
                      <a:pt x="97917" y="9118"/>
                      <a:pt x="105104" y="5255"/>
                      <a:pt x="110359" y="0"/>
                    </a:cubicBezTo>
                  </a:path>
                </a:pathLst>
              </a:custGeom>
              <a:noFill/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7" name="Полилиния 286"/>
              <p:cNvSpPr/>
              <p:nvPr/>
            </p:nvSpPr>
            <p:spPr>
              <a:xfrm>
                <a:off x="3058510" y="1623848"/>
                <a:ext cx="173421" cy="49177"/>
              </a:xfrm>
              <a:custGeom>
                <a:avLst/>
                <a:gdLst>
                  <a:gd name="connsiteX0" fmla="*/ 173421 w 173421"/>
                  <a:gd name="connsiteY0" fmla="*/ 15766 h 49177"/>
                  <a:gd name="connsiteX1" fmla="*/ 15766 w 173421"/>
                  <a:gd name="connsiteY1" fmla="*/ 31531 h 49177"/>
                  <a:gd name="connsiteX2" fmla="*/ 0 w 173421"/>
                  <a:gd name="connsiteY2" fmla="*/ 0 h 4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21" h="49177">
                    <a:moveTo>
                      <a:pt x="173421" y="15766"/>
                    </a:moveTo>
                    <a:cubicBezTo>
                      <a:pt x="107233" y="42241"/>
                      <a:pt x="86818" y="67057"/>
                      <a:pt x="15766" y="31531"/>
                    </a:cubicBezTo>
                    <a:cubicBezTo>
                      <a:pt x="5256" y="26276"/>
                      <a:pt x="5255" y="10510"/>
                      <a:pt x="0" y="0"/>
                    </a:cubicBezTo>
                  </a:path>
                </a:pathLst>
              </a:custGeom>
              <a:noFill/>
              <a:ln w="5715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8" name="Полилиния 287"/>
            <p:cNvSpPr/>
            <p:nvPr/>
          </p:nvSpPr>
          <p:spPr>
            <a:xfrm>
              <a:off x="-725169" y="1696975"/>
              <a:ext cx="204990" cy="173421"/>
            </a:xfrm>
            <a:custGeom>
              <a:avLst/>
              <a:gdLst>
                <a:gd name="connsiteX0" fmla="*/ 110397 w 204990"/>
                <a:gd name="connsiteY0" fmla="*/ 0 h 173421"/>
                <a:gd name="connsiteX1" fmla="*/ 31569 w 204990"/>
                <a:gd name="connsiteY1" fmla="*/ 15766 h 173421"/>
                <a:gd name="connsiteX2" fmla="*/ 15803 w 204990"/>
                <a:gd name="connsiteY2" fmla="*/ 110359 h 173421"/>
                <a:gd name="connsiteX3" fmla="*/ 47334 w 204990"/>
                <a:gd name="connsiteY3" fmla="*/ 157655 h 173421"/>
                <a:gd name="connsiteX4" fmla="*/ 94631 w 204990"/>
                <a:gd name="connsiteY4" fmla="*/ 173421 h 173421"/>
                <a:gd name="connsiteX5" fmla="*/ 157693 w 204990"/>
                <a:gd name="connsiteY5" fmla="*/ 157655 h 173421"/>
                <a:gd name="connsiteX6" fmla="*/ 204990 w 204990"/>
                <a:gd name="connsiteY6" fmla="*/ 126124 h 1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90" h="173421">
                  <a:moveTo>
                    <a:pt x="110397" y="0"/>
                  </a:moveTo>
                  <a:cubicBezTo>
                    <a:pt x="84121" y="5255"/>
                    <a:pt x="54835" y="2471"/>
                    <a:pt x="31569" y="15766"/>
                  </a:cubicBezTo>
                  <a:cubicBezTo>
                    <a:pt x="-14247" y="41947"/>
                    <a:pt x="-1509" y="75734"/>
                    <a:pt x="15803" y="110359"/>
                  </a:cubicBezTo>
                  <a:cubicBezTo>
                    <a:pt x="24277" y="127306"/>
                    <a:pt x="32538" y="145819"/>
                    <a:pt x="47334" y="157655"/>
                  </a:cubicBezTo>
                  <a:cubicBezTo>
                    <a:pt x="60311" y="168036"/>
                    <a:pt x="78865" y="168166"/>
                    <a:pt x="94631" y="173421"/>
                  </a:cubicBezTo>
                  <a:cubicBezTo>
                    <a:pt x="115652" y="168166"/>
                    <a:pt x="137777" y="166190"/>
                    <a:pt x="157693" y="157655"/>
                  </a:cubicBezTo>
                  <a:cubicBezTo>
                    <a:pt x="175109" y="150191"/>
                    <a:pt x="204990" y="126124"/>
                    <a:pt x="204990" y="12612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571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90" name="Полилиния 289"/>
          <p:cNvSpPr/>
          <p:nvPr/>
        </p:nvSpPr>
        <p:spPr>
          <a:xfrm>
            <a:off x="-1902155" y="282438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52" name="Группа 251"/>
          <p:cNvGrpSpPr/>
          <p:nvPr/>
        </p:nvGrpSpPr>
        <p:grpSpPr>
          <a:xfrm>
            <a:off x="-4573016" y="294301"/>
            <a:ext cx="3468866" cy="7489437"/>
            <a:chOff x="10113613" y="409565"/>
            <a:chExt cx="3468866" cy="7489437"/>
          </a:xfrm>
        </p:grpSpPr>
        <p:sp>
          <p:nvSpPr>
            <p:cNvPr id="253" name="Полилиния 252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5" name="Группа 254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8" name="Полилиния 267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Полилиния 268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6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7" name="Группа 256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8" name="Полилиния 257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Полилиния 264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Полилиния 266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60872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269"/>
    </mc:Choice>
    <mc:Fallback>
      <p:transition spd="slow" advTm="1269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56667"/>
            <a:ext cx="4968552" cy="3546391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10404648" y="2320549"/>
            <a:ext cx="193262" cy="169675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6" name="Группа 175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1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Прямоугольник 11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Прямоугольник 125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37" name="Прямоугольник 136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40" name="Прямоугольник 139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41" name="Прямоугольник 140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66" name="Группа 16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63" name="Рисунок 162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59" name="Группа 158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57" name="Группа 15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53" name="Рисунок 152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56" name="Рисунок 155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58" name="Рисунок 15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60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73" name="Рисунок 17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75" name="Прямоугольник 174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77" name="Группа 176"/>
          <p:cNvGrpSpPr/>
          <p:nvPr/>
        </p:nvGrpSpPr>
        <p:grpSpPr>
          <a:xfrm>
            <a:off x="10501279" y="84188"/>
            <a:ext cx="4968552" cy="3546391"/>
            <a:chOff x="4819650" y="317799"/>
            <a:chExt cx="4968552" cy="3535095"/>
          </a:xfrm>
        </p:grpSpPr>
        <p:sp>
          <p:nvSpPr>
            <p:cNvPr id="178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9" name="Группа 178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180" name="Прямоугольник 179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2" name="Прямоугольник 181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5" name="Овал 184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8" name="Прямоугольник 187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9" name="Прямоугольник 188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0" name="Прямоугольник 189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1" name="Группа 190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199" name="Прямоугольник 198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0" name="Полилиния 199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192" name="TextBox 191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193" name="Управляющая кнопка: справка 192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4" name="Группа 193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195" name="Группа 194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197" name="Прямоугольник 196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98" name="Равнобедренный треугольник 197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96" name="TextBox 195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201" name="Группа 200"/>
          <p:cNvGrpSpPr/>
          <p:nvPr/>
        </p:nvGrpSpPr>
        <p:grpSpPr>
          <a:xfrm>
            <a:off x="10441281" y="43209"/>
            <a:ext cx="5028550" cy="3580088"/>
            <a:chOff x="10692680" y="261351"/>
            <a:chExt cx="8806036" cy="6339026"/>
          </a:xfrm>
        </p:grpSpPr>
        <p:sp>
          <p:nvSpPr>
            <p:cNvPr id="20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4" name="Прямоугольник 203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6" name="Прямоугольник 205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08" name="Группа 207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221" name="Прямоугольник 220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2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09" name="Прямоугольник 208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10" name="Прямоугольник 209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11" name="Группа 210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214" name="Рисунок 213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215" name="Группа 214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217" name="Группа 21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219" name="Рисунок 218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220" name="Рисунок 219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218" name="Рисунок 21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216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212" name="Рисунок 2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213" name="Прямоугольник 212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8" name="Овал 81"/>
          <p:cNvSpPr/>
          <p:nvPr/>
        </p:nvSpPr>
        <p:spPr>
          <a:xfrm>
            <a:off x="4170507" y="4155382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6" name="Полилиния 245"/>
          <p:cNvSpPr/>
          <p:nvPr/>
        </p:nvSpPr>
        <p:spPr>
          <a:xfrm>
            <a:off x="4097624" y="392351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5" name="Полилиния 244"/>
          <p:cNvSpPr/>
          <p:nvPr/>
        </p:nvSpPr>
        <p:spPr>
          <a:xfrm>
            <a:off x="3500210" y="3020929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7" name="Полилиния 246"/>
          <p:cNvSpPr/>
          <p:nvPr/>
        </p:nvSpPr>
        <p:spPr>
          <a:xfrm>
            <a:off x="524250" y="40902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9" name="Группа 248"/>
          <p:cNvGrpSpPr/>
          <p:nvPr/>
        </p:nvGrpSpPr>
        <p:grpSpPr>
          <a:xfrm rot="19821820">
            <a:off x="4558992" y="1438711"/>
            <a:ext cx="200666" cy="378942"/>
            <a:chOff x="10139048" y="217581"/>
            <a:chExt cx="576064" cy="1026508"/>
          </a:xfrm>
        </p:grpSpPr>
        <p:sp>
          <p:nvSpPr>
            <p:cNvPr id="250" name="Прямоугольник 249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Равнобедренный треугольник 250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89" name="Группа 288"/>
          <p:cNvGrpSpPr/>
          <p:nvPr/>
        </p:nvGrpSpPr>
        <p:grpSpPr>
          <a:xfrm rot="21398129">
            <a:off x="2087192" y="513555"/>
            <a:ext cx="1213945" cy="1650144"/>
            <a:chOff x="-1701397" y="640503"/>
            <a:chExt cx="1213945" cy="1650144"/>
          </a:xfrm>
        </p:grpSpPr>
        <p:grpSp>
          <p:nvGrpSpPr>
            <p:cNvPr id="282" name="Группа 281"/>
            <p:cNvGrpSpPr/>
            <p:nvPr/>
          </p:nvGrpSpPr>
          <p:grpSpPr>
            <a:xfrm>
              <a:off x="-1701397" y="640503"/>
              <a:ext cx="1213945" cy="1650144"/>
              <a:chOff x="2119854" y="547635"/>
              <a:chExt cx="1213945" cy="1650144"/>
            </a:xfrm>
          </p:grpSpPr>
          <p:sp>
            <p:nvSpPr>
              <p:cNvPr id="283" name="Полилиния 282"/>
              <p:cNvSpPr/>
              <p:nvPr/>
            </p:nvSpPr>
            <p:spPr>
              <a:xfrm rot="21423588">
                <a:off x="2119854" y="547635"/>
                <a:ext cx="1213945" cy="1650144"/>
              </a:xfrm>
              <a:custGeom>
                <a:avLst/>
                <a:gdLst>
                  <a:gd name="connsiteX0" fmla="*/ 662152 w 1213945"/>
                  <a:gd name="connsiteY0" fmla="*/ 0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662152 w 1213945"/>
                  <a:gd name="connsiteY49" fmla="*/ 0 h 1702676"/>
                  <a:gd name="connsiteX0" fmla="*/ 453045 w 1213945"/>
                  <a:gd name="connsiteY0" fmla="*/ 22732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453045 w 1213945"/>
                  <a:gd name="connsiteY49" fmla="*/ 22732 h 1702676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725214 w 1213945"/>
                  <a:gd name="connsiteY2" fmla="*/ 111329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568663 w 1213945"/>
                  <a:gd name="connsiteY2" fmla="*/ 92688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568663 w 1213945"/>
                  <a:gd name="connsiteY2" fmla="*/ 84752 h 1679944"/>
                  <a:gd name="connsiteX3" fmla="*/ 756745 w 1213945"/>
                  <a:gd name="connsiteY3" fmla="*/ 150689 h 1679944"/>
                  <a:gd name="connsiteX4" fmla="*/ 835573 w 1213945"/>
                  <a:gd name="connsiteY4" fmla="*/ 276813 h 1679944"/>
                  <a:gd name="connsiteX5" fmla="*/ 851338 w 1213945"/>
                  <a:gd name="connsiteY5" fmla="*/ 355641 h 1679944"/>
                  <a:gd name="connsiteX6" fmla="*/ 867104 w 1213945"/>
                  <a:gd name="connsiteY6" fmla="*/ 450234 h 1679944"/>
                  <a:gd name="connsiteX7" fmla="*/ 898635 w 1213945"/>
                  <a:gd name="connsiteY7" fmla="*/ 544827 h 1679944"/>
                  <a:gd name="connsiteX8" fmla="*/ 945931 w 1213945"/>
                  <a:gd name="connsiteY8" fmla="*/ 576358 h 1679944"/>
                  <a:gd name="connsiteX9" fmla="*/ 961697 w 1213945"/>
                  <a:gd name="connsiteY9" fmla="*/ 623655 h 1679944"/>
                  <a:gd name="connsiteX10" fmla="*/ 1056290 w 1213945"/>
                  <a:gd name="connsiteY10" fmla="*/ 655186 h 1679944"/>
                  <a:gd name="connsiteX11" fmla="*/ 1182414 w 1213945"/>
                  <a:gd name="connsiteY11" fmla="*/ 702482 h 1679944"/>
                  <a:gd name="connsiteX12" fmla="*/ 1166649 w 1213945"/>
                  <a:gd name="connsiteY12" fmla="*/ 797075 h 1679944"/>
                  <a:gd name="connsiteX13" fmla="*/ 1135118 w 1213945"/>
                  <a:gd name="connsiteY13" fmla="*/ 891668 h 1679944"/>
                  <a:gd name="connsiteX14" fmla="*/ 1150883 w 1213945"/>
                  <a:gd name="connsiteY14" fmla="*/ 970496 h 1679944"/>
                  <a:gd name="connsiteX15" fmla="*/ 1182414 w 1213945"/>
                  <a:gd name="connsiteY15" fmla="*/ 1065089 h 1679944"/>
                  <a:gd name="connsiteX16" fmla="*/ 1150883 w 1213945"/>
                  <a:gd name="connsiteY16" fmla="*/ 1112386 h 1679944"/>
                  <a:gd name="connsiteX17" fmla="*/ 1198180 w 1213945"/>
                  <a:gd name="connsiteY17" fmla="*/ 1206979 h 1679944"/>
                  <a:gd name="connsiteX18" fmla="*/ 1213945 w 1213945"/>
                  <a:gd name="connsiteY18" fmla="*/ 1254275 h 1679944"/>
                  <a:gd name="connsiteX19" fmla="*/ 1198180 w 1213945"/>
                  <a:gd name="connsiteY19" fmla="*/ 1317337 h 1679944"/>
                  <a:gd name="connsiteX20" fmla="*/ 1166649 w 1213945"/>
                  <a:gd name="connsiteY20" fmla="*/ 1490758 h 1679944"/>
                  <a:gd name="connsiteX21" fmla="*/ 1150883 w 1213945"/>
                  <a:gd name="connsiteY21" fmla="*/ 1569586 h 1679944"/>
                  <a:gd name="connsiteX22" fmla="*/ 1135118 w 1213945"/>
                  <a:gd name="connsiteY22" fmla="*/ 1632648 h 1679944"/>
                  <a:gd name="connsiteX23" fmla="*/ 1072056 w 1213945"/>
                  <a:gd name="connsiteY23" fmla="*/ 1648413 h 1679944"/>
                  <a:gd name="connsiteX24" fmla="*/ 961697 w 1213945"/>
                  <a:gd name="connsiteY24" fmla="*/ 1664179 h 1679944"/>
                  <a:gd name="connsiteX25" fmla="*/ 914400 w 1213945"/>
                  <a:gd name="connsiteY25" fmla="*/ 1679944 h 1679944"/>
                  <a:gd name="connsiteX26" fmla="*/ 756745 w 1213945"/>
                  <a:gd name="connsiteY26" fmla="*/ 1648413 h 1679944"/>
                  <a:gd name="connsiteX27" fmla="*/ 677918 w 1213945"/>
                  <a:gd name="connsiteY27" fmla="*/ 1632648 h 1679944"/>
                  <a:gd name="connsiteX28" fmla="*/ 504497 w 1213945"/>
                  <a:gd name="connsiteY28" fmla="*/ 1601117 h 1679944"/>
                  <a:gd name="connsiteX29" fmla="*/ 409904 w 1213945"/>
                  <a:gd name="connsiteY29" fmla="*/ 1569586 h 1679944"/>
                  <a:gd name="connsiteX30" fmla="*/ 362607 w 1213945"/>
                  <a:gd name="connsiteY30" fmla="*/ 1553820 h 1679944"/>
                  <a:gd name="connsiteX31" fmla="*/ 299545 w 1213945"/>
                  <a:gd name="connsiteY31" fmla="*/ 1459227 h 1679944"/>
                  <a:gd name="connsiteX32" fmla="*/ 189187 w 1213945"/>
                  <a:gd name="connsiteY32" fmla="*/ 1317337 h 1679944"/>
                  <a:gd name="connsiteX33" fmla="*/ 141890 w 1213945"/>
                  <a:gd name="connsiteY33" fmla="*/ 1175448 h 1679944"/>
                  <a:gd name="connsiteX34" fmla="*/ 126124 w 1213945"/>
                  <a:gd name="connsiteY34" fmla="*/ 1128151 h 1679944"/>
                  <a:gd name="connsiteX35" fmla="*/ 94593 w 1213945"/>
                  <a:gd name="connsiteY35" fmla="*/ 1017793 h 1679944"/>
                  <a:gd name="connsiteX36" fmla="*/ 63062 w 1213945"/>
                  <a:gd name="connsiteY36" fmla="*/ 954730 h 1679944"/>
                  <a:gd name="connsiteX37" fmla="*/ 15766 w 1213945"/>
                  <a:gd name="connsiteY37" fmla="*/ 797075 h 1679944"/>
                  <a:gd name="connsiteX38" fmla="*/ 0 w 1213945"/>
                  <a:gd name="connsiteY38" fmla="*/ 686717 h 1679944"/>
                  <a:gd name="connsiteX39" fmla="*/ 15766 w 1213945"/>
                  <a:gd name="connsiteY39" fmla="*/ 450234 h 1679944"/>
                  <a:gd name="connsiteX40" fmla="*/ 78828 w 1213945"/>
                  <a:gd name="connsiteY40" fmla="*/ 355641 h 1679944"/>
                  <a:gd name="connsiteX41" fmla="*/ 157656 w 1213945"/>
                  <a:gd name="connsiteY41" fmla="*/ 276813 h 1679944"/>
                  <a:gd name="connsiteX42" fmla="*/ 220718 w 1213945"/>
                  <a:gd name="connsiteY42" fmla="*/ 197986 h 1679944"/>
                  <a:gd name="connsiteX43" fmla="*/ 252249 w 1213945"/>
                  <a:gd name="connsiteY43" fmla="*/ 150689 h 1679944"/>
                  <a:gd name="connsiteX44" fmla="*/ 346842 w 1213945"/>
                  <a:gd name="connsiteY44" fmla="*/ 71862 h 1679944"/>
                  <a:gd name="connsiteX45" fmla="*/ 378373 w 1213945"/>
                  <a:gd name="connsiteY45" fmla="*/ 40330 h 1679944"/>
                  <a:gd name="connsiteX46" fmla="*/ 472966 w 1213945"/>
                  <a:gd name="connsiteY46" fmla="*/ 8799 h 1679944"/>
                  <a:gd name="connsiteX47" fmla="*/ 371912 w 1213945"/>
                  <a:gd name="connsiteY47" fmla="*/ 38878 h 1679944"/>
                  <a:gd name="connsiteX48" fmla="*/ 405418 w 1213945"/>
                  <a:gd name="connsiteY48" fmla="*/ 5593 h 1679944"/>
                  <a:gd name="connsiteX49" fmla="*/ 453045 w 1213945"/>
                  <a:gd name="connsiteY49" fmla="*/ 0 h 1679944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756745 w 1213945"/>
                  <a:gd name="connsiteY2" fmla="*/ 150689 h 1679944"/>
                  <a:gd name="connsiteX3" fmla="*/ 835573 w 1213945"/>
                  <a:gd name="connsiteY3" fmla="*/ 276813 h 1679944"/>
                  <a:gd name="connsiteX4" fmla="*/ 851338 w 1213945"/>
                  <a:gd name="connsiteY4" fmla="*/ 355641 h 1679944"/>
                  <a:gd name="connsiteX5" fmla="*/ 867104 w 1213945"/>
                  <a:gd name="connsiteY5" fmla="*/ 450234 h 1679944"/>
                  <a:gd name="connsiteX6" fmla="*/ 898635 w 1213945"/>
                  <a:gd name="connsiteY6" fmla="*/ 544827 h 1679944"/>
                  <a:gd name="connsiteX7" fmla="*/ 945931 w 1213945"/>
                  <a:gd name="connsiteY7" fmla="*/ 576358 h 1679944"/>
                  <a:gd name="connsiteX8" fmla="*/ 961697 w 1213945"/>
                  <a:gd name="connsiteY8" fmla="*/ 623655 h 1679944"/>
                  <a:gd name="connsiteX9" fmla="*/ 1056290 w 1213945"/>
                  <a:gd name="connsiteY9" fmla="*/ 655186 h 1679944"/>
                  <a:gd name="connsiteX10" fmla="*/ 1182414 w 1213945"/>
                  <a:gd name="connsiteY10" fmla="*/ 702482 h 1679944"/>
                  <a:gd name="connsiteX11" fmla="*/ 1166649 w 1213945"/>
                  <a:gd name="connsiteY11" fmla="*/ 797075 h 1679944"/>
                  <a:gd name="connsiteX12" fmla="*/ 1135118 w 1213945"/>
                  <a:gd name="connsiteY12" fmla="*/ 891668 h 1679944"/>
                  <a:gd name="connsiteX13" fmla="*/ 1150883 w 1213945"/>
                  <a:gd name="connsiteY13" fmla="*/ 970496 h 1679944"/>
                  <a:gd name="connsiteX14" fmla="*/ 1182414 w 1213945"/>
                  <a:gd name="connsiteY14" fmla="*/ 1065089 h 1679944"/>
                  <a:gd name="connsiteX15" fmla="*/ 1150883 w 1213945"/>
                  <a:gd name="connsiteY15" fmla="*/ 1112386 h 1679944"/>
                  <a:gd name="connsiteX16" fmla="*/ 1198180 w 1213945"/>
                  <a:gd name="connsiteY16" fmla="*/ 1206979 h 1679944"/>
                  <a:gd name="connsiteX17" fmla="*/ 1213945 w 1213945"/>
                  <a:gd name="connsiteY17" fmla="*/ 1254275 h 1679944"/>
                  <a:gd name="connsiteX18" fmla="*/ 1198180 w 1213945"/>
                  <a:gd name="connsiteY18" fmla="*/ 1317337 h 1679944"/>
                  <a:gd name="connsiteX19" fmla="*/ 1166649 w 1213945"/>
                  <a:gd name="connsiteY19" fmla="*/ 1490758 h 1679944"/>
                  <a:gd name="connsiteX20" fmla="*/ 1150883 w 1213945"/>
                  <a:gd name="connsiteY20" fmla="*/ 1569586 h 1679944"/>
                  <a:gd name="connsiteX21" fmla="*/ 1135118 w 1213945"/>
                  <a:gd name="connsiteY21" fmla="*/ 1632648 h 1679944"/>
                  <a:gd name="connsiteX22" fmla="*/ 1072056 w 1213945"/>
                  <a:gd name="connsiteY22" fmla="*/ 1648413 h 1679944"/>
                  <a:gd name="connsiteX23" fmla="*/ 961697 w 1213945"/>
                  <a:gd name="connsiteY23" fmla="*/ 1664179 h 1679944"/>
                  <a:gd name="connsiteX24" fmla="*/ 914400 w 1213945"/>
                  <a:gd name="connsiteY24" fmla="*/ 1679944 h 1679944"/>
                  <a:gd name="connsiteX25" fmla="*/ 756745 w 1213945"/>
                  <a:gd name="connsiteY25" fmla="*/ 1648413 h 1679944"/>
                  <a:gd name="connsiteX26" fmla="*/ 677918 w 1213945"/>
                  <a:gd name="connsiteY26" fmla="*/ 1632648 h 1679944"/>
                  <a:gd name="connsiteX27" fmla="*/ 504497 w 1213945"/>
                  <a:gd name="connsiteY27" fmla="*/ 1601117 h 1679944"/>
                  <a:gd name="connsiteX28" fmla="*/ 409904 w 1213945"/>
                  <a:gd name="connsiteY28" fmla="*/ 1569586 h 1679944"/>
                  <a:gd name="connsiteX29" fmla="*/ 362607 w 1213945"/>
                  <a:gd name="connsiteY29" fmla="*/ 1553820 h 1679944"/>
                  <a:gd name="connsiteX30" fmla="*/ 299545 w 1213945"/>
                  <a:gd name="connsiteY30" fmla="*/ 1459227 h 1679944"/>
                  <a:gd name="connsiteX31" fmla="*/ 189187 w 1213945"/>
                  <a:gd name="connsiteY31" fmla="*/ 1317337 h 1679944"/>
                  <a:gd name="connsiteX32" fmla="*/ 141890 w 1213945"/>
                  <a:gd name="connsiteY32" fmla="*/ 1175448 h 1679944"/>
                  <a:gd name="connsiteX33" fmla="*/ 126124 w 1213945"/>
                  <a:gd name="connsiteY33" fmla="*/ 1128151 h 1679944"/>
                  <a:gd name="connsiteX34" fmla="*/ 94593 w 1213945"/>
                  <a:gd name="connsiteY34" fmla="*/ 1017793 h 1679944"/>
                  <a:gd name="connsiteX35" fmla="*/ 63062 w 1213945"/>
                  <a:gd name="connsiteY35" fmla="*/ 954730 h 1679944"/>
                  <a:gd name="connsiteX36" fmla="*/ 15766 w 1213945"/>
                  <a:gd name="connsiteY36" fmla="*/ 797075 h 1679944"/>
                  <a:gd name="connsiteX37" fmla="*/ 0 w 1213945"/>
                  <a:gd name="connsiteY37" fmla="*/ 686717 h 1679944"/>
                  <a:gd name="connsiteX38" fmla="*/ 15766 w 1213945"/>
                  <a:gd name="connsiteY38" fmla="*/ 450234 h 1679944"/>
                  <a:gd name="connsiteX39" fmla="*/ 78828 w 1213945"/>
                  <a:gd name="connsiteY39" fmla="*/ 355641 h 1679944"/>
                  <a:gd name="connsiteX40" fmla="*/ 157656 w 1213945"/>
                  <a:gd name="connsiteY40" fmla="*/ 276813 h 1679944"/>
                  <a:gd name="connsiteX41" fmla="*/ 220718 w 1213945"/>
                  <a:gd name="connsiteY41" fmla="*/ 197986 h 1679944"/>
                  <a:gd name="connsiteX42" fmla="*/ 252249 w 1213945"/>
                  <a:gd name="connsiteY42" fmla="*/ 150689 h 1679944"/>
                  <a:gd name="connsiteX43" fmla="*/ 346842 w 1213945"/>
                  <a:gd name="connsiteY43" fmla="*/ 71862 h 1679944"/>
                  <a:gd name="connsiteX44" fmla="*/ 378373 w 1213945"/>
                  <a:gd name="connsiteY44" fmla="*/ 40330 h 1679944"/>
                  <a:gd name="connsiteX45" fmla="*/ 472966 w 1213945"/>
                  <a:gd name="connsiteY45" fmla="*/ 8799 h 1679944"/>
                  <a:gd name="connsiteX46" fmla="*/ 371912 w 1213945"/>
                  <a:gd name="connsiteY46" fmla="*/ 38878 h 1679944"/>
                  <a:gd name="connsiteX47" fmla="*/ 405418 w 1213945"/>
                  <a:gd name="connsiteY47" fmla="*/ 5593 h 1679944"/>
                  <a:gd name="connsiteX48" fmla="*/ 453045 w 1213945"/>
                  <a:gd name="connsiteY48" fmla="*/ 0 h 1679944"/>
                  <a:gd name="connsiteX0" fmla="*/ 453045 w 1213945"/>
                  <a:gd name="connsiteY0" fmla="*/ 0 h 1679944"/>
                  <a:gd name="connsiteX1" fmla="*/ 756745 w 1213945"/>
                  <a:gd name="connsiteY1" fmla="*/ 150689 h 1679944"/>
                  <a:gd name="connsiteX2" fmla="*/ 835573 w 1213945"/>
                  <a:gd name="connsiteY2" fmla="*/ 276813 h 1679944"/>
                  <a:gd name="connsiteX3" fmla="*/ 851338 w 1213945"/>
                  <a:gd name="connsiteY3" fmla="*/ 355641 h 1679944"/>
                  <a:gd name="connsiteX4" fmla="*/ 867104 w 1213945"/>
                  <a:gd name="connsiteY4" fmla="*/ 450234 h 1679944"/>
                  <a:gd name="connsiteX5" fmla="*/ 898635 w 1213945"/>
                  <a:gd name="connsiteY5" fmla="*/ 544827 h 1679944"/>
                  <a:gd name="connsiteX6" fmla="*/ 945931 w 1213945"/>
                  <a:gd name="connsiteY6" fmla="*/ 576358 h 1679944"/>
                  <a:gd name="connsiteX7" fmla="*/ 961697 w 1213945"/>
                  <a:gd name="connsiteY7" fmla="*/ 623655 h 1679944"/>
                  <a:gd name="connsiteX8" fmla="*/ 1056290 w 1213945"/>
                  <a:gd name="connsiteY8" fmla="*/ 655186 h 1679944"/>
                  <a:gd name="connsiteX9" fmla="*/ 1182414 w 1213945"/>
                  <a:gd name="connsiteY9" fmla="*/ 702482 h 1679944"/>
                  <a:gd name="connsiteX10" fmla="*/ 1166649 w 1213945"/>
                  <a:gd name="connsiteY10" fmla="*/ 797075 h 1679944"/>
                  <a:gd name="connsiteX11" fmla="*/ 1135118 w 1213945"/>
                  <a:gd name="connsiteY11" fmla="*/ 891668 h 1679944"/>
                  <a:gd name="connsiteX12" fmla="*/ 1150883 w 1213945"/>
                  <a:gd name="connsiteY12" fmla="*/ 970496 h 1679944"/>
                  <a:gd name="connsiteX13" fmla="*/ 1182414 w 1213945"/>
                  <a:gd name="connsiteY13" fmla="*/ 1065089 h 1679944"/>
                  <a:gd name="connsiteX14" fmla="*/ 1150883 w 1213945"/>
                  <a:gd name="connsiteY14" fmla="*/ 1112386 h 1679944"/>
                  <a:gd name="connsiteX15" fmla="*/ 1198180 w 1213945"/>
                  <a:gd name="connsiteY15" fmla="*/ 1206979 h 1679944"/>
                  <a:gd name="connsiteX16" fmla="*/ 1213945 w 1213945"/>
                  <a:gd name="connsiteY16" fmla="*/ 1254275 h 1679944"/>
                  <a:gd name="connsiteX17" fmla="*/ 1198180 w 1213945"/>
                  <a:gd name="connsiteY17" fmla="*/ 1317337 h 1679944"/>
                  <a:gd name="connsiteX18" fmla="*/ 1166649 w 1213945"/>
                  <a:gd name="connsiteY18" fmla="*/ 1490758 h 1679944"/>
                  <a:gd name="connsiteX19" fmla="*/ 1150883 w 1213945"/>
                  <a:gd name="connsiteY19" fmla="*/ 1569586 h 1679944"/>
                  <a:gd name="connsiteX20" fmla="*/ 1135118 w 1213945"/>
                  <a:gd name="connsiteY20" fmla="*/ 1632648 h 1679944"/>
                  <a:gd name="connsiteX21" fmla="*/ 1072056 w 1213945"/>
                  <a:gd name="connsiteY21" fmla="*/ 1648413 h 1679944"/>
                  <a:gd name="connsiteX22" fmla="*/ 961697 w 1213945"/>
                  <a:gd name="connsiteY22" fmla="*/ 1664179 h 1679944"/>
                  <a:gd name="connsiteX23" fmla="*/ 914400 w 1213945"/>
                  <a:gd name="connsiteY23" fmla="*/ 1679944 h 1679944"/>
                  <a:gd name="connsiteX24" fmla="*/ 756745 w 1213945"/>
                  <a:gd name="connsiteY24" fmla="*/ 1648413 h 1679944"/>
                  <a:gd name="connsiteX25" fmla="*/ 677918 w 1213945"/>
                  <a:gd name="connsiteY25" fmla="*/ 1632648 h 1679944"/>
                  <a:gd name="connsiteX26" fmla="*/ 504497 w 1213945"/>
                  <a:gd name="connsiteY26" fmla="*/ 1601117 h 1679944"/>
                  <a:gd name="connsiteX27" fmla="*/ 409904 w 1213945"/>
                  <a:gd name="connsiteY27" fmla="*/ 1569586 h 1679944"/>
                  <a:gd name="connsiteX28" fmla="*/ 362607 w 1213945"/>
                  <a:gd name="connsiteY28" fmla="*/ 1553820 h 1679944"/>
                  <a:gd name="connsiteX29" fmla="*/ 299545 w 1213945"/>
                  <a:gd name="connsiteY29" fmla="*/ 1459227 h 1679944"/>
                  <a:gd name="connsiteX30" fmla="*/ 189187 w 1213945"/>
                  <a:gd name="connsiteY30" fmla="*/ 1317337 h 1679944"/>
                  <a:gd name="connsiteX31" fmla="*/ 141890 w 1213945"/>
                  <a:gd name="connsiteY31" fmla="*/ 1175448 h 1679944"/>
                  <a:gd name="connsiteX32" fmla="*/ 126124 w 1213945"/>
                  <a:gd name="connsiteY32" fmla="*/ 1128151 h 1679944"/>
                  <a:gd name="connsiteX33" fmla="*/ 94593 w 1213945"/>
                  <a:gd name="connsiteY33" fmla="*/ 1017793 h 1679944"/>
                  <a:gd name="connsiteX34" fmla="*/ 63062 w 1213945"/>
                  <a:gd name="connsiteY34" fmla="*/ 954730 h 1679944"/>
                  <a:gd name="connsiteX35" fmla="*/ 15766 w 1213945"/>
                  <a:gd name="connsiteY35" fmla="*/ 797075 h 1679944"/>
                  <a:gd name="connsiteX36" fmla="*/ 0 w 1213945"/>
                  <a:gd name="connsiteY36" fmla="*/ 686717 h 1679944"/>
                  <a:gd name="connsiteX37" fmla="*/ 15766 w 1213945"/>
                  <a:gd name="connsiteY37" fmla="*/ 450234 h 1679944"/>
                  <a:gd name="connsiteX38" fmla="*/ 78828 w 1213945"/>
                  <a:gd name="connsiteY38" fmla="*/ 355641 h 1679944"/>
                  <a:gd name="connsiteX39" fmla="*/ 157656 w 1213945"/>
                  <a:gd name="connsiteY39" fmla="*/ 276813 h 1679944"/>
                  <a:gd name="connsiteX40" fmla="*/ 220718 w 1213945"/>
                  <a:gd name="connsiteY40" fmla="*/ 197986 h 1679944"/>
                  <a:gd name="connsiteX41" fmla="*/ 252249 w 1213945"/>
                  <a:gd name="connsiteY41" fmla="*/ 150689 h 1679944"/>
                  <a:gd name="connsiteX42" fmla="*/ 346842 w 1213945"/>
                  <a:gd name="connsiteY42" fmla="*/ 71862 h 1679944"/>
                  <a:gd name="connsiteX43" fmla="*/ 378373 w 1213945"/>
                  <a:gd name="connsiteY43" fmla="*/ 40330 h 1679944"/>
                  <a:gd name="connsiteX44" fmla="*/ 472966 w 1213945"/>
                  <a:gd name="connsiteY44" fmla="*/ 8799 h 1679944"/>
                  <a:gd name="connsiteX45" fmla="*/ 371912 w 1213945"/>
                  <a:gd name="connsiteY45" fmla="*/ 38878 h 1679944"/>
                  <a:gd name="connsiteX46" fmla="*/ 405418 w 1213945"/>
                  <a:gd name="connsiteY46" fmla="*/ 5593 h 1679944"/>
                  <a:gd name="connsiteX47" fmla="*/ 453045 w 1213945"/>
                  <a:gd name="connsiteY47" fmla="*/ 0 h 1679944"/>
                  <a:gd name="connsiteX0" fmla="*/ 405418 w 1213945"/>
                  <a:gd name="connsiteY0" fmla="*/ 0 h 1674351"/>
                  <a:gd name="connsiteX1" fmla="*/ 756745 w 1213945"/>
                  <a:gd name="connsiteY1" fmla="*/ 145096 h 1674351"/>
                  <a:gd name="connsiteX2" fmla="*/ 835573 w 1213945"/>
                  <a:gd name="connsiteY2" fmla="*/ 271220 h 1674351"/>
                  <a:gd name="connsiteX3" fmla="*/ 851338 w 1213945"/>
                  <a:gd name="connsiteY3" fmla="*/ 350048 h 1674351"/>
                  <a:gd name="connsiteX4" fmla="*/ 867104 w 1213945"/>
                  <a:gd name="connsiteY4" fmla="*/ 444641 h 1674351"/>
                  <a:gd name="connsiteX5" fmla="*/ 898635 w 1213945"/>
                  <a:gd name="connsiteY5" fmla="*/ 539234 h 1674351"/>
                  <a:gd name="connsiteX6" fmla="*/ 945931 w 1213945"/>
                  <a:gd name="connsiteY6" fmla="*/ 570765 h 1674351"/>
                  <a:gd name="connsiteX7" fmla="*/ 961697 w 1213945"/>
                  <a:gd name="connsiteY7" fmla="*/ 618062 h 1674351"/>
                  <a:gd name="connsiteX8" fmla="*/ 1056290 w 1213945"/>
                  <a:gd name="connsiteY8" fmla="*/ 649593 h 1674351"/>
                  <a:gd name="connsiteX9" fmla="*/ 1182414 w 1213945"/>
                  <a:gd name="connsiteY9" fmla="*/ 696889 h 1674351"/>
                  <a:gd name="connsiteX10" fmla="*/ 1166649 w 1213945"/>
                  <a:gd name="connsiteY10" fmla="*/ 791482 h 1674351"/>
                  <a:gd name="connsiteX11" fmla="*/ 1135118 w 1213945"/>
                  <a:gd name="connsiteY11" fmla="*/ 886075 h 1674351"/>
                  <a:gd name="connsiteX12" fmla="*/ 1150883 w 1213945"/>
                  <a:gd name="connsiteY12" fmla="*/ 964903 h 1674351"/>
                  <a:gd name="connsiteX13" fmla="*/ 1182414 w 1213945"/>
                  <a:gd name="connsiteY13" fmla="*/ 1059496 h 1674351"/>
                  <a:gd name="connsiteX14" fmla="*/ 1150883 w 1213945"/>
                  <a:gd name="connsiteY14" fmla="*/ 1106793 h 1674351"/>
                  <a:gd name="connsiteX15" fmla="*/ 1198180 w 1213945"/>
                  <a:gd name="connsiteY15" fmla="*/ 1201386 h 1674351"/>
                  <a:gd name="connsiteX16" fmla="*/ 1213945 w 1213945"/>
                  <a:gd name="connsiteY16" fmla="*/ 1248682 h 1674351"/>
                  <a:gd name="connsiteX17" fmla="*/ 1198180 w 1213945"/>
                  <a:gd name="connsiteY17" fmla="*/ 1311744 h 1674351"/>
                  <a:gd name="connsiteX18" fmla="*/ 1166649 w 1213945"/>
                  <a:gd name="connsiteY18" fmla="*/ 1485165 h 1674351"/>
                  <a:gd name="connsiteX19" fmla="*/ 1150883 w 1213945"/>
                  <a:gd name="connsiteY19" fmla="*/ 1563993 h 1674351"/>
                  <a:gd name="connsiteX20" fmla="*/ 1135118 w 1213945"/>
                  <a:gd name="connsiteY20" fmla="*/ 1627055 h 1674351"/>
                  <a:gd name="connsiteX21" fmla="*/ 1072056 w 1213945"/>
                  <a:gd name="connsiteY21" fmla="*/ 1642820 h 1674351"/>
                  <a:gd name="connsiteX22" fmla="*/ 961697 w 1213945"/>
                  <a:gd name="connsiteY22" fmla="*/ 1658586 h 1674351"/>
                  <a:gd name="connsiteX23" fmla="*/ 914400 w 1213945"/>
                  <a:gd name="connsiteY23" fmla="*/ 1674351 h 1674351"/>
                  <a:gd name="connsiteX24" fmla="*/ 756745 w 1213945"/>
                  <a:gd name="connsiteY24" fmla="*/ 1642820 h 1674351"/>
                  <a:gd name="connsiteX25" fmla="*/ 677918 w 1213945"/>
                  <a:gd name="connsiteY25" fmla="*/ 1627055 h 1674351"/>
                  <a:gd name="connsiteX26" fmla="*/ 504497 w 1213945"/>
                  <a:gd name="connsiteY26" fmla="*/ 1595524 h 1674351"/>
                  <a:gd name="connsiteX27" fmla="*/ 409904 w 1213945"/>
                  <a:gd name="connsiteY27" fmla="*/ 1563993 h 1674351"/>
                  <a:gd name="connsiteX28" fmla="*/ 362607 w 1213945"/>
                  <a:gd name="connsiteY28" fmla="*/ 1548227 h 1674351"/>
                  <a:gd name="connsiteX29" fmla="*/ 299545 w 1213945"/>
                  <a:gd name="connsiteY29" fmla="*/ 1453634 h 1674351"/>
                  <a:gd name="connsiteX30" fmla="*/ 189187 w 1213945"/>
                  <a:gd name="connsiteY30" fmla="*/ 1311744 h 1674351"/>
                  <a:gd name="connsiteX31" fmla="*/ 141890 w 1213945"/>
                  <a:gd name="connsiteY31" fmla="*/ 1169855 h 1674351"/>
                  <a:gd name="connsiteX32" fmla="*/ 126124 w 1213945"/>
                  <a:gd name="connsiteY32" fmla="*/ 1122558 h 1674351"/>
                  <a:gd name="connsiteX33" fmla="*/ 94593 w 1213945"/>
                  <a:gd name="connsiteY33" fmla="*/ 1012200 h 1674351"/>
                  <a:gd name="connsiteX34" fmla="*/ 63062 w 1213945"/>
                  <a:gd name="connsiteY34" fmla="*/ 949137 h 1674351"/>
                  <a:gd name="connsiteX35" fmla="*/ 15766 w 1213945"/>
                  <a:gd name="connsiteY35" fmla="*/ 791482 h 1674351"/>
                  <a:gd name="connsiteX36" fmla="*/ 0 w 1213945"/>
                  <a:gd name="connsiteY36" fmla="*/ 681124 h 1674351"/>
                  <a:gd name="connsiteX37" fmla="*/ 15766 w 1213945"/>
                  <a:gd name="connsiteY37" fmla="*/ 444641 h 1674351"/>
                  <a:gd name="connsiteX38" fmla="*/ 78828 w 1213945"/>
                  <a:gd name="connsiteY38" fmla="*/ 350048 h 1674351"/>
                  <a:gd name="connsiteX39" fmla="*/ 157656 w 1213945"/>
                  <a:gd name="connsiteY39" fmla="*/ 271220 h 1674351"/>
                  <a:gd name="connsiteX40" fmla="*/ 220718 w 1213945"/>
                  <a:gd name="connsiteY40" fmla="*/ 192393 h 1674351"/>
                  <a:gd name="connsiteX41" fmla="*/ 252249 w 1213945"/>
                  <a:gd name="connsiteY41" fmla="*/ 145096 h 1674351"/>
                  <a:gd name="connsiteX42" fmla="*/ 346842 w 1213945"/>
                  <a:gd name="connsiteY42" fmla="*/ 66269 h 1674351"/>
                  <a:gd name="connsiteX43" fmla="*/ 378373 w 1213945"/>
                  <a:gd name="connsiteY43" fmla="*/ 34737 h 1674351"/>
                  <a:gd name="connsiteX44" fmla="*/ 472966 w 1213945"/>
                  <a:gd name="connsiteY44" fmla="*/ 3206 h 1674351"/>
                  <a:gd name="connsiteX45" fmla="*/ 371912 w 1213945"/>
                  <a:gd name="connsiteY45" fmla="*/ 33285 h 1674351"/>
                  <a:gd name="connsiteX46" fmla="*/ 405418 w 1213945"/>
                  <a:gd name="connsiteY46" fmla="*/ 0 h 1674351"/>
                  <a:gd name="connsiteX0" fmla="*/ 371912 w 1213945"/>
                  <a:gd name="connsiteY0" fmla="*/ 30082 h 1671148"/>
                  <a:gd name="connsiteX1" fmla="*/ 756745 w 1213945"/>
                  <a:gd name="connsiteY1" fmla="*/ 141893 h 1671148"/>
                  <a:gd name="connsiteX2" fmla="*/ 835573 w 1213945"/>
                  <a:gd name="connsiteY2" fmla="*/ 268017 h 1671148"/>
                  <a:gd name="connsiteX3" fmla="*/ 851338 w 1213945"/>
                  <a:gd name="connsiteY3" fmla="*/ 346845 h 1671148"/>
                  <a:gd name="connsiteX4" fmla="*/ 867104 w 1213945"/>
                  <a:gd name="connsiteY4" fmla="*/ 441438 h 1671148"/>
                  <a:gd name="connsiteX5" fmla="*/ 898635 w 1213945"/>
                  <a:gd name="connsiteY5" fmla="*/ 536031 h 1671148"/>
                  <a:gd name="connsiteX6" fmla="*/ 945931 w 1213945"/>
                  <a:gd name="connsiteY6" fmla="*/ 567562 h 1671148"/>
                  <a:gd name="connsiteX7" fmla="*/ 961697 w 1213945"/>
                  <a:gd name="connsiteY7" fmla="*/ 614859 h 1671148"/>
                  <a:gd name="connsiteX8" fmla="*/ 1056290 w 1213945"/>
                  <a:gd name="connsiteY8" fmla="*/ 646390 h 1671148"/>
                  <a:gd name="connsiteX9" fmla="*/ 1182414 w 1213945"/>
                  <a:gd name="connsiteY9" fmla="*/ 693686 h 1671148"/>
                  <a:gd name="connsiteX10" fmla="*/ 1166649 w 1213945"/>
                  <a:gd name="connsiteY10" fmla="*/ 788279 h 1671148"/>
                  <a:gd name="connsiteX11" fmla="*/ 1135118 w 1213945"/>
                  <a:gd name="connsiteY11" fmla="*/ 882872 h 1671148"/>
                  <a:gd name="connsiteX12" fmla="*/ 1150883 w 1213945"/>
                  <a:gd name="connsiteY12" fmla="*/ 961700 h 1671148"/>
                  <a:gd name="connsiteX13" fmla="*/ 1182414 w 1213945"/>
                  <a:gd name="connsiteY13" fmla="*/ 1056293 h 1671148"/>
                  <a:gd name="connsiteX14" fmla="*/ 1150883 w 1213945"/>
                  <a:gd name="connsiteY14" fmla="*/ 1103590 h 1671148"/>
                  <a:gd name="connsiteX15" fmla="*/ 1198180 w 1213945"/>
                  <a:gd name="connsiteY15" fmla="*/ 1198183 h 1671148"/>
                  <a:gd name="connsiteX16" fmla="*/ 1213945 w 1213945"/>
                  <a:gd name="connsiteY16" fmla="*/ 1245479 h 1671148"/>
                  <a:gd name="connsiteX17" fmla="*/ 1198180 w 1213945"/>
                  <a:gd name="connsiteY17" fmla="*/ 1308541 h 1671148"/>
                  <a:gd name="connsiteX18" fmla="*/ 1166649 w 1213945"/>
                  <a:gd name="connsiteY18" fmla="*/ 1481962 h 1671148"/>
                  <a:gd name="connsiteX19" fmla="*/ 1150883 w 1213945"/>
                  <a:gd name="connsiteY19" fmla="*/ 1560790 h 1671148"/>
                  <a:gd name="connsiteX20" fmla="*/ 1135118 w 1213945"/>
                  <a:gd name="connsiteY20" fmla="*/ 1623852 h 1671148"/>
                  <a:gd name="connsiteX21" fmla="*/ 1072056 w 1213945"/>
                  <a:gd name="connsiteY21" fmla="*/ 1639617 h 1671148"/>
                  <a:gd name="connsiteX22" fmla="*/ 961697 w 1213945"/>
                  <a:gd name="connsiteY22" fmla="*/ 1655383 h 1671148"/>
                  <a:gd name="connsiteX23" fmla="*/ 914400 w 1213945"/>
                  <a:gd name="connsiteY23" fmla="*/ 1671148 h 1671148"/>
                  <a:gd name="connsiteX24" fmla="*/ 756745 w 1213945"/>
                  <a:gd name="connsiteY24" fmla="*/ 1639617 h 1671148"/>
                  <a:gd name="connsiteX25" fmla="*/ 677918 w 1213945"/>
                  <a:gd name="connsiteY25" fmla="*/ 1623852 h 1671148"/>
                  <a:gd name="connsiteX26" fmla="*/ 504497 w 1213945"/>
                  <a:gd name="connsiteY26" fmla="*/ 1592321 h 1671148"/>
                  <a:gd name="connsiteX27" fmla="*/ 409904 w 1213945"/>
                  <a:gd name="connsiteY27" fmla="*/ 1560790 h 1671148"/>
                  <a:gd name="connsiteX28" fmla="*/ 362607 w 1213945"/>
                  <a:gd name="connsiteY28" fmla="*/ 1545024 h 1671148"/>
                  <a:gd name="connsiteX29" fmla="*/ 299545 w 1213945"/>
                  <a:gd name="connsiteY29" fmla="*/ 1450431 h 1671148"/>
                  <a:gd name="connsiteX30" fmla="*/ 189187 w 1213945"/>
                  <a:gd name="connsiteY30" fmla="*/ 1308541 h 1671148"/>
                  <a:gd name="connsiteX31" fmla="*/ 141890 w 1213945"/>
                  <a:gd name="connsiteY31" fmla="*/ 1166652 h 1671148"/>
                  <a:gd name="connsiteX32" fmla="*/ 126124 w 1213945"/>
                  <a:gd name="connsiteY32" fmla="*/ 1119355 h 1671148"/>
                  <a:gd name="connsiteX33" fmla="*/ 94593 w 1213945"/>
                  <a:gd name="connsiteY33" fmla="*/ 1008997 h 1671148"/>
                  <a:gd name="connsiteX34" fmla="*/ 63062 w 1213945"/>
                  <a:gd name="connsiteY34" fmla="*/ 945934 h 1671148"/>
                  <a:gd name="connsiteX35" fmla="*/ 15766 w 1213945"/>
                  <a:gd name="connsiteY35" fmla="*/ 788279 h 1671148"/>
                  <a:gd name="connsiteX36" fmla="*/ 0 w 1213945"/>
                  <a:gd name="connsiteY36" fmla="*/ 677921 h 1671148"/>
                  <a:gd name="connsiteX37" fmla="*/ 15766 w 1213945"/>
                  <a:gd name="connsiteY37" fmla="*/ 441438 h 1671148"/>
                  <a:gd name="connsiteX38" fmla="*/ 78828 w 1213945"/>
                  <a:gd name="connsiteY38" fmla="*/ 346845 h 1671148"/>
                  <a:gd name="connsiteX39" fmla="*/ 157656 w 1213945"/>
                  <a:gd name="connsiteY39" fmla="*/ 268017 h 1671148"/>
                  <a:gd name="connsiteX40" fmla="*/ 220718 w 1213945"/>
                  <a:gd name="connsiteY40" fmla="*/ 189190 h 1671148"/>
                  <a:gd name="connsiteX41" fmla="*/ 252249 w 1213945"/>
                  <a:gd name="connsiteY41" fmla="*/ 141893 h 1671148"/>
                  <a:gd name="connsiteX42" fmla="*/ 346842 w 1213945"/>
                  <a:gd name="connsiteY42" fmla="*/ 63066 h 1671148"/>
                  <a:gd name="connsiteX43" fmla="*/ 378373 w 1213945"/>
                  <a:gd name="connsiteY43" fmla="*/ 31534 h 1671148"/>
                  <a:gd name="connsiteX44" fmla="*/ 472966 w 1213945"/>
                  <a:gd name="connsiteY44" fmla="*/ 3 h 1671148"/>
                  <a:gd name="connsiteX45" fmla="*/ 371912 w 1213945"/>
                  <a:gd name="connsiteY45" fmla="*/ 30082 h 1671148"/>
                  <a:gd name="connsiteX0" fmla="*/ 371912 w 1213945"/>
                  <a:gd name="connsiteY0" fmla="*/ 9078 h 1650144"/>
                  <a:gd name="connsiteX1" fmla="*/ 756745 w 1213945"/>
                  <a:gd name="connsiteY1" fmla="*/ 120889 h 1650144"/>
                  <a:gd name="connsiteX2" fmla="*/ 835573 w 1213945"/>
                  <a:gd name="connsiteY2" fmla="*/ 247013 h 1650144"/>
                  <a:gd name="connsiteX3" fmla="*/ 851338 w 1213945"/>
                  <a:gd name="connsiteY3" fmla="*/ 325841 h 1650144"/>
                  <a:gd name="connsiteX4" fmla="*/ 867104 w 1213945"/>
                  <a:gd name="connsiteY4" fmla="*/ 420434 h 1650144"/>
                  <a:gd name="connsiteX5" fmla="*/ 898635 w 1213945"/>
                  <a:gd name="connsiteY5" fmla="*/ 515027 h 1650144"/>
                  <a:gd name="connsiteX6" fmla="*/ 945931 w 1213945"/>
                  <a:gd name="connsiteY6" fmla="*/ 546558 h 1650144"/>
                  <a:gd name="connsiteX7" fmla="*/ 961697 w 1213945"/>
                  <a:gd name="connsiteY7" fmla="*/ 593855 h 1650144"/>
                  <a:gd name="connsiteX8" fmla="*/ 1056290 w 1213945"/>
                  <a:gd name="connsiteY8" fmla="*/ 625386 h 1650144"/>
                  <a:gd name="connsiteX9" fmla="*/ 1182414 w 1213945"/>
                  <a:gd name="connsiteY9" fmla="*/ 672682 h 1650144"/>
                  <a:gd name="connsiteX10" fmla="*/ 1166649 w 1213945"/>
                  <a:gd name="connsiteY10" fmla="*/ 767275 h 1650144"/>
                  <a:gd name="connsiteX11" fmla="*/ 1135118 w 1213945"/>
                  <a:gd name="connsiteY11" fmla="*/ 861868 h 1650144"/>
                  <a:gd name="connsiteX12" fmla="*/ 1150883 w 1213945"/>
                  <a:gd name="connsiteY12" fmla="*/ 940696 h 1650144"/>
                  <a:gd name="connsiteX13" fmla="*/ 1182414 w 1213945"/>
                  <a:gd name="connsiteY13" fmla="*/ 1035289 h 1650144"/>
                  <a:gd name="connsiteX14" fmla="*/ 1150883 w 1213945"/>
                  <a:gd name="connsiteY14" fmla="*/ 1082586 h 1650144"/>
                  <a:gd name="connsiteX15" fmla="*/ 1198180 w 1213945"/>
                  <a:gd name="connsiteY15" fmla="*/ 1177179 h 1650144"/>
                  <a:gd name="connsiteX16" fmla="*/ 1213945 w 1213945"/>
                  <a:gd name="connsiteY16" fmla="*/ 1224475 h 1650144"/>
                  <a:gd name="connsiteX17" fmla="*/ 1198180 w 1213945"/>
                  <a:gd name="connsiteY17" fmla="*/ 1287537 h 1650144"/>
                  <a:gd name="connsiteX18" fmla="*/ 1166649 w 1213945"/>
                  <a:gd name="connsiteY18" fmla="*/ 1460958 h 1650144"/>
                  <a:gd name="connsiteX19" fmla="*/ 1150883 w 1213945"/>
                  <a:gd name="connsiteY19" fmla="*/ 1539786 h 1650144"/>
                  <a:gd name="connsiteX20" fmla="*/ 1135118 w 1213945"/>
                  <a:gd name="connsiteY20" fmla="*/ 1602848 h 1650144"/>
                  <a:gd name="connsiteX21" fmla="*/ 1072056 w 1213945"/>
                  <a:gd name="connsiteY21" fmla="*/ 1618613 h 1650144"/>
                  <a:gd name="connsiteX22" fmla="*/ 961697 w 1213945"/>
                  <a:gd name="connsiteY22" fmla="*/ 1634379 h 1650144"/>
                  <a:gd name="connsiteX23" fmla="*/ 914400 w 1213945"/>
                  <a:gd name="connsiteY23" fmla="*/ 1650144 h 1650144"/>
                  <a:gd name="connsiteX24" fmla="*/ 756745 w 1213945"/>
                  <a:gd name="connsiteY24" fmla="*/ 1618613 h 1650144"/>
                  <a:gd name="connsiteX25" fmla="*/ 677918 w 1213945"/>
                  <a:gd name="connsiteY25" fmla="*/ 1602848 h 1650144"/>
                  <a:gd name="connsiteX26" fmla="*/ 504497 w 1213945"/>
                  <a:gd name="connsiteY26" fmla="*/ 1571317 h 1650144"/>
                  <a:gd name="connsiteX27" fmla="*/ 409904 w 1213945"/>
                  <a:gd name="connsiteY27" fmla="*/ 1539786 h 1650144"/>
                  <a:gd name="connsiteX28" fmla="*/ 362607 w 1213945"/>
                  <a:gd name="connsiteY28" fmla="*/ 1524020 h 1650144"/>
                  <a:gd name="connsiteX29" fmla="*/ 299545 w 1213945"/>
                  <a:gd name="connsiteY29" fmla="*/ 1429427 h 1650144"/>
                  <a:gd name="connsiteX30" fmla="*/ 189187 w 1213945"/>
                  <a:gd name="connsiteY30" fmla="*/ 1287537 h 1650144"/>
                  <a:gd name="connsiteX31" fmla="*/ 141890 w 1213945"/>
                  <a:gd name="connsiteY31" fmla="*/ 1145648 h 1650144"/>
                  <a:gd name="connsiteX32" fmla="*/ 126124 w 1213945"/>
                  <a:gd name="connsiteY32" fmla="*/ 1098351 h 1650144"/>
                  <a:gd name="connsiteX33" fmla="*/ 94593 w 1213945"/>
                  <a:gd name="connsiteY33" fmla="*/ 987993 h 1650144"/>
                  <a:gd name="connsiteX34" fmla="*/ 63062 w 1213945"/>
                  <a:gd name="connsiteY34" fmla="*/ 924930 h 1650144"/>
                  <a:gd name="connsiteX35" fmla="*/ 15766 w 1213945"/>
                  <a:gd name="connsiteY35" fmla="*/ 767275 h 1650144"/>
                  <a:gd name="connsiteX36" fmla="*/ 0 w 1213945"/>
                  <a:gd name="connsiteY36" fmla="*/ 656917 h 1650144"/>
                  <a:gd name="connsiteX37" fmla="*/ 15766 w 1213945"/>
                  <a:gd name="connsiteY37" fmla="*/ 420434 h 1650144"/>
                  <a:gd name="connsiteX38" fmla="*/ 78828 w 1213945"/>
                  <a:gd name="connsiteY38" fmla="*/ 325841 h 1650144"/>
                  <a:gd name="connsiteX39" fmla="*/ 157656 w 1213945"/>
                  <a:gd name="connsiteY39" fmla="*/ 247013 h 1650144"/>
                  <a:gd name="connsiteX40" fmla="*/ 220718 w 1213945"/>
                  <a:gd name="connsiteY40" fmla="*/ 168186 h 1650144"/>
                  <a:gd name="connsiteX41" fmla="*/ 252249 w 1213945"/>
                  <a:gd name="connsiteY41" fmla="*/ 120889 h 1650144"/>
                  <a:gd name="connsiteX42" fmla="*/ 346842 w 1213945"/>
                  <a:gd name="connsiteY42" fmla="*/ 42062 h 1650144"/>
                  <a:gd name="connsiteX43" fmla="*/ 378373 w 1213945"/>
                  <a:gd name="connsiteY43" fmla="*/ 10530 h 1650144"/>
                  <a:gd name="connsiteX44" fmla="*/ 371912 w 1213945"/>
                  <a:gd name="connsiteY44" fmla="*/ 9078 h 16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13945" h="1650144">
                    <a:moveTo>
                      <a:pt x="371912" y="9078"/>
                    </a:moveTo>
                    <a:cubicBezTo>
                      <a:pt x="434974" y="27471"/>
                      <a:pt x="679468" y="81233"/>
                      <a:pt x="756745" y="120889"/>
                    </a:cubicBezTo>
                    <a:cubicBezTo>
                      <a:pt x="834022" y="160545"/>
                      <a:pt x="750488" y="190291"/>
                      <a:pt x="835573" y="247013"/>
                    </a:cubicBezTo>
                    <a:cubicBezTo>
                      <a:pt x="840828" y="273289"/>
                      <a:pt x="846545" y="299477"/>
                      <a:pt x="851338" y="325841"/>
                    </a:cubicBezTo>
                    <a:cubicBezTo>
                      <a:pt x="857056" y="357291"/>
                      <a:pt x="859351" y="389422"/>
                      <a:pt x="867104" y="420434"/>
                    </a:cubicBezTo>
                    <a:cubicBezTo>
                      <a:pt x="875165" y="452678"/>
                      <a:pt x="870981" y="496591"/>
                      <a:pt x="898635" y="515027"/>
                    </a:cubicBezTo>
                    <a:lnTo>
                      <a:pt x="945931" y="546558"/>
                    </a:lnTo>
                    <a:cubicBezTo>
                      <a:pt x="951186" y="562324"/>
                      <a:pt x="948174" y="584196"/>
                      <a:pt x="961697" y="593855"/>
                    </a:cubicBezTo>
                    <a:cubicBezTo>
                      <a:pt x="988743" y="613173"/>
                      <a:pt x="1028635" y="606950"/>
                      <a:pt x="1056290" y="625386"/>
                    </a:cubicBezTo>
                    <a:cubicBezTo>
                      <a:pt x="1125883" y="671781"/>
                      <a:pt x="1085007" y="653201"/>
                      <a:pt x="1182414" y="672682"/>
                    </a:cubicBezTo>
                    <a:cubicBezTo>
                      <a:pt x="1177159" y="704213"/>
                      <a:pt x="1174402" y="736263"/>
                      <a:pt x="1166649" y="767275"/>
                    </a:cubicBezTo>
                    <a:cubicBezTo>
                      <a:pt x="1158588" y="799519"/>
                      <a:pt x="1135118" y="861868"/>
                      <a:pt x="1135118" y="861868"/>
                    </a:cubicBezTo>
                    <a:cubicBezTo>
                      <a:pt x="1140373" y="888144"/>
                      <a:pt x="1143833" y="914844"/>
                      <a:pt x="1150883" y="940696"/>
                    </a:cubicBezTo>
                    <a:cubicBezTo>
                      <a:pt x="1159628" y="972761"/>
                      <a:pt x="1182414" y="1035289"/>
                      <a:pt x="1182414" y="1035289"/>
                    </a:cubicBezTo>
                    <a:cubicBezTo>
                      <a:pt x="1171904" y="1051055"/>
                      <a:pt x="1153998" y="1063896"/>
                      <a:pt x="1150883" y="1082586"/>
                    </a:cubicBezTo>
                    <a:cubicBezTo>
                      <a:pt x="1146532" y="1108693"/>
                      <a:pt x="1187200" y="1160709"/>
                      <a:pt x="1198180" y="1177179"/>
                    </a:cubicBezTo>
                    <a:cubicBezTo>
                      <a:pt x="1203435" y="1192944"/>
                      <a:pt x="1213945" y="1207857"/>
                      <a:pt x="1213945" y="1224475"/>
                    </a:cubicBezTo>
                    <a:cubicBezTo>
                      <a:pt x="1213945" y="1246143"/>
                      <a:pt x="1202880" y="1266385"/>
                      <a:pt x="1198180" y="1287537"/>
                    </a:cubicBezTo>
                    <a:cubicBezTo>
                      <a:pt x="1178702" y="1375187"/>
                      <a:pt x="1183768" y="1366801"/>
                      <a:pt x="1166649" y="1460958"/>
                    </a:cubicBezTo>
                    <a:cubicBezTo>
                      <a:pt x="1161856" y="1487322"/>
                      <a:pt x="1156696" y="1513628"/>
                      <a:pt x="1150883" y="1539786"/>
                    </a:cubicBezTo>
                    <a:cubicBezTo>
                      <a:pt x="1146183" y="1560938"/>
                      <a:pt x="1150439" y="1587527"/>
                      <a:pt x="1135118" y="1602848"/>
                    </a:cubicBezTo>
                    <a:cubicBezTo>
                      <a:pt x="1119797" y="1618169"/>
                      <a:pt x="1093374" y="1614737"/>
                      <a:pt x="1072056" y="1618613"/>
                    </a:cubicBezTo>
                    <a:cubicBezTo>
                      <a:pt x="1035496" y="1625260"/>
                      <a:pt x="998483" y="1629124"/>
                      <a:pt x="961697" y="1634379"/>
                    </a:cubicBezTo>
                    <a:cubicBezTo>
                      <a:pt x="945931" y="1639634"/>
                      <a:pt x="931018" y="1650144"/>
                      <a:pt x="914400" y="1650144"/>
                    </a:cubicBezTo>
                    <a:cubicBezTo>
                      <a:pt x="798518" y="1650144"/>
                      <a:pt x="834407" y="1638029"/>
                      <a:pt x="756745" y="1618613"/>
                    </a:cubicBezTo>
                    <a:cubicBezTo>
                      <a:pt x="730749" y="1612114"/>
                      <a:pt x="704076" y="1608661"/>
                      <a:pt x="677918" y="1602848"/>
                    </a:cubicBezTo>
                    <a:cubicBezTo>
                      <a:pt x="544110" y="1573113"/>
                      <a:pt x="695808" y="1598646"/>
                      <a:pt x="504497" y="1571317"/>
                    </a:cubicBezTo>
                    <a:lnTo>
                      <a:pt x="409904" y="1539786"/>
                    </a:lnTo>
                    <a:lnTo>
                      <a:pt x="362607" y="1524020"/>
                    </a:lnTo>
                    <a:cubicBezTo>
                      <a:pt x="341586" y="1492489"/>
                      <a:pt x="326341" y="1456223"/>
                      <a:pt x="299545" y="1429427"/>
                    </a:cubicBezTo>
                    <a:cubicBezTo>
                      <a:pt x="258738" y="1388619"/>
                      <a:pt x="208044" y="1344107"/>
                      <a:pt x="189187" y="1287537"/>
                    </a:cubicBezTo>
                    <a:lnTo>
                      <a:pt x="141890" y="1145648"/>
                    </a:lnTo>
                    <a:cubicBezTo>
                      <a:pt x="136635" y="1129882"/>
                      <a:pt x="130154" y="1114473"/>
                      <a:pt x="126124" y="1098351"/>
                    </a:cubicBezTo>
                    <a:cubicBezTo>
                      <a:pt x="118122" y="1066341"/>
                      <a:pt x="108166" y="1019664"/>
                      <a:pt x="94593" y="987993"/>
                    </a:cubicBezTo>
                    <a:cubicBezTo>
                      <a:pt x="85335" y="966391"/>
                      <a:pt x="71790" y="946751"/>
                      <a:pt x="63062" y="924930"/>
                    </a:cubicBezTo>
                    <a:cubicBezTo>
                      <a:pt x="49348" y="890645"/>
                      <a:pt x="23510" y="809865"/>
                      <a:pt x="15766" y="767275"/>
                    </a:cubicBezTo>
                    <a:cubicBezTo>
                      <a:pt x="9119" y="730715"/>
                      <a:pt x="5255" y="693703"/>
                      <a:pt x="0" y="656917"/>
                    </a:cubicBezTo>
                    <a:cubicBezTo>
                      <a:pt x="5255" y="578089"/>
                      <a:pt x="-2533" y="497288"/>
                      <a:pt x="15766" y="420434"/>
                    </a:cubicBezTo>
                    <a:cubicBezTo>
                      <a:pt x="24543" y="383569"/>
                      <a:pt x="57807" y="357372"/>
                      <a:pt x="78828" y="325841"/>
                    </a:cubicBezTo>
                    <a:cubicBezTo>
                      <a:pt x="120870" y="262778"/>
                      <a:pt x="94593" y="289055"/>
                      <a:pt x="157656" y="247013"/>
                    </a:cubicBezTo>
                    <a:cubicBezTo>
                      <a:pt x="188347" y="154937"/>
                      <a:pt x="149407" y="239497"/>
                      <a:pt x="220718" y="168186"/>
                    </a:cubicBezTo>
                    <a:cubicBezTo>
                      <a:pt x="234116" y="154788"/>
                      <a:pt x="240119" y="135445"/>
                      <a:pt x="252249" y="120889"/>
                    </a:cubicBezTo>
                    <a:cubicBezTo>
                      <a:pt x="308425" y="53477"/>
                      <a:pt x="284834" y="91669"/>
                      <a:pt x="346842" y="42062"/>
                    </a:cubicBezTo>
                    <a:cubicBezTo>
                      <a:pt x="358449" y="32776"/>
                      <a:pt x="374195" y="16027"/>
                      <a:pt x="378373" y="10530"/>
                    </a:cubicBezTo>
                    <a:cubicBezTo>
                      <a:pt x="382551" y="5033"/>
                      <a:pt x="308850" y="-9315"/>
                      <a:pt x="371912" y="90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BEAC7"/>
                  </a:gs>
                  <a:gs pos="17999">
                    <a:srgbClr val="FEE7F2"/>
                  </a:gs>
                  <a:gs pos="53000">
                    <a:srgbClr val="FBD49C"/>
                  </a:gs>
                  <a:gs pos="100000">
                    <a:srgbClr val="FEE7F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4" name="Полилиния 283"/>
              <p:cNvSpPr/>
              <p:nvPr/>
            </p:nvSpPr>
            <p:spPr>
              <a:xfrm>
                <a:off x="2916621" y="977462"/>
                <a:ext cx="159389" cy="157655"/>
              </a:xfrm>
              <a:custGeom>
                <a:avLst/>
                <a:gdLst>
                  <a:gd name="connsiteX0" fmla="*/ 0 w 159389"/>
                  <a:gd name="connsiteY0" fmla="*/ 157655 h 157655"/>
                  <a:gd name="connsiteX1" fmla="*/ 78827 w 159389"/>
                  <a:gd name="connsiteY1" fmla="*/ 110359 h 157655"/>
                  <a:gd name="connsiteX2" fmla="*/ 157655 w 159389"/>
                  <a:gd name="connsiteY2" fmla="*/ 31531 h 157655"/>
                  <a:gd name="connsiteX3" fmla="*/ 157655 w 159389"/>
                  <a:gd name="connsiteY3" fmla="*/ 0 h 15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389" h="157655">
                    <a:moveTo>
                      <a:pt x="0" y="157655"/>
                    </a:moveTo>
                    <a:cubicBezTo>
                      <a:pt x="26276" y="141890"/>
                      <a:pt x="52842" y="126599"/>
                      <a:pt x="78827" y="110359"/>
                    </a:cubicBezTo>
                    <a:cubicBezTo>
                      <a:pt x="118067" y="85834"/>
                      <a:pt x="139437" y="77077"/>
                      <a:pt x="157655" y="31531"/>
                    </a:cubicBezTo>
                    <a:cubicBezTo>
                      <a:pt x="161558" y="21772"/>
                      <a:pt x="157655" y="10510"/>
                      <a:pt x="157655" y="0"/>
                    </a:cubicBezTo>
                  </a:path>
                </a:pathLst>
              </a:custGeom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5" name="Полилиния 284"/>
              <p:cNvSpPr/>
              <p:nvPr/>
            </p:nvSpPr>
            <p:spPr>
              <a:xfrm>
                <a:off x="2979683" y="1072055"/>
                <a:ext cx="94600" cy="94593"/>
              </a:xfrm>
              <a:custGeom>
                <a:avLst/>
                <a:gdLst>
                  <a:gd name="connsiteX0" fmla="*/ 0 w 94600"/>
                  <a:gd name="connsiteY0" fmla="*/ 47297 h 94593"/>
                  <a:gd name="connsiteX1" fmla="*/ 78827 w 94600"/>
                  <a:gd name="connsiteY1" fmla="*/ 94593 h 94593"/>
                  <a:gd name="connsiteX2" fmla="*/ 94593 w 94600"/>
                  <a:gd name="connsiteY2" fmla="*/ 47297 h 94593"/>
                  <a:gd name="connsiteX3" fmla="*/ 78827 w 94600"/>
                  <a:gd name="connsiteY3" fmla="*/ 0 h 9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00" h="94593">
                    <a:moveTo>
                      <a:pt x="0" y="47297"/>
                    </a:moveTo>
                    <a:cubicBezTo>
                      <a:pt x="26276" y="63062"/>
                      <a:pt x="48185" y="94593"/>
                      <a:pt x="78827" y="94593"/>
                    </a:cubicBezTo>
                    <a:cubicBezTo>
                      <a:pt x="95445" y="94593"/>
                      <a:pt x="94593" y="63915"/>
                      <a:pt x="94593" y="47297"/>
                    </a:cubicBezTo>
                    <a:cubicBezTo>
                      <a:pt x="94593" y="30678"/>
                      <a:pt x="78827" y="0"/>
                      <a:pt x="78827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6" name="Полилиния 285"/>
              <p:cNvSpPr/>
              <p:nvPr/>
            </p:nvSpPr>
            <p:spPr>
              <a:xfrm>
                <a:off x="2837793" y="867103"/>
                <a:ext cx="110359" cy="78828"/>
              </a:xfrm>
              <a:custGeom>
                <a:avLst/>
                <a:gdLst>
                  <a:gd name="connsiteX0" fmla="*/ 0 w 110359"/>
                  <a:gd name="connsiteY0" fmla="*/ 78828 h 78828"/>
                  <a:gd name="connsiteX1" fmla="*/ 78828 w 110359"/>
                  <a:gd name="connsiteY1" fmla="*/ 63063 h 78828"/>
                  <a:gd name="connsiteX2" fmla="*/ 94593 w 110359"/>
                  <a:gd name="connsiteY2" fmla="*/ 15766 h 78828"/>
                  <a:gd name="connsiteX3" fmla="*/ 110359 w 110359"/>
                  <a:gd name="connsiteY3" fmla="*/ 0 h 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59" h="78828">
                    <a:moveTo>
                      <a:pt x="0" y="78828"/>
                    </a:moveTo>
                    <a:cubicBezTo>
                      <a:pt x="26276" y="73573"/>
                      <a:pt x="56532" y="77927"/>
                      <a:pt x="78828" y="63063"/>
                    </a:cubicBezTo>
                    <a:cubicBezTo>
                      <a:pt x="92655" y="53845"/>
                      <a:pt x="87161" y="30630"/>
                      <a:pt x="94593" y="15766"/>
                    </a:cubicBezTo>
                    <a:cubicBezTo>
                      <a:pt x="97917" y="9118"/>
                      <a:pt x="105104" y="5255"/>
                      <a:pt x="110359" y="0"/>
                    </a:cubicBezTo>
                  </a:path>
                </a:pathLst>
              </a:custGeom>
              <a:noFill/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7" name="Полилиния 286"/>
              <p:cNvSpPr/>
              <p:nvPr/>
            </p:nvSpPr>
            <p:spPr>
              <a:xfrm>
                <a:off x="3058510" y="1623848"/>
                <a:ext cx="173421" cy="49177"/>
              </a:xfrm>
              <a:custGeom>
                <a:avLst/>
                <a:gdLst>
                  <a:gd name="connsiteX0" fmla="*/ 173421 w 173421"/>
                  <a:gd name="connsiteY0" fmla="*/ 15766 h 49177"/>
                  <a:gd name="connsiteX1" fmla="*/ 15766 w 173421"/>
                  <a:gd name="connsiteY1" fmla="*/ 31531 h 49177"/>
                  <a:gd name="connsiteX2" fmla="*/ 0 w 173421"/>
                  <a:gd name="connsiteY2" fmla="*/ 0 h 4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21" h="49177">
                    <a:moveTo>
                      <a:pt x="173421" y="15766"/>
                    </a:moveTo>
                    <a:cubicBezTo>
                      <a:pt x="107233" y="42241"/>
                      <a:pt x="86818" y="67057"/>
                      <a:pt x="15766" y="31531"/>
                    </a:cubicBezTo>
                    <a:cubicBezTo>
                      <a:pt x="5256" y="26276"/>
                      <a:pt x="5255" y="10510"/>
                      <a:pt x="0" y="0"/>
                    </a:cubicBezTo>
                  </a:path>
                </a:pathLst>
              </a:custGeom>
              <a:noFill/>
              <a:ln w="5715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8" name="Полилиния 287"/>
            <p:cNvSpPr/>
            <p:nvPr/>
          </p:nvSpPr>
          <p:spPr>
            <a:xfrm>
              <a:off x="-725169" y="1696975"/>
              <a:ext cx="204990" cy="173421"/>
            </a:xfrm>
            <a:custGeom>
              <a:avLst/>
              <a:gdLst>
                <a:gd name="connsiteX0" fmla="*/ 110397 w 204990"/>
                <a:gd name="connsiteY0" fmla="*/ 0 h 173421"/>
                <a:gd name="connsiteX1" fmla="*/ 31569 w 204990"/>
                <a:gd name="connsiteY1" fmla="*/ 15766 h 173421"/>
                <a:gd name="connsiteX2" fmla="*/ 15803 w 204990"/>
                <a:gd name="connsiteY2" fmla="*/ 110359 h 173421"/>
                <a:gd name="connsiteX3" fmla="*/ 47334 w 204990"/>
                <a:gd name="connsiteY3" fmla="*/ 157655 h 173421"/>
                <a:gd name="connsiteX4" fmla="*/ 94631 w 204990"/>
                <a:gd name="connsiteY4" fmla="*/ 173421 h 173421"/>
                <a:gd name="connsiteX5" fmla="*/ 157693 w 204990"/>
                <a:gd name="connsiteY5" fmla="*/ 157655 h 173421"/>
                <a:gd name="connsiteX6" fmla="*/ 204990 w 204990"/>
                <a:gd name="connsiteY6" fmla="*/ 126124 h 1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90" h="173421">
                  <a:moveTo>
                    <a:pt x="110397" y="0"/>
                  </a:moveTo>
                  <a:cubicBezTo>
                    <a:pt x="84121" y="5255"/>
                    <a:pt x="54835" y="2471"/>
                    <a:pt x="31569" y="15766"/>
                  </a:cubicBezTo>
                  <a:cubicBezTo>
                    <a:pt x="-14247" y="41947"/>
                    <a:pt x="-1509" y="75734"/>
                    <a:pt x="15803" y="110359"/>
                  </a:cubicBezTo>
                  <a:cubicBezTo>
                    <a:pt x="24277" y="127306"/>
                    <a:pt x="32538" y="145819"/>
                    <a:pt x="47334" y="157655"/>
                  </a:cubicBezTo>
                  <a:cubicBezTo>
                    <a:pt x="60311" y="168036"/>
                    <a:pt x="78865" y="168166"/>
                    <a:pt x="94631" y="173421"/>
                  </a:cubicBezTo>
                  <a:cubicBezTo>
                    <a:pt x="115652" y="168166"/>
                    <a:pt x="137777" y="166190"/>
                    <a:pt x="157693" y="157655"/>
                  </a:cubicBezTo>
                  <a:cubicBezTo>
                    <a:pt x="175109" y="150191"/>
                    <a:pt x="204990" y="126124"/>
                    <a:pt x="204990" y="12612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571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52" name="Группа 251"/>
          <p:cNvGrpSpPr/>
          <p:nvPr/>
        </p:nvGrpSpPr>
        <p:grpSpPr>
          <a:xfrm>
            <a:off x="716388" y="426761"/>
            <a:ext cx="3468866" cy="7489437"/>
            <a:chOff x="10113613" y="409565"/>
            <a:chExt cx="3468866" cy="7489437"/>
          </a:xfrm>
        </p:grpSpPr>
        <p:sp>
          <p:nvSpPr>
            <p:cNvPr id="253" name="Полилиния 252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5" name="Группа 254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8" name="Полилиния 267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Полилиния 268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6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7" name="Группа 256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8" name="Полилиния 257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Полилиния 264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Полилиния 266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41" name="Группа 240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42" name="Прямоугольник 241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3" name="Прямоугольник 242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4" name="Прямоугольник 243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68" name="Прямоугольная выноска 167"/>
          <p:cNvSpPr/>
          <p:nvPr/>
        </p:nvSpPr>
        <p:spPr>
          <a:xfrm>
            <a:off x="3051806" y="-95839"/>
            <a:ext cx="5599476" cy="1152128"/>
          </a:xfrm>
          <a:prstGeom prst="wedgeRectCallout">
            <a:avLst>
              <a:gd name="adj1" fmla="val -38852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Внучок! Подсоби бабушке, милок!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6285488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897"/>
    </mc:Choice>
    <mc:Fallback>
      <p:transition spd="slow" advTm="2897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376265" y="-1130361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4" name="Группа 63"/>
          <p:cNvGrpSpPr/>
          <p:nvPr/>
        </p:nvGrpSpPr>
        <p:grpSpPr>
          <a:xfrm rot="1024128">
            <a:off x="7263467" y="4546592"/>
            <a:ext cx="3820398" cy="3399273"/>
            <a:chOff x="-5149080" y="-465784"/>
            <a:chExt cx="3820398" cy="3399273"/>
          </a:xfrm>
        </p:grpSpPr>
        <p:sp>
          <p:nvSpPr>
            <p:cNvPr id="27" name="Полилиния 26"/>
            <p:cNvSpPr/>
            <p:nvPr/>
          </p:nvSpPr>
          <p:spPr>
            <a:xfrm>
              <a:off x="-1476672" y="1806581"/>
              <a:ext cx="147990" cy="142001"/>
            </a:xfrm>
            <a:custGeom>
              <a:avLst/>
              <a:gdLst>
                <a:gd name="connsiteX0" fmla="*/ 98612 w 147990"/>
                <a:gd name="connsiteY0" fmla="*/ 111 h 142001"/>
                <a:gd name="connsiteX1" fmla="*/ 19784 w 147990"/>
                <a:gd name="connsiteY1" fmla="*/ 63173 h 142001"/>
                <a:gd name="connsiteX2" fmla="*/ 4018 w 147990"/>
                <a:gd name="connsiteY2" fmla="*/ 110470 h 142001"/>
                <a:gd name="connsiteX3" fmla="*/ 98612 w 147990"/>
                <a:gd name="connsiteY3" fmla="*/ 142001 h 142001"/>
                <a:gd name="connsiteX4" fmla="*/ 145908 w 147990"/>
                <a:gd name="connsiteY4" fmla="*/ 126235 h 142001"/>
                <a:gd name="connsiteX5" fmla="*/ 130143 w 147990"/>
                <a:gd name="connsiteY5" fmla="*/ 47408 h 142001"/>
                <a:gd name="connsiteX6" fmla="*/ 98612 w 147990"/>
                <a:gd name="connsiteY6" fmla="*/ 111 h 14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90" h="142001">
                  <a:moveTo>
                    <a:pt x="98612" y="111"/>
                  </a:moveTo>
                  <a:cubicBezTo>
                    <a:pt x="80219" y="2738"/>
                    <a:pt x="41683" y="37624"/>
                    <a:pt x="19784" y="63173"/>
                  </a:cubicBezTo>
                  <a:cubicBezTo>
                    <a:pt x="8969" y="75791"/>
                    <a:pt x="-7733" y="98719"/>
                    <a:pt x="4018" y="110470"/>
                  </a:cubicBezTo>
                  <a:cubicBezTo>
                    <a:pt x="27520" y="133972"/>
                    <a:pt x="98612" y="142001"/>
                    <a:pt x="98612" y="142001"/>
                  </a:cubicBezTo>
                  <a:cubicBezTo>
                    <a:pt x="114377" y="136746"/>
                    <a:pt x="140653" y="142000"/>
                    <a:pt x="145908" y="126235"/>
                  </a:cubicBezTo>
                  <a:cubicBezTo>
                    <a:pt x="154382" y="100814"/>
                    <a:pt x="134548" y="73839"/>
                    <a:pt x="130143" y="47408"/>
                  </a:cubicBezTo>
                  <a:cubicBezTo>
                    <a:pt x="129279" y="42224"/>
                    <a:pt x="117005" y="-2516"/>
                    <a:pt x="98612" y="11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6" name="Группа 75"/>
            <p:cNvGrpSpPr/>
            <p:nvPr/>
          </p:nvGrpSpPr>
          <p:grpSpPr>
            <a:xfrm>
              <a:off x="-5149080" y="-465784"/>
              <a:ext cx="3341848" cy="3399273"/>
              <a:chOff x="755576" y="3969060"/>
              <a:chExt cx="3816424" cy="3837803"/>
            </a:xfrm>
          </p:grpSpPr>
          <p:sp>
            <p:nvSpPr>
              <p:cNvPr id="77" name="Прямоугольник 76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7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Прямоугольник 77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7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9" name="Прямоугольник 78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7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83" name="Группа 82"/>
          <p:cNvGrpSpPr/>
          <p:nvPr/>
        </p:nvGrpSpPr>
        <p:grpSpPr>
          <a:xfrm rot="507861">
            <a:off x="9609656" y="1815757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8" name="Группа 127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9" name="Прямоугольник 128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Равнобедренный треугольник 129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7813096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619"/>
    </mc:Choice>
    <mc:Fallback>
      <p:transition spd="slow" advTm="619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99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рямоугольник 99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1" name="Группа 110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4" name="Прямоугольник 123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5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2" name="Прямоугольник 111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4" name="Группа 113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7" name="Рисунок 116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18" name="Группа 117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0" name="Группа 119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2" name="Рисунок 12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3" name="Рисунок 122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1" name="Рисунок 120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19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5" name="Рисунок 1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6" name="Прямоугольник 115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8256265" y="-1176948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6154006" y="44297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8489656" y="1769170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6" name="Группа 125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Равнобедренный треугольник 12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0939965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54"/>
    </mc:Choice>
    <mc:Fallback>
      <p:transition spd="slow" advTm="554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99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рямоугольник 99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1" name="Группа 110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4" name="Прямоугольник 123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5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2" name="Прямоугольник 111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4" name="Группа 113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7" name="Рисунок 116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18" name="Группа 117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0" name="Группа 119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2" name="Рисунок 12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3" name="Рисунок 122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1" name="Рисунок 120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19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5" name="Рисунок 1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6" name="Прямоугольник 115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7221483" y="-1166148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5298133" y="4287361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682647" y="1747075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6" name="Группа 125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Равнобедренный треугольник 12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7398463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95"/>
    </mc:Choice>
    <mc:Fallback>
      <p:transition spd="slow" advTm="495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99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рямоугольник 99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1" name="Группа 110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4" name="Прямоугольник 123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5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2" name="Прямоугольник 111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4" name="Группа 113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7" name="Рисунок 116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18" name="Группа 117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0" name="Группа 119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2" name="Рисунок 12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3" name="Рисунок 122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1" name="Рисунок 120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19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5" name="Рисунок 1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6" name="Прямоугольник 115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6999677" y="-859469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549467">
            <a:off x="4818031" y="46276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518484" y="2041813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6" name="Группа 125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Равнобедренный треугольник 12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171524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29"/>
    </mc:Choice>
    <mc:Fallback>
      <p:transition spd="slow" advTm="329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99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рямоугольник 99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1" name="Группа 110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4" name="Прямоугольник 123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5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2" name="Прямоугольник 111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4" name="Группа 113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7" name="Рисунок 116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18" name="Группа 117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0" name="Группа 119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2" name="Рисунок 12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3" name="Рисунок 122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1" name="Рисунок 120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19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5" name="Рисунок 1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6" name="Прямоугольник 115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5614913" y="-859469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074334" y="1887209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6" name="Группа 125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Равнобедренный треугольник 12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14959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48"/>
    </mc:Choice>
    <mc:Fallback>
      <p:transition spd="slow" advTm="348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99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0" name="Прямоугольник 99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1" name="Группа 110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4" name="Прямоугольник 123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5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2" name="Прямоугольник 111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4" name="Группа 113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7" name="Рисунок 116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18" name="Группа 117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0" name="Группа 119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2" name="Рисунок 121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3" name="Рисунок 122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1" name="Рисунок 120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19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5" name="Рисунок 114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6" name="Прямоугольник 115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4192626" y="-946854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5724325" y="1838940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6" name="Группа 125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8" name="Равнобедренный треугольник 127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1039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50"/>
    </mc:Choice>
    <mc:Fallback>
      <p:transition spd="slow" advTm="45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286120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384015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88"/>
    </mc:Choice>
    <mc:Fallback>
      <p:transition spd="slow" advTm="488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>
            <a:off x="3105769" y="1623848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35755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Я вот такую трость себе хочу купить. Не знаешь, где у нас такую найти?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0" name="Полилиния 79"/>
          <p:cNvSpPr/>
          <p:nvPr/>
        </p:nvSpPr>
        <p:spPr>
          <a:xfrm rot="21139116">
            <a:off x="818912" y="2208108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-2683053" y="391034"/>
            <a:ext cx="6911455" cy="7489437"/>
            <a:chOff x="6671024" y="409565"/>
            <a:chExt cx="6911455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6671024" y="235572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3726273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041"/>
    </mc:Choice>
    <mc:Fallback>
      <p:transition spd="slow" advTm="5041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376265" y="-1130361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9609656" y="1815757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98" name="Полилиния 97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8" name="Группа 127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129" name="Прямоугольник 12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3" name="Прямоугольник 13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4" name="Прямоугольник 133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6" name="Овал 135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Скругленный прямоугольник 136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Овал 138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Овал 140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5" name="Группа 14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46" name="Полилиния 145"/>
            <p:cNvSpPr/>
            <p:nvPr/>
          </p:nvSpPr>
          <p:spPr>
            <a:xfrm rot="1777926">
              <a:off x="13080636" y="1783621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13948786" y="141908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rot="3485066">
              <a:off x="13259999" y="1634998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rot="17411458" flipV="1">
              <a:off x="12184353" y="3581871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Полилиния 152"/>
            <p:cNvSpPr/>
            <p:nvPr/>
          </p:nvSpPr>
          <p:spPr>
            <a:xfrm rot="20923884" flipH="1">
              <a:off x="13168961" y="-757082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Прямоугольник 87"/>
            <p:cNvSpPr/>
            <p:nvPr/>
          </p:nvSpPr>
          <p:spPr>
            <a:xfrm>
              <a:off x="13141261" y="1324310"/>
              <a:ext cx="1433224" cy="346644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96230 w 1144768"/>
                <a:gd name="connsiteY0" fmla="*/ 64983 h 3478753"/>
                <a:gd name="connsiteX1" fmla="*/ 452389 w 1144768"/>
                <a:gd name="connsiteY1" fmla="*/ 213163 h 3478753"/>
                <a:gd name="connsiteX2" fmla="*/ 795169 w 1144768"/>
                <a:gd name="connsiteY2" fmla="*/ 0 h 3478753"/>
                <a:gd name="connsiteX3" fmla="*/ 1144768 w 1144768"/>
                <a:gd name="connsiteY3" fmla="*/ 3478753 h 3478753"/>
                <a:gd name="connsiteX4" fmla="*/ 87701 w 1144768"/>
                <a:gd name="connsiteY4" fmla="*/ 3382138 h 3478753"/>
                <a:gd name="connsiteX5" fmla="*/ 196230 w 1144768"/>
                <a:gd name="connsiteY5" fmla="*/ 64983 h 3478753"/>
                <a:gd name="connsiteX0" fmla="*/ 300020 w 1248558"/>
                <a:gd name="connsiteY0" fmla="*/ 64983 h 3478753"/>
                <a:gd name="connsiteX1" fmla="*/ 556179 w 1248558"/>
                <a:gd name="connsiteY1" fmla="*/ 213163 h 3478753"/>
                <a:gd name="connsiteX2" fmla="*/ 898959 w 1248558"/>
                <a:gd name="connsiteY2" fmla="*/ 0 h 3478753"/>
                <a:gd name="connsiteX3" fmla="*/ 1248558 w 1248558"/>
                <a:gd name="connsiteY3" fmla="*/ 3478753 h 3478753"/>
                <a:gd name="connsiteX4" fmla="*/ 191491 w 1248558"/>
                <a:gd name="connsiteY4" fmla="*/ 3382138 h 3478753"/>
                <a:gd name="connsiteX5" fmla="*/ 300020 w 1248558"/>
                <a:gd name="connsiteY5" fmla="*/ 64983 h 3478753"/>
                <a:gd name="connsiteX0" fmla="*/ 300020 w 1160354"/>
                <a:gd name="connsiteY0" fmla="*/ 64983 h 3466449"/>
                <a:gd name="connsiteX1" fmla="*/ 556179 w 1160354"/>
                <a:gd name="connsiteY1" fmla="*/ 213163 h 3466449"/>
                <a:gd name="connsiteX2" fmla="*/ 898959 w 1160354"/>
                <a:gd name="connsiteY2" fmla="*/ 0 h 3466449"/>
                <a:gd name="connsiteX3" fmla="*/ 1130163 w 1160354"/>
                <a:gd name="connsiteY3" fmla="*/ 3466449 h 3466449"/>
                <a:gd name="connsiteX4" fmla="*/ 191491 w 1160354"/>
                <a:gd name="connsiteY4" fmla="*/ 3382138 h 3466449"/>
                <a:gd name="connsiteX5" fmla="*/ 300020 w 1160354"/>
                <a:gd name="connsiteY5" fmla="*/ 64983 h 3466449"/>
                <a:gd name="connsiteX0" fmla="*/ 300020 w 1240801"/>
                <a:gd name="connsiteY0" fmla="*/ 64983 h 3466449"/>
                <a:gd name="connsiteX1" fmla="*/ 556179 w 1240801"/>
                <a:gd name="connsiteY1" fmla="*/ 213163 h 3466449"/>
                <a:gd name="connsiteX2" fmla="*/ 898959 w 1240801"/>
                <a:gd name="connsiteY2" fmla="*/ 0 h 3466449"/>
                <a:gd name="connsiteX3" fmla="*/ 1130163 w 1240801"/>
                <a:gd name="connsiteY3" fmla="*/ 3466449 h 3466449"/>
                <a:gd name="connsiteX4" fmla="*/ 191491 w 1240801"/>
                <a:gd name="connsiteY4" fmla="*/ 3382138 h 3466449"/>
                <a:gd name="connsiteX5" fmla="*/ 300020 w 1240801"/>
                <a:gd name="connsiteY5" fmla="*/ 64983 h 3466449"/>
                <a:gd name="connsiteX0" fmla="*/ 300020 w 1206558"/>
                <a:gd name="connsiteY0" fmla="*/ 64983 h 3466449"/>
                <a:gd name="connsiteX1" fmla="*/ 556179 w 1206558"/>
                <a:gd name="connsiteY1" fmla="*/ 213163 h 3466449"/>
                <a:gd name="connsiteX2" fmla="*/ 898959 w 1206558"/>
                <a:gd name="connsiteY2" fmla="*/ 0 h 3466449"/>
                <a:gd name="connsiteX3" fmla="*/ 1130163 w 1206558"/>
                <a:gd name="connsiteY3" fmla="*/ 3466449 h 3466449"/>
                <a:gd name="connsiteX4" fmla="*/ 191491 w 1206558"/>
                <a:gd name="connsiteY4" fmla="*/ 3382138 h 3466449"/>
                <a:gd name="connsiteX5" fmla="*/ 300020 w 1206558"/>
                <a:gd name="connsiteY5" fmla="*/ 64983 h 346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6558" h="3466449">
                  <a:moveTo>
                    <a:pt x="300020" y="64983"/>
                  </a:moveTo>
                  <a:cubicBezTo>
                    <a:pt x="442604" y="57210"/>
                    <a:pt x="413595" y="220936"/>
                    <a:pt x="556179" y="213163"/>
                  </a:cubicBezTo>
                  <a:lnTo>
                    <a:pt x="898959" y="0"/>
                  </a:lnTo>
                  <a:cubicBezTo>
                    <a:pt x="1503202" y="1173646"/>
                    <a:pt x="1009269" y="2233396"/>
                    <a:pt x="1130163" y="3466449"/>
                  </a:cubicBezTo>
                  <a:lnTo>
                    <a:pt x="191491" y="3382138"/>
                  </a:lnTo>
                  <a:cubicBezTo>
                    <a:pt x="102153" y="2233737"/>
                    <a:pt x="-245538" y="1088799"/>
                    <a:pt x="300020" y="64983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Прямоугольник 161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3" name="Прямоугольник 162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4" name="Группа 163"/>
          <p:cNvGrpSpPr/>
          <p:nvPr/>
        </p:nvGrpSpPr>
        <p:grpSpPr>
          <a:xfrm rot="21083168">
            <a:off x="3453475" y="3678785"/>
            <a:ext cx="3469447" cy="2008889"/>
            <a:chOff x="14156442" y="1412700"/>
            <a:chExt cx="2979333" cy="1811167"/>
          </a:xfrm>
        </p:grpSpPr>
        <p:sp>
          <p:nvSpPr>
            <p:cNvPr id="165" name="Полилиния 164"/>
            <p:cNvSpPr/>
            <p:nvPr/>
          </p:nvSpPr>
          <p:spPr>
            <a:xfrm rot="2947369">
              <a:off x="15960894" y="1822741"/>
              <a:ext cx="794269" cy="1555492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Полилиния 165"/>
            <p:cNvSpPr/>
            <p:nvPr/>
          </p:nvSpPr>
          <p:spPr>
            <a:xfrm rot="1959911">
              <a:off x="16422937" y="1412700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7" name="Полилиния 166"/>
            <p:cNvSpPr/>
            <p:nvPr/>
          </p:nvSpPr>
          <p:spPr>
            <a:xfrm rot="7735497">
              <a:off x="15259996" y="2169052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8" name="Полилиния 167"/>
            <p:cNvSpPr/>
            <p:nvPr/>
          </p:nvSpPr>
          <p:spPr>
            <a:xfrm rot="105772">
              <a:off x="14156442" y="2451588"/>
              <a:ext cx="898635" cy="538174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70" name="Прямоугольная выноска 169"/>
          <p:cNvSpPr/>
          <p:nvPr/>
        </p:nvSpPr>
        <p:spPr>
          <a:xfrm>
            <a:off x="-6733256" y="695071"/>
            <a:ext cx="5599476" cy="1152128"/>
          </a:xfrm>
          <a:prstGeom prst="wedgeRectCallout">
            <a:avLst>
              <a:gd name="adj1" fmla="val -13332"/>
              <a:gd name="adj2" fmla="val 74192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Я вот такую трость себе хочу купить. Не знаешь, где у нас такую найти?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Полилиния 34"/>
          <p:cNvSpPr/>
          <p:nvPr/>
        </p:nvSpPr>
        <p:spPr>
          <a:xfrm>
            <a:off x="5427177" y="914400"/>
            <a:ext cx="2106387" cy="2101755"/>
          </a:xfrm>
          <a:custGeom>
            <a:avLst/>
            <a:gdLst>
              <a:gd name="connsiteX0" fmla="*/ 632429 w 2106387"/>
              <a:gd name="connsiteY0" fmla="*/ 0 h 2101755"/>
              <a:gd name="connsiteX1" fmla="*/ 536895 w 2106387"/>
              <a:gd name="connsiteY1" fmla="*/ 13648 h 2101755"/>
              <a:gd name="connsiteX2" fmla="*/ 427713 w 2106387"/>
              <a:gd name="connsiteY2" fmla="*/ 68239 h 2101755"/>
              <a:gd name="connsiteX3" fmla="*/ 386769 w 2106387"/>
              <a:gd name="connsiteY3" fmla="*/ 81887 h 2101755"/>
              <a:gd name="connsiteX4" fmla="*/ 304883 w 2106387"/>
              <a:gd name="connsiteY4" fmla="*/ 163773 h 2101755"/>
              <a:gd name="connsiteX5" fmla="*/ 182053 w 2106387"/>
              <a:gd name="connsiteY5" fmla="*/ 300251 h 2101755"/>
              <a:gd name="connsiteX6" fmla="*/ 141110 w 2106387"/>
              <a:gd name="connsiteY6" fmla="*/ 327546 h 2101755"/>
              <a:gd name="connsiteX7" fmla="*/ 182053 w 2106387"/>
              <a:gd name="connsiteY7" fmla="*/ 341194 h 2101755"/>
              <a:gd name="connsiteX8" fmla="*/ 291235 w 2106387"/>
              <a:gd name="connsiteY8" fmla="*/ 368490 h 2101755"/>
              <a:gd name="connsiteX9" fmla="*/ 263939 w 2106387"/>
              <a:gd name="connsiteY9" fmla="*/ 436728 h 2101755"/>
              <a:gd name="connsiteX10" fmla="*/ 195701 w 2106387"/>
              <a:gd name="connsiteY10" fmla="*/ 559558 h 2101755"/>
              <a:gd name="connsiteX11" fmla="*/ 154757 w 2106387"/>
              <a:gd name="connsiteY11" fmla="*/ 655093 h 2101755"/>
              <a:gd name="connsiteX12" fmla="*/ 113814 w 2106387"/>
              <a:gd name="connsiteY12" fmla="*/ 750627 h 2101755"/>
              <a:gd name="connsiteX13" fmla="*/ 113814 w 2106387"/>
              <a:gd name="connsiteY13" fmla="*/ 968991 h 2101755"/>
              <a:gd name="connsiteX14" fmla="*/ 72871 w 2106387"/>
              <a:gd name="connsiteY14" fmla="*/ 1105469 h 2101755"/>
              <a:gd name="connsiteX15" fmla="*/ 45575 w 2106387"/>
              <a:gd name="connsiteY15" fmla="*/ 1228299 h 2101755"/>
              <a:gd name="connsiteX16" fmla="*/ 18280 w 2106387"/>
              <a:gd name="connsiteY16" fmla="*/ 1296537 h 2101755"/>
              <a:gd name="connsiteX17" fmla="*/ 4632 w 2106387"/>
              <a:gd name="connsiteY17" fmla="*/ 1405719 h 2101755"/>
              <a:gd name="connsiteX18" fmla="*/ 59223 w 2106387"/>
              <a:gd name="connsiteY18" fmla="*/ 1392072 h 2101755"/>
              <a:gd name="connsiteX19" fmla="*/ 141110 w 2106387"/>
              <a:gd name="connsiteY19" fmla="*/ 1337481 h 2101755"/>
              <a:gd name="connsiteX20" fmla="*/ 168405 w 2106387"/>
              <a:gd name="connsiteY20" fmla="*/ 1583140 h 2101755"/>
              <a:gd name="connsiteX21" fmla="*/ 195701 w 2106387"/>
              <a:gd name="connsiteY21" fmla="*/ 1719618 h 2101755"/>
              <a:gd name="connsiteX22" fmla="*/ 209348 w 2106387"/>
              <a:gd name="connsiteY22" fmla="*/ 1787857 h 2101755"/>
              <a:gd name="connsiteX23" fmla="*/ 263939 w 2106387"/>
              <a:gd name="connsiteY23" fmla="*/ 1774209 h 2101755"/>
              <a:gd name="connsiteX24" fmla="*/ 291235 w 2106387"/>
              <a:gd name="connsiteY24" fmla="*/ 1815152 h 2101755"/>
              <a:gd name="connsiteX25" fmla="*/ 345826 w 2106387"/>
              <a:gd name="connsiteY25" fmla="*/ 1924334 h 2101755"/>
              <a:gd name="connsiteX26" fmla="*/ 400417 w 2106387"/>
              <a:gd name="connsiteY26" fmla="*/ 2006221 h 2101755"/>
              <a:gd name="connsiteX27" fmla="*/ 468656 w 2106387"/>
              <a:gd name="connsiteY27" fmla="*/ 2074460 h 2101755"/>
              <a:gd name="connsiteX28" fmla="*/ 509599 w 2106387"/>
              <a:gd name="connsiteY28" fmla="*/ 2060812 h 2101755"/>
              <a:gd name="connsiteX29" fmla="*/ 536895 w 2106387"/>
              <a:gd name="connsiteY29" fmla="*/ 2019869 h 2101755"/>
              <a:gd name="connsiteX30" fmla="*/ 618781 w 2106387"/>
              <a:gd name="connsiteY30" fmla="*/ 1951630 h 2101755"/>
              <a:gd name="connsiteX31" fmla="*/ 687020 w 2106387"/>
              <a:gd name="connsiteY31" fmla="*/ 2033516 h 2101755"/>
              <a:gd name="connsiteX32" fmla="*/ 727963 w 2106387"/>
              <a:gd name="connsiteY32" fmla="*/ 2047164 h 2101755"/>
              <a:gd name="connsiteX33" fmla="*/ 768907 w 2106387"/>
              <a:gd name="connsiteY33" fmla="*/ 2074460 h 2101755"/>
              <a:gd name="connsiteX34" fmla="*/ 837145 w 2106387"/>
              <a:gd name="connsiteY34" fmla="*/ 2060812 h 2101755"/>
              <a:gd name="connsiteX35" fmla="*/ 864441 w 2106387"/>
              <a:gd name="connsiteY35" fmla="*/ 2019869 h 2101755"/>
              <a:gd name="connsiteX36" fmla="*/ 959975 w 2106387"/>
              <a:gd name="connsiteY36" fmla="*/ 1924334 h 2101755"/>
              <a:gd name="connsiteX37" fmla="*/ 987271 w 2106387"/>
              <a:gd name="connsiteY37" fmla="*/ 1883391 h 2101755"/>
              <a:gd name="connsiteX38" fmla="*/ 1028214 w 2106387"/>
              <a:gd name="connsiteY38" fmla="*/ 1869743 h 2101755"/>
              <a:gd name="connsiteX39" fmla="*/ 1055510 w 2106387"/>
              <a:gd name="connsiteY39" fmla="*/ 1937982 h 2101755"/>
              <a:gd name="connsiteX40" fmla="*/ 1096453 w 2106387"/>
              <a:gd name="connsiteY40" fmla="*/ 1992573 h 2101755"/>
              <a:gd name="connsiteX41" fmla="*/ 1123748 w 2106387"/>
              <a:gd name="connsiteY41" fmla="*/ 2033516 h 2101755"/>
              <a:gd name="connsiteX42" fmla="*/ 1205635 w 2106387"/>
              <a:gd name="connsiteY42" fmla="*/ 2101755 h 2101755"/>
              <a:gd name="connsiteX43" fmla="*/ 1246578 w 2106387"/>
              <a:gd name="connsiteY43" fmla="*/ 2060812 h 2101755"/>
              <a:gd name="connsiteX44" fmla="*/ 1260226 w 2106387"/>
              <a:gd name="connsiteY44" fmla="*/ 2019869 h 2101755"/>
              <a:gd name="connsiteX45" fmla="*/ 1301169 w 2106387"/>
              <a:gd name="connsiteY45" fmla="*/ 1992573 h 2101755"/>
              <a:gd name="connsiteX46" fmla="*/ 1328465 w 2106387"/>
              <a:gd name="connsiteY46" fmla="*/ 2047164 h 2101755"/>
              <a:gd name="connsiteX47" fmla="*/ 1369408 w 2106387"/>
              <a:gd name="connsiteY47" fmla="*/ 2060812 h 2101755"/>
              <a:gd name="connsiteX48" fmla="*/ 1396704 w 2106387"/>
              <a:gd name="connsiteY48" fmla="*/ 2019869 h 2101755"/>
              <a:gd name="connsiteX49" fmla="*/ 1437647 w 2106387"/>
              <a:gd name="connsiteY49" fmla="*/ 1978925 h 2101755"/>
              <a:gd name="connsiteX50" fmla="*/ 1464942 w 2106387"/>
              <a:gd name="connsiteY50" fmla="*/ 1937982 h 2101755"/>
              <a:gd name="connsiteX51" fmla="*/ 1505886 w 2106387"/>
              <a:gd name="connsiteY51" fmla="*/ 1924334 h 2101755"/>
              <a:gd name="connsiteX52" fmla="*/ 1546829 w 2106387"/>
              <a:gd name="connsiteY52" fmla="*/ 1951630 h 2101755"/>
              <a:gd name="connsiteX53" fmla="*/ 1656011 w 2106387"/>
              <a:gd name="connsiteY53" fmla="*/ 1897039 h 2101755"/>
              <a:gd name="connsiteX54" fmla="*/ 1669659 w 2106387"/>
              <a:gd name="connsiteY54" fmla="*/ 1856096 h 2101755"/>
              <a:gd name="connsiteX55" fmla="*/ 1724250 w 2106387"/>
              <a:gd name="connsiteY55" fmla="*/ 1828800 h 2101755"/>
              <a:gd name="connsiteX56" fmla="*/ 1778841 w 2106387"/>
              <a:gd name="connsiteY56" fmla="*/ 1774209 h 2101755"/>
              <a:gd name="connsiteX57" fmla="*/ 1806136 w 2106387"/>
              <a:gd name="connsiteY57" fmla="*/ 1733266 h 2101755"/>
              <a:gd name="connsiteX58" fmla="*/ 1888023 w 2106387"/>
              <a:gd name="connsiteY58" fmla="*/ 1705970 h 2101755"/>
              <a:gd name="connsiteX59" fmla="*/ 1956262 w 2106387"/>
              <a:gd name="connsiteY59" fmla="*/ 1610436 h 2101755"/>
              <a:gd name="connsiteX60" fmla="*/ 2010853 w 2106387"/>
              <a:gd name="connsiteY60" fmla="*/ 1528549 h 2101755"/>
              <a:gd name="connsiteX61" fmla="*/ 2038148 w 2106387"/>
              <a:gd name="connsiteY61" fmla="*/ 1460310 h 2101755"/>
              <a:gd name="connsiteX62" fmla="*/ 2051796 w 2106387"/>
              <a:gd name="connsiteY62" fmla="*/ 1405719 h 2101755"/>
              <a:gd name="connsiteX63" fmla="*/ 2092739 w 2106387"/>
              <a:gd name="connsiteY63" fmla="*/ 1364776 h 2101755"/>
              <a:gd name="connsiteX64" fmla="*/ 2106387 w 2106387"/>
              <a:gd name="connsiteY64" fmla="*/ 1337481 h 210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06387" h="2101755">
                <a:moveTo>
                  <a:pt x="632429" y="0"/>
                </a:moveTo>
                <a:cubicBezTo>
                  <a:pt x="600584" y="4549"/>
                  <a:pt x="568103" y="5846"/>
                  <a:pt x="536895" y="13648"/>
                </a:cubicBezTo>
                <a:cubicBezTo>
                  <a:pt x="442438" y="37262"/>
                  <a:pt x="496397" y="33896"/>
                  <a:pt x="427713" y="68239"/>
                </a:cubicBezTo>
                <a:cubicBezTo>
                  <a:pt x="414846" y="74673"/>
                  <a:pt x="400417" y="77338"/>
                  <a:pt x="386769" y="81887"/>
                </a:cubicBezTo>
                <a:cubicBezTo>
                  <a:pt x="359474" y="109182"/>
                  <a:pt x="328044" y="132892"/>
                  <a:pt x="304883" y="163773"/>
                </a:cubicBezTo>
                <a:cubicBezTo>
                  <a:pt x="269645" y="210756"/>
                  <a:pt x="231034" y="267598"/>
                  <a:pt x="182053" y="300251"/>
                </a:cubicBezTo>
                <a:lnTo>
                  <a:pt x="141110" y="327546"/>
                </a:lnTo>
                <a:cubicBezTo>
                  <a:pt x="154758" y="332095"/>
                  <a:pt x="168174" y="337409"/>
                  <a:pt x="182053" y="341194"/>
                </a:cubicBezTo>
                <a:cubicBezTo>
                  <a:pt x="218245" y="351065"/>
                  <a:pt x="266821" y="340007"/>
                  <a:pt x="291235" y="368490"/>
                </a:cubicBezTo>
                <a:cubicBezTo>
                  <a:pt x="307178" y="387091"/>
                  <a:pt x="273889" y="414341"/>
                  <a:pt x="263939" y="436728"/>
                </a:cubicBezTo>
                <a:cubicBezTo>
                  <a:pt x="241561" y="487079"/>
                  <a:pt x="225233" y="510337"/>
                  <a:pt x="195701" y="559558"/>
                </a:cubicBezTo>
                <a:cubicBezTo>
                  <a:pt x="156517" y="716292"/>
                  <a:pt x="211310" y="523135"/>
                  <a:pt x="154757" y="655093"/>
                </a:cubicBezTo>
                <a:cubicBezTo>
                  <a:pt x="101881" y="778472"/>
                  <a:pt x="182341" y="647839"/>
                  <a:pt x="113814" y="750627"/>
                </a:cubicBezTo>
                <a:cubicBezTo>
                  <a:pt x="83174" y="934468"/>
                  <a:pt x="61769" y="864899"/>
                  <a:pt x="113814" y="968991"/>
                </a:cubicBezTo>
                <a:cubicBezTo>
                  <a:pt x="86861" y="1103754"/>
                  <a:pt x="117758" y="970806"/>
                  <a:pt x="72871" y="1105469"/>
                </a:cubicBezTo>
                <a:cubicBezTo>
                  <a:pt x="41365" y="1199989"/>
                  <a:pt x="78029" y="1120118"/>
                  <a:pt x="45575" y="1228299"/>
                </a:cubicBezTo>
                <a:cubicBezTo>
                  <a:pt x="38536" y="1251764"/>
                  <a:pt x="27378" y="1273791"/>
                  <a:pt x="18280" y="1296537"/>
                </a:cubicBezTo>
                <a:cubicBezTo>
                  <a:pt x="13731" y="1332931"/>
                  <a:pt x="-9816" y="1372007"/>
                  <a:pt x="4632" y="1405719"/>
                </a:cubicBezTo>
                <a:cubicBezTo>
                  <a:pt x="12021" y="1422959"/>
                  <a:pt x="42446" y="1400460"/>
                  <a:pt x="59223" y="1392072"/>
                </a:cubicBezTo>
                <a:cubicBezTo>
                  <a:pt x="88565" y="1377401"/>
                  <a:pt x="141110" y="1337481"/>
                  <a:pt x="141110" y="1337481"/>
                </a:cubicBezTo>
                <a:cubicBezTo>
                  <a:pt x="176846" y="1480431"/>
                  <a:pt x="130942" y="1283445"/>
                  <a:pt x="168405" y="1583140"/>
                </a:cubicBezTo>
                <a:cubicBezTo>
                  <a:pt x="174160" y="1629175"/>
                  <a:pt x="186603" y="1674125"/>
                  <a:pt x="195701" y="1719618"/>
                </a:cubicBezTo>
                <a:lnTo>
                  <a:pt x="209348" y="1787857"/>
                </a:lnTo>
                <a:cubicBezTo>
                  <a:pt x="227545" y="1783308"/>
                  <a:pt x="246144" y="1768278"/>
                  <a:pt x="263939" y="1774209"/>
                </a:cubicBezTo>
                <a:cubicBezTo>
                  <a:pt x="279500" y="1779396"/>
                  <a:pt x="283381" y="1800752"/>
                  <a:pt x="291235" y="1815152"/>
                </a:cubicBezTo>
                <a:cubicBezTo>
                  <a:pt x="310719" y="1850873"/>
                  <a:pt x="332959" y="1885732"/>
                  <a:pt x="345826" y="1924334"/>
                </a:cubicBezTo>
                <a:cubicBezTo>
                  <a:pt x="369811" y="1996288"/>
                  <a:pt x="343622" y="1938068"/>
                  <a:pt x="400417" y="2006221"/>
                </a:cubicBezTo>
                <a:cubicBezTo>
                  <a:pt x="457283" y="2074460"/>
                  <a:pt x="393594" y="2024417"/>
                  <a:pt x="468656" y="2074460"/>
                </a:cubicBezTo>
                <a:cubicBezTo>
                  <a:pt x="482304" y="2069911"/>
                  <a:pt x="498365" y="2069799"/>
                  <a:pt x="509599" y="2060812"/>
                </a:cubicBezTo>
                <a:cubicBezTo>
                  <a:pt x="522407" y="2050565"/>
                  <a:pt x="526394" y="2032470"/>
                  <a:pt x="536895" y="2019869"/>
                </a:cubicBezTo>
                <a:cubicBezTo>
                  <a:pt x="569736" y="1980460"/>
                  <a:pt x="578520" y="1978470"/>
                  <a:pt x="618781" y="1951630"/>
                </a:cubicBezTo>
                <a:cubicBezTo>
                  <a:pt x="638922" y="1981841"/>
                  <a:pt x="655496" y="2012500"/>
                  <a:pt x="687020" y="2033516"/>
                </a:cubicBezTo>
                <a:cubicBezTo>
                  <a:pt x="698990" y="2041496"/>
                  <a:pt x="715096" y="2040730"/>
                  <a:pt x="727963" y="2047164"/>
                </a:cubicBezTo>
                <a:cubicBezTo>
                  <a:pt x="742634" y="2054500"/>
                  <a:pt x="755259" y="2065361"/>
                  <a:pt x="768907" y="2074460"/>
                </a:cubicBezTo>
                <a:cubicBezTo>
                  <a:pt x="791653" y="2069911"/>
                  <a:pt x="817005" y="2072321"/>
                  <a:pt x="837145" y="2060812"/>
                </a:cubicBezTo>
                <a:cubicBezTo>
                  <a:pt x="851386" y="2052674"/>
                  <a:pt x="853468" y="2032061"/>
                  <a:pt x="864441" y="2019869"/>
                </a:cubicBezTo>
                <a:cubicBezTo>
                  <a:pt x="894568" y="1986394"/>
                  <a:pt x="934993" y="1961805"/>
                  <a:pt x="959975" y="1924334"/>
                </a:cubicBezTo>
                <a:cubicBezTo>
                  <a:pt x="969074" y="1910686"/>
                  <a:pt x="974463" y="1893638"/>
                  <a:pt x="987271" y="1883391"/>
                </a:cubicBezTo>
                <a:cubicBezTo>
                  <a:pt x="998505" y="1874404"/>
                  <a:pt x="1014566" y="1874292"/>
                  <a:pt x="1028214" y="1869743"/>
                </a:cubicBezTo>
                <a:cubicBezTo>
                  <a:pt x="1037313" y="1892489"/>
                  <a:pt x="1043612" y="1916566"/>
                  <a:pt x="1055510" y="1937982"/>
                </a:cubicBezTo>
                <a:cubicBezTo>
                  <a:pt x="1066557" y="1957866"/>
                  <a:pt x="1083232" y="1974064"/>
                  <a:pt x="1096453" y="1992573"/>
                </a:cubicBezTo>
                <a:cubicBezTo>
                  <a:pt x="1105987" y="2005920"/>
                  <a:pt x="1113247" y="2020915"/>
                  <a:pt x="1123748" y="2033516"/>
                </a:cubicBezTo>
                <a:cubicBezTo>
                  <a:pt x="1156587" y="2072923"/>
                  <a:pt x="1165376" y="2074916"/>
                  <a:pt x="1205635" y="2101755"/>
                </a:cubicBezTo>
                <a:cubicBezTo>
                  <a:pt x="1219283" y="2088107"/>
                  <a:pt x="1235872" y="2076871"/>
                  <a:pt x="1246578" y="2060812"/>
                </a:cubicBezTo>
                <a:cubicBezTo>
                  <a:pt x="1254558" y="2048842"/>
                  <a:pt x="1251239" y="2031103"/>
                  <a:pt x="1260226" y="2019869"/>
                </a:cubicBezTo>
                <a:cubicBezTo>
                  <a:pt x="1270473" y="2007061"/>
                  <a:pt x="1287521" y="2001672"/>
                  <a:pt x="1301169" y="1992573"/>
                </a:cubicBezTo>
                <a:cubicBezTo>
                  <a:pt x="1310268" y="2010770"/>
                  <a:pt x="1314079" y="2032778"/>
                  <a:pt x="1328465" y="2047164"/>
                </a:cubicBezTo>
                <a:cubicBezTo>
                  <a:pt x="1338637" y="2057336"/>
                  <a:pt x="1356051" y="2066155"/>
                  <a:pt x="1369408" y="2060812"/>
                </a:cubicBezTo>
                <a:cubicBezTo>
                  <a:pt x="1384637" y="2054720"/>
                  <a:pt x="1386203" y="2032470"/>
                  <a:pt x="1396704" y="2019869"/>
                </a:cubicBezTo>
                <a:cubicBezTo>
                  <a:pt x="1409060" y="2005042"/>
                  <a:pt x="1425291" y="1993753"/>
                  <a:pt x="1437647" y="1978925"/>
                </a:cubicBezTo>
                <a:cubicBezTo>
                  <a:pt x="1448147" y="1966324"/>
                  <a:pt x="1452134" y="1948228"/>
                  <a:pt x="1464942" y="1937982"/>
                </a:cubicBezTo>
                <a:cubicBezTo>
                  <a:pt x="1476176" y="1928995"/>
                  <a:pt x="1492238" y="1928883"/>
                  <a:pt x="1505886" y="1924334"/>
                </a:cubicBezTo>
                <a:cubicBezTo>
                  <a:pt x="1519534" y="1933433"/>
                  <a:pt x="1530553" y="1949595"/>
                  <a:pt x="1546829" y="1951630"/>
                </a:cubicBezTo>
                <a:cubicBezTo>
                  <a:pt x="1608813" y="1959378"/>
                  <a:pt x="1619617" y="1933433"/>
                  <a:pt x="1656011" y="1897039"/>
                </a:cubicBezTo>
                <a:cubicBezTo>
                  <a:pt x="1660560" y="1883391"/>
                  <a:pt x="1659487" y="1866268"/>
                  <a:pt x="1669659" y="1856096"/>
                </a:cubicBezTo>
                <a:cubicBezTo>
                  <a:pt x="1684045" y="1841710"/>
                  <a:pt x="1707974" y="1841007"/>
                  <a:pt x="1724250" y="1828800"/>
                </a:cubicBezTo>
                <a:cubicBezTo>
                  <a:pt x="1744838" y="1813359"/>
                  <a:pt x="1762093" y="1793748"/>
                  <a:pt x="1778841" y="1774209"/>
                </a:cubicBezTo>
                <a:cubicBezTo>
                  <a:pt x="1789516" y="1761755"/>
                  <a:pt x="1792227" y="1741959"/>
                  <a:pt x="1806136" y="1733266"/>
                </a:cubicBezTo>
                <a:cubicBezTo>
                  <a:pt x="1830535" y="1718017"/>
                  <a:pt x="1888023" y="1705970"/>
                  <a:pt x="1888023" y="1705970"/>
                </a:cubicBezTo>
                <a:cubicBezTo>
                  <a:pt x="1919868" y="1610436"/>
                  <a:pt x="1888024" y="1633183"/>
                  <a:pt x="1956262" y="1610436"/>
                </a:cubicBezTo>
                <a:cubicBezTo>
                  <a:pt x="1974459" y="1583140"/>
                  <a:pt x="1998670" y="1559008"/>
                  <a:pt x="2010853" y="1528549"/>
                </a:cubicBezTo>
                <a:cubicBezTo>
                  <a:pt x="2019951" y="1505803"/>
                  <a:pt x="2030401" y="1483551"/>
                  <a:pt x="2038148" y="1460310"/>
                </a:cubicBezTo>
                <a:cubicBezTo>
                  <a:pt x="2044079" y="1442515"/>
                  <a:pt x="2042490" y="1422005"/>
                  <a:pt x="2051796" y="1405719"/>
                </a:cubicBezTo>
                <a:cubicBezTo>
                  <a:pt x="2061372" y="1388961"/>
                  <a:pt x="2080682" y="1379847"/>
                  <a:pt x="2092739" y="1364776"/>
                </a:cubicBezTo>
                <a:cubicBezTo>
                  <a:pt x="2099094" y="1356833"/>
                  <a:pt x="2101838" y="1346579"/>
                  <a:pt x="2106387" y="1337481"/>
                </a:cubicBezTo>
              </a:path>
            </a:pathLst>
          </a:custGeom>
          <a:solidFill>
            <a:srgbClr val="FFFF00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1" name="Группа 170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72" name="Прямоугольник 17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3" name="Равнобедренный треугольник 17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0445705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554"/>
    </mc:Choice>
    <mc:Fallback>
      <p:transition spd="slow" advTm="1554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3982"/>
              <a:gd name="adj2" fmla="val 86013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Так ты же зашла в интернет-магазин.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5734050" y="2304256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812210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640"/>
    </mc:Choice>
    <mc:Fallback>
      <p:transition spd="slow" advTm="264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953333" y="447929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 rot="1488381">
              <a:off x="13151935" y="-248045"/>
              <a:ext cx="325924" cy="41219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" name="Группа 7"/>
          <p:cNvGrpSpPr/>
          <p:nvPr/>
        </p:nvGrpSpPr>
        <p:grpSpPr>
          <a:xfrm>
            <a:off x="3705365" y="1666082"/>
            <a:ext cx="1249850" cy="1009269"/>
            <a:chOff x="9416955" y="914302"/>
            <a:chExt cx="1249850" cy="1009269"/>
          </a:xfrm>
        </p:grpSpPr>
        <p:sp>
          <p:nvSpPr>
            <p:cNvPr id="7" name="Полилиния 6"/>
            <p:cNvSpPr/>
            <p:nvPr/>
          </p:nvSpPr>
          <p:spPr>
            <a:xfrm>
              <a:off x="9416955" y="1032151"/>
              <a:ext cx="682388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 rot="994254">
              <a:off x="9529901" y="914302"/>
              <a:ext cx="682388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 rot="20033404" flipH="1">
              <a:off x="9901613" y="966196"/>
              <a:ext cx="765192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476690" y="2030199"/>
            <a:ext cx="1229861" cy="1378424"/>
          </a:xfrm>
          <a:custGeom>
            <a:avLst/>
            <a:gdLst>
              <a:gd name="connsiteX0" fmla="*/ 272979 w 1229861"/>
              <a:gd name="connsiteY0" fmla="*/ 832513 h 1378424"/>
              <a:gd name="connsiteX1" fmla="*/ 382161 w 1229861"/>
              <a:gd name="connsiteY1" fmla="*/ 736979 h 1378424"/>
              <a:gd name="connsiteX2" fmla="*/ 464048 w 1229861"/>
              <a:gd name="connsiteY2" fmla="*/ 709683 h 1378424"/>
              <a:gd name="connsiteX3" fmla="*/ 504991 w 1229861"/>
              <a:gd name="connsiteY3" fmla="*/ 696036 h 1378424"/>
              <a:gd name="connsiteX4" fmla="*/ 532286 w 1229861"/>
              <a:gd name="connsiteY4" fmla="*/ 655092 h 1378424"/>
              <a:gd name="connsiteX5" fmla="*/ 545934 w 1229861"/>
              <a:gd name="connsiteY5" fmla="*/ 600501 h 1378424"/>
              <a:gd name="connsiteX6" fmla="*/ 586877 w 1229861"/>
              <a:gd name="connsiteY6" fmla="*/ 573206 h 1378424"/>
              <a:gd name="connsiteX7" fmla="*/ 614173 w 1229861"/>
              <a:gd name="connsiteY7" fmla="*/ 532262 h 1378424"/>
              <a:gd name="connsiteX8" fmla="*/ 532286 w 1229861"/>
              <a:gd name="connsiteY8" fmla="*/ 477671 h 1378424"/>
              <a:gd name="connsiteX9" fmla="*/ 450400 w 1229861"/>
              <a:gd name="connsiteY9" fmla="*/ 409433 h 1378424"/>
              <a:gd name="connsiteX10" fmla="*/ 395809 w 1229861"/>
              <a:gd name="connsiteY10" fmla="*/ 327546 h 1378424"/>
              <a:gd name="connsiteX11" fmla="*/ 559582 w 1229861"/>
              <a:gd name="connsiteY11" fmla="*/ 368489 h 1378424"/>
              <a:gd name="connsiteX12" fmla="*/ 600525 w 1229861"/>
              <a:gd name="connsiteY12" fmla="*/ 382137 h 1378424"/>
              <a:gd name="connsiteX13" fmla="*/ 641468 w 1229861"/>
              <a:gd name="connsiteY13" fmla="*/ 368489 h 1378424"/>
              <a:gd name="connsiteX14" fmla="*/ 696060 w 1229861"/>
              <a:gd name="connsiteY14" fmla="*/ 286603 h 1378424"/>
              <a:gd name="connsiteX15" fmla="*/ 709707 w 1229861"/>
              <a:gd name="connsiteY15" fmla="*/ 40943 h 1378424"/>
              <a:gd name="connsiteX16" fmla="*/ 791594 w 1229861"/>
              <a:gd name="connsiteY16" fmla="*/ 13648 h 1378424"/>
              <a:gd name="connsiteX17" fmla="*/ 805242 w 1229861"/>
              <a:gd name="connsiteY17" fmla="*/ 54591 h 1378424"/>
              <a:gd name="connsiteX18" fmla="*/ 777946 w 1229861"/>
              <a:gd name="connsiteY18" fmla="*/ 245659 h 1378424"/>
              <a:gd name="connsiteX19" fmla="*/ 832537 w 1229861"/>
              <a:gd name="connsiteY19" fmla="*/ 300250 h 1378424"/>
              <a:gd name="connsiteX20" fmla="*/ 859833 w 1229861"/>
              <a:gd name="connsiteY20" fmla="*/ 259307 h 1378424"/>
              <a:gd name="connsiteX21" fmla="*/ 887128 w 1229861"/>
              <a:gd name="connsiteY21" fmla="*/ 177421 h 1378424"/>
              <a:gd name="connsiteX22" fmla="*/ 900776 w 1229861"/>
              <a:gd name="connsiteY22" fmla="*/ 122830 h 1378424"/>
              <a:gd name="connsiteX23" fmla="*/ 928071 w 1229861"/>
              <a:gd name="connsiteY23" fmla="*/ 40943 h 1378424"/>
              <a:gd name="connsiteX24" fmla="*/ 941719 w 1229861"/>
              <a:gd name="connsiteY24" fmla="*/ 0 h 1378424"/>
              <a:gd name="connsiteX25" fmla="*/ 982663 w 1229861"/>
              <a:gd name="connsiteY25" fmla="*/ 13648 h 1378424"/>
              <a:gd name="connsiteX26" fmla="*/ 996310 w 1229861"/>
              <a:gd name="connsiteY26" fmla="*/ 54591 h 1378424"/>
              <a:gd name="connsiteX27" fmla="*/ 969015 w 1229861"/>
              <a:gd name="connsiteY27" fmla="*/ 232012 h 1378424"/>
              <a:gd name="connsiteX28" fmla="*/ 928071 w 1229861"/>
              <a:gd name="connsiteY28" fmla="*/ 313898 h 1378424"/>
              <a:gd name="connsiteX29" fmla="*/ 996310 w 1229861"/>
              <a:gd name="connsiteY29" fmla="*/ 341194 h 1378424"/>
              <a:gd name="connsiteX30" fmla="*/ 1091845 w 1229861"/>
              <a:gd name="connsiteY30" fmla="*/ 218364 h 1378424"/>
              <a:gd name="connsiteX31" fmla="*/ 1132788 w 1229861"/>
              <a:gd name="connsiteY31" fmla="*/ 204716 h 1378424"/>
              <a:gd name="connsiteX32" fmla="*/ 1146436 w 1229861"/>
              <a:gd name="connsiteY32" fmla="*/ 245659 h 1378424"/>
              <a:gd name="connsiteX33" fmla="*/ 1078197 w 1229861"/>
              <a:gd name="connsiteY33" fmla="*/ 382137 h 1378424"/>
              <a:gd name="connsiteX34" fmla="*/ 1064549 w 1229861"/>
              <a:gd name="connsiteY34" fmla="*/ 423080 h 1378424"/>
              <a:gd name="connsiteX35" fmla="*/ 1091845 w 1229861"/>
              <a:gd name="connsiteY35" fmla="*/ 464024 h 1378424"/>
              <a:gd name="connsiteX36" fmla="*/ 1201027 w 1229861"/>
              <a:gd name="connsiteY36" fmla="*/ 436728 h 1378424"/>
              <a:gd name="connsiteX37" fmla="*/ 1228322 w 1229861"/>
              <a:gd name="connsiteY37" fmla="*/ 477671 h 1378424"/>
              <a:gd name="connsiteX38" fmla="*/ 1146436 w 1229861"/>
              <a:gd name="connsiteY38" fmla="*/ 532262 h 1378424"/>
              <a:gd name="connsiteX39" fmla="*/ 1105492 w 1229861"/>
              <a:gd name="connsiteY39" fmla="*/ 559558 h 1378424"/>
              <a:gd name="connsiteX40" fmla="*/ 1023606 w 1229861"/>
              <a:gd name="connsiteY40" fmla="*/ 586853 h 1378424"/>
              <a:gd name="connsiteX41" fmla="*/ 982663 w 1229861"/>
              <a:gd name="connsiteY41" fmla="*/ 600501 h 1378424"/>
              <a:gd name="connsiteX42" fmla="*/ 928071 w 1229861"/>
              <a:gd name="connsiteY42" fmla="*/ 682388 h 1378424"/>
              <a:gd name="connsiteX43" fmla="*/ 900776 w 1229861"/>
              <a:gd name="connsiteY43" fmla="*/ 914400 h 1378424"/>
              <a:gd name="connsiteX44" fmla="*/ 873480 w 1229861"/>
              <a:gd name="connsiteY44" fmla="*/ 996286 h 1378424"/>
              <a:gd name="connsiteX45" fmla="*/ 805242 w 1229861"/>
              <a:gd name="connsiteY45" fmla="*/ 1078173 h 1378424"/>
              <a:gd name="connsiteX46" fmla="*/ 723355 w 1229861"/>
              <a:gd name="connsiteY46" fmla="*/ 1146412 h 1378424"/>
              <a:gd name="connsiteX47" fmla="*/ 709707 w 1229861"/>
              <a:gd name="connsiteY47" fmla="*/ 1228298 h 1378424"/>
              <a:gd name="connsiteX48" fmla="*/ 573230 w 1229861"/>
              <a:gd name="connsiteY48" fmla="*/ 1364776 h 1378424"/>
              <a:gd name="connsiteX49" fmla="*/ 532286 w 1229861"/>
              <a:gd name="connsiteY49" fmla="*/ 1378424 h 1378424"/>
              <a:gd name="connsiteX50" fmla="*/ 245683 w 1229861"/>
              <a:gd name="connsiteY50" fmla="*/ 1351128 h 1378424"/>
              <a:gd name="connsiteX51" fmla="*/ 150149 w 1229861"/>
              <a:gd name="connsiteY51" fmla="*/ 1323833 h 1378424"/>
              <a:gd name="connsiteX52" fmla="*/ 95558 w 1229861"/>
              <a:gd name="connsiteY52" fmla="*/ 1241946 h 1378424"/>
              <a:gd name="connsiteX53" fmla="*/ 27319 w 1229861"/>
              <a:gd name="connsiteY53" fmla="*/ 1132764 h 1378424"/>
              <a:gd name="connsiteX54" fmla="*/ 13671 w 1229861"/>
              <a:gd name="connsiteY54" fmla="*/ 996286 h 1378424"/>
              <a:gd name="connsiteX55" fmla="*/ 27319 w 1229861"/>
              <a:gd name="connsiteY55" fmla="*/ 955343 h 1378424"/>
              <a:gd name="connsiteX56" fmla="*/ 68263 w 1229861"/>
              <a:gd name="connsiteY56" fmla="*/ 941695 h 1378424"/>
              <a:gd name="connsiteX57" fmla="*/ 150149 w 1229861"/>
              <a:gd name="connsiteY57" fmla="*/ 859809 h 1378424"/>
              <a:gd name="connsiteX58" fmla="*/ 177445 w 1229861"/>
              <a:gd name="connsiteY58" fmla="*/ 818865 h 1378424"/>
              <a:gd name="connsiteX59" fmla="*/ 218388 w 1229861"/>
              <a:gd name="connsiteY59" fmla="*/ 805218 h 1378424"/>
              <a:gd name="connsiteX60" fmla="*/ 272979 w 1229861"/>
              <a:gd name="connsiteY60" fmla="*/ 832513 h 1378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29861" h="1378424">
                <a:moveTo>
                  <a:pt x="272979" y="832513"/>
                </a:moveTo>
                <a:cubicBezTo>
                  <a:pt x="300274" y="821140"/>
                  <a:pt x="341535" y="755035"/>
                  <a:pt x="382161" y="736979"/>
                </a:cubicBezTo>
                <a:cubicBezTo>
                  <a:pt x="408453" y="725294"/>
                  <a:pt x="436752" y="718781"/>
                  <a:pt x="464048" y="709683"/>
                </a:cubicBezTo>
                <a:lnTo>
                  <a:pt x="504991" y="696036"/>
                </a:lnTo>
                <a:cubicBezTo>
                  <a:pt x="514089" y="682388"/>
                  <a:pt x="525825" y="670168"/>
                  <a:pt x="532286" y="655092"/>
                </a:cubicBezTo>
                <a:cubicBezTo>
                  <a:pt x="539675" y="637852"/>
                  <a:pt x="535529" y="616108"/>
                  <a:pt x="545934" y="600501"/>
                </a:cubicBezTo>
                <a:cubicBezTo>
                  <a:pt x="555032" y="586853"/>
                  <a:pt x="573229" y="582304"/>
                  <a:pt x="586877" y="573206"/>
                </a:cubicBezTo>
                <a:cubicBezTo>
                  <a:pt x="595976" y="559558"/>
                  <a:pt x="622311" y="546504"/>
                  <a:pt x="614173" y="532262"/>
                </a:cubicBezTo>
                <a:cubicBezTo>
                  <a:pt x="597897" y="503779"/>
                  <a:pt x="555483" y="500868"/>
                  <a:pt x="532286" y="477671"/>
                </a:cubicBezTo>
                <a:cubicBezTo>
                  <a:pt x="479745" y="425130"/>
                  <a:pt x="507402" y="447434"/>
                  <a:pt x="450400" y="409433"/>
                </a:cubicBezTo>
                <a:cubicBezTo>
                  <a:pt x="432203" y="382137"/>
                  <a:pt x="363450" y="322153"/>
                  <a:pt x="395809" y="327546"/>
                </a:cubicBezTo>
                <a:cubicBezTo>
                  <a:pt x="506072" y="345924"/>
                  <a:pt x="451447" y="332444"/>
                  <a:pt x="559582" y="368489"/>
                </a:cubicBezTo>
                <a:lnTo>
                  <a:pt x="600525" y="382137"/>
                </a:lnTo>
                <a:cubicBezTo>
                  <a:pt x="614173" y="377588"/>
                  <a:pt x="631296" y="378661"/>
                  <a:pt x="641468" y="368489"/>
                </a:cubicBezTo>
                <a:cubicBezTo>
                  <a:pt x="664665" y="345292"/>
                  <a:pt x="696060" y="286603"/>
                  <a:pt x="696060" y="286603"/>
                </a:cubicBezTo>
                <a:cubicBezTo>
                  <a:pt x="700609" y="204716"/>
                  <a:pt x="682614" y="118352"/>
                  <a:pt x="709707" y="40943"/>
                </a:cubicBezTo>
                <a:cubicBezTo>
                  <a:pt x="719212" y="13786"/>
                  <a:pt x="791594" y="13648"/>
                  <a:pt x="791594" y="13648"/>
                </a:cubicBezTo>
                <a:cubicBezTo>
                  <a:pt x="796143" y="27296"/>
                  <a:pt x="805242" y="40205"/>
                  <a:pt x="805242" y="54591"/>
                </a:cubicBezTo>
                <a:cubicBezTo>
                  <a:pt x="805242" y="174193"/>
                  <a:pt x="803204" y="169887"/>
                  <a:pt x="777946" y="245659"/>
                </a:cubicBezTo>
                <a:cubicBezTo>
                  <a:pt x="784368" y="264926"/>
                  <a:pt x="789720" y="317377"/>
                  <a:pt x="832537" y="300250"/>
                </a:cubicBezTo>
                <a:cubicBezTo>
                  <a:pt x="847766" y="294158"/>
                  <a:pt x="850734" y="272955"/>
                  <a:pt x="859833" y="259307"/>
                </a:cubicBezTo>
                <a:cubicBezTo>
                  <a:pt x="868931" y="232012"/>
                  <a:pt x="880150" y="205334"/>
                  <a:pt x="887128" y="177421"/>
                </a:cubicBezTo>
                <a:cubicBezTo>
                  <a:pt x="891677" y="159224"/>
                  <a:pt x="895386" y="140796"/>
                  <a:pt x="900776" y="122830"/>
                </a:cubicBezTo>
                <a:cubicBezTo>
                  <a:pt x="909044" y="95271"/>
                  <a:pt x="918973" y="68239"/>
                  <a:pt x="928071" y="40943"/>
                </a:cubicBezTo>
                <a:lnTo>
                  <a:pt x="941719" y="0"/>
                </a:lnTo>
                <a:cubicBezTo>
                  <a:pt x="955367" y="4549"/>
                  <a:pt x="972490" y="3475"/>
                  <a:pt x="982663" y="13648"/>
                </a:cubicBezTo>
                <a:cubicBezTo>
                  <a:pt x="992835" y="23820"/>
                  <a:pt x="996310" y="40205"/>
                  <a:pt x="996310" y="54591"/>
                </a:cubicBezTo>
                <a:cubicBezTo>
                  <a:pt x="996310" y="85905"/>
                  <a:pt x="992376" y="185291"/>
                  <a:pt x="969015" y="232012"/>
                </a:cubicBezTo>
                <a:cubicBezTo>
                  <a:pt x="916100" y="337841"/>
                  <a:pt x="962377" y="210983"/>
                  <a:pt x="928071" y="313898"/>
                </a:cubicBezTo>
                <a:cubicBezTo>
                  <a:pt x="939171" y="347197"/>
                  <a:pt x="938818" y="391500"/>
                  <a:pt x="996310" y="341194"/>
                </a:cubicBezTo>
                <a:cubicBezTo>
                  <a:pt x="1083079" y="265270"/>
                  <a:pt x="1015071" y="269546"/>
                  <a:pt x="1091845" y="218364"/>
                </a:cubicBezTo>
                <a:cubicBezTo>
                  <a:pt x="1103815" y="210384"/>
                  <a:pt x="1119140" y="209265"/>
                  <a:pt x="1132788" y="204716"/>
                </a:cubicBezTo>
                <a:cubicBezTo>
                  <a:pt x="1137337" y="218364"/>
                  <a:pt x="1146436" y="231273"/>
                  <a:pt x="1146436" y="245659"/>
                </a:cubicBezTo>
                <a:cubicBezTo>
                  <a:pt x="1146436" y="323004"/>
                  <a:pt x="1105407" y="300509"/>
                  <a:pt x="1078197" y="382137"/>
                </a:cubicBezTo>
                <a:lnTo>
                  <a:pt x="1064549" y="423080"/>
                </a:lnTo>
                <a:cubicBezTo>
                  <a:pt x="1073648" y="436728"/>
                  <a:pt x="1076073" y="459518"/>
                  <a:pt x="1091845" y="464024"/>
                </a:cubicBezTo>
                <a:cubicBezTo>
                  <a:pt x="1109580" y="469091"/>
                  <a:pt x="1178147" y="444355"/>
                  <a:pt x="1201027" y="436728"/>
                </a:cubicBezTo>
                <a:cubicBezTo>
                  <a:pt x="1210125" y="450376"/>
                  <a:pt x="1236460" y="463430"/>
                  <a:pt x="1228322" y="477671"/>
                </a:cubicBezTo>
                <a:cubicBezTo>
                  <a:pt x="1212046" y="506154"/>
                  <a:pt x="1173731" y="514065"/>
                  <a:pt x="1146436" y="532262"/>
                </a:cubicBezTo>
                <a:cubicBezTo>
                  <a:pt x="1132788" y="541361"/>
                  <a:pt x="1121053" y="554371"/>
                  <a:pt x="1105492" y="559558"/>
                </a:cubicBezTo>
                <a:lnTo>
                  <a:pt x="1023606" y="586853"/>
                </a:lnTo>
                <a:lnTo>
                  <a:pt x="982663" y="600501"/>
                </a:lnTo>
                <a:cubicBezTo>
                  <a:pt x="964466" y="627797"/>
                  <a:pt x="931694" y="649783"/>
                  <a:pt x="928071" y="682388"/>
                </a:cubicBezTo>
                <a:cubicBezTo>
                  <a:pt x="926578" y="695827"/>
                  <a:pt x="905107" y="894189"/>
                  <a:pt x="900776" y="914400"/>
                </a:cubicBezTo>
                <a:cubicBezTo>
                  <a:pt x="894747" y="942533"/>
                  <a:pt x="889439" y="972346"/>
                  <a:pt x="873480" y="996286"/>
                </a:cubicBezTo>
                <a:cubicBezTo>
                  <a:pt x="846642" y="1036544"/>
                  <a:pt x="844648" y="1045335"/>
                  <a:pt x="805242" y="1078173"/>
                </a:cubicBezTo>
                <a:cubicBezTo>
                  <a:pt x="691245" y="1173169"/>
                  <a:pt x="842961" y="1026803"/>
                  <a:pt x="723355" y="1146412"/>
                </a:cubicBezTo>
                <a:cubicBezTo>
                  <a:pt x="718806" y="1173707"/>
                  <a:pt x="720350" y="1202755"/>
                  <a:pt x="709707" y="1228298"/>
                </a:cubicBezTo>
                <a:cubicBezTo>
                  <a:pt x="686227" y="1284650"/>
                  <a:pt x="633104" y="1344818"/>
                  <a:pt x="573230" y="1364776"/>
                </a:cubicBezTo>
                <a:lnTo>
                  <a:pt x="532286" y="1378424"/>
                </a:lnTo>
                <a:cubicBezTo>
                  <a:pt x="420344" y="1370428"/>
                  <a:pt x="348399" y="1369804"/>
                  <a:pt x="245683" y="1351128"/>
                </a:cubicBezTo>
                <a:cubicBezTo>
                  <a:pt x="207987" y="1344274"/>
                  <a:pt x="185225" y="1335524"/>
                  <a:pt x="150149" y="1323833"/>
                </a:cubicBezTo>
                <a:cubicBezTo>
                  <a:pt x="131952" y="1296537"/>
                  <a:pt x="105932" y="1273068"/>
                  <a:pt x="95558" y="1241946"/>
                </a:cubicBezTo>
                <a:cubicBezTo>
                  <a:pt x="63076" y="1144498"/>
                  <a:pt x="92203" y="1176018"/>
                  <a:pt x="27319" y="1132764"/>
                </a:cubicBezTo>
                <a:cubicBezTo>
                  <a:pt x="-3473" y="1040386"/>
                  <a:pt x="-8541" y="1074029"/>
                  <a:pt x="13671" y="996286"/>
                </a:cubicBezTo>
                <a:cubicBezTo>
                  <a:pt x="17623" y="982454"/>
                  <a:pt x="17147" y="965515"/>
                  <a:pt x="27319" y="955343"/>
                </a:cubicBezTo>
                <a:cubicBezTo>
                  <a:pt x="37492" y="945170"/>
                  <a:pt x="54615" y="946244"/>
                  <a:pt x="68263" y="941695"/>
                </a:cubicBezTo>
                <a:cubicBezTo>
                  <a:pt x="95558" y="914400"/>
                  <a:pt x="128737" y="891927"/>
                  <a:pt x="150149" y="859809"/>
                </a:cubicBezTo>
                <a:cubicBezTo>
                  <a:pt x="159248" y="846161"/>
                  <a:pt x="164637" y="829112"/>
                  <a:pt x="177445" y="818865"/>
                </a:cubicBezTo>
                <a:cubicBezTo>
                  <a:pt x="188678" y="809878"/>
                  <a:pt x="204740" y="809767"/>
                  <a:pt x="218388" y="805218"/>
                </a:cubicBezTo>
                <a:cubicBezTo>
                  <a:pt x="265435" y="820899"/>
                  <a:pt x="245684" y="843886"/>
                  <a:pt x="272979" y="832513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56422"/>
            <a:ext cx="3299387" cy="7499810"/>
            <a:chOff x="10113613" y="399192"/>
            <a:chExt cx="3299387" cy="7499810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1036832" y="399192"/>
              <a:ext cx="1622427" cy="1869773"/>
              <a:chOff x="10538052" y="-487678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538052" y="-48767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682510" y="-473725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2997744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  <a:gd name="connsiteX0" fmla="*/ 230607 w 3043027"/>
                <a:gd name="connsiteY0" fmla="*/ 5259733 h 5259733"/>
                <a:gd name="connsiteX1" fmla="*/ 519444 w 3043027"/>
                <a:gd name="connsiteY1" fmla="*/ 1227881 h 5259733"/>
                <a:gd name="connsiteX2" fmla="*/ 138444 w 3043027"/>
                <a:gd name="connsiteY2" fmla="*/ 1323131 h 5259733"/>
                <a:gd name="connsiteX3" fmla="*/ 24144 w 3043027"/>
                <a:gd name="connsiteY3" fmla="*/ 580181 h 5259733"/>
                <a:gd name="connsiteX4" fmla="*/ 652794 w 3043027"/>
                <a:gd name="connsiteY4" fmla="*/ 46781 h 5259733"/>
                <a:gd name="connsiteX5" fmla="*/ 2446100 w 3043027"/>
                <a:gd name="connsiteY5" fmla="*/ 114206 h 5259733"/>
                <a:gd name="connsiteX6" fmla="*/ 2837288 w 3043027"/>
                <a:gd name="connsiteY6" fmla="*/ 328834 h 5259733"/>
                <a:gd name="connsiteX7" fmla="*/ 3014993 w 3043027"/>
                <a:gd name="connsiteY7" fmla="*/ 1323131 h 5259733"/>
                <a:gd name="connsiteX8" fmla="*/ 2653043 w 3043027"/>
                <a:gd name="connsiteY8" fmla="*/ 1361231 h 5259733"/>
                <a:gd name="connsiteX9" fmla="*/ 2769950 w 3043027"/>
                <a:gd name="connsiteY9" fmla="*/ 5221633 h 5259733"/>
                <a:gd name="connsiteX10" fmla="*/ 230607 w 3043027"/>
                <a:gd name="connsiteY10" fmla="*/ 5259733 h 5259733"/>
                <a:gd name="connsiteX0" fmla="*/ 230607 w 2997744"/>
                <a:gd name="connsiteY0" fmla="*/ 5259733 h 5259733"/>
                <a:gd name="connsiteX1" fmla="*/ 519444 w 2997744"/>
                <a:gd name="connsiteY1" fmla="*/ 1227881 h 5259733"/>
                <a:gd name="connsiteX2" fmla="*/ 138444 w 2997744"/>
                <a:gd name="connsiteY2" fmla="*/ 1323131 h 5259733"/>
                <a:gd name="connsiteX3" fmla="*/ 24144 w 2997744"/>
                <a:gd name="connsiteY3" fmla="*/ 580181 h 5259733"/>
                <a:gd name="connsiteX4" fmla="*/ 652794 w 2997744"/>
                <a:gd name="connsiteY4" fmla="*/ 46781 h 5259733"/>
                <a:gd name="connsiteX5" fmla="*/ 2446100 w 2997744"/>
                <a:gd name="connsiteY5" fmla="*/ 114206 h 5259733"/>
                <a:gd name="connsiteX6" fmla="*/ 2837288 w 2997744"/>
                <a:gd name="connsiteY6" fmla="*/ 328834 h 5259733"/>
                <a:gd name="connsiteX7" fmla="*/ 2960402 w 2997744"/>
                <a:gd name="connsiteY7" fmla="*/ 1022880 h 5259733"/>
                <a:gd name="connsiteX8" fmla="*/ 2653043 w 2997744"/>
                <a:gd name="connsiteY8" fmla="*/ 1361231 h 5259733"/>
                <a:gd name="connsiteX9" fmla="*/ 2769950 w 2997744"/>
                <a:gd name="connsiteY9" fmla="*/ 5221633 h 5259733"/>
                <a:gd name="connsiteX10" fmla="*/ 230607 w 2997744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7744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249913" y="-65204"/>
                    <a:pt x="2837288" y="328834"/>
                  </a:cubicBezTo>
                  <a:cubicBezTo>
                    <a:pt x="2976553" y="501746"/>
                    <a:pt x="3045693" y="252480"/>
                    <a:pt x="2960402" y="1022880"/>
                  </a:cubicBezTo>
                  <a:cubicBezTo>
                    <a:pt x="2293652" y="860955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" name="Полилиния 13"/>
          <p:cNvSpPr/>
          <p:nvPr/>
        </p:nvSpPr>
        <p:spPr>
          <a:xfrm>
            <a:off x="5732060" y="2265528"/>
            <a:ext cx="286603" cy="177421"/>
          </a:xfrm>
          <a:custGeom>
            <a:avLst/>
            <a:gdLst>
              <a:gd name="connsiteX0" fmla="*/ 0 w 286603"/>
              <a:gd name="connsiteY0" fmla="*/ 40944 h 177421"/>
              <a:gd name="connsiteX1" fmla="*/ 204716 w 286603"/>
              <a:gd name="connsiteY1" fmla="*/ 27296 h 177421"/>
              <a:gd name="connsiteX2" fmla="*/ 286603 w 286603"/>
              <a:gd name="connsiteY2" fmla="*/ 0 h 177421"/>
              <a:gd name="connsiteX3" fmla="*/ 272955 w 286603"/>
              <a:gd name="connsiteY3" fmla="*/ 68239 h 177421"/>
              <a:gd name="connsiteX4" fmla="*/ 232012 w 286603"/>
              <a:gd name="connsiteY4" fmla="*/ 95535 h 177421"/>
              <a:gd name="connsiteX5" fmla="*/ 191068 w 286603"/>
              <a:gd name="connsiteY5" fmla="*/ 136478 h 177421"/>
              <a:gd name="connsiteX6" fmla="*/ 150125 w 286603"/>
              <a:gd name="connsiteY6" fmla="*/ 150126 h 177421"/>
              <a:gd name="connsiteX7" fmla="*/ 109182 w 286603"/>
              <a:gd name="connsiteY7" fmla="*/ 177421 h 17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603" h="177421">
                <a:moveTo>
                  <a:pt x="0" y="40944"/>
                </a:moveTo>
                <a:cubicBezTo>
                  <a:pt x="68239" y="36395"/>
                  <a:pt x="137013" y="36968"/>
                  <a:pt x="204716" y="27296"/>
                </a:cubicBezTo>
                <a:cubicBezTo>
                  <a:pt x="233199" y="23227"/>
                  <a:pt x="286603" y="0"/>
                  <a:pt x="286603" y="0"/>
                </a:cubicBezTo>
                <a:cubicBezTo>
                  <a:pt x="282054" y="22746"/>
                  <a:pt x="284464" y="48098"/>
                  <a:pt x="272955" y="68239"/>
                </a:cubicBezTo>
                <a:cubicBezTo>
                  <a:pt x="264817" y="82480"/>
                  <a:pt x="244613" y="85034"/>
                  <a:pt x="232012" y="95535"/>
                </a:cubicBezTo>
                <a:cubicBezTo>
                  <a:pt x="217185" y="107891"/>
                  <a:pt x="207127" y="125772"/>
                  <a:pt x="191068" y="136478"/>
                </a:cubicBezTo>
                <a:cubicBezTo>
                  <a:pt x="179098" y="144458"/>
                  <a:pt x="162992" y="143692"/>
                  <a:pt x="150125" y="150126"/>
                </a:cubicBezTo>
                <a:cubicBezTo>
                  <a:pt x="135454" y="157461"/>
                  <a:pt x="109182" y="177421"/>
                  <a:pt x="109182" y="177421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53" name="Группа 152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154" name="Прямоугольник 153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5" name="Равнобедренный треугольник 154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4005128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389"/>
    </mc:Choice>
    <mc:Fallback>
      <p:transition spd="slow" advTm="2389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45667"/>
              <a:gd name="adj2" fmla="val 7653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Они не берут! Они не хотят продавать мне ее?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10116616" y="3950084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 rot="8189621" flipH="1">
            <a:off x="3039413" y="1554944"/>
            <a:ext cx="295214" cy="16553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8" name="Группа 127"/>
          <p:cNvGrpSpPr/>
          <p:nvPr/>
        </p:nvGrpSpPr>
        <p:grpSpPr>
          <a:xfrm rot="20317770">
            <a:off x="4768492" y="2452370"/>
            <a:ext cx="1155906" cy="1009310"/>
            <a:chOff x="9416955" y="914261"/>
            <a:chExt cx="1155906" cy="1009310"/>
          </a:xfrm>
        </p:grpSpPr>
        <p:sp>
          <p:nvSpPr>
            <p:cNvPr id="129" name="Полилиния 128"/>
            <p:cNvSpPr/>
            <p:nvPr/>
          </p:nvSpPr>
          <p:spPr>
            <a:xfrm>
              <a:off x="9416955" y="1032151"/>
              <a:ext cx="682388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Полилиния 151"/>
            <p:cNvSpPr/>
            <p:nvPr/>
          </p:nvSpPr>
          <p:spPr>
            <a:xfrm rot="994254">
              <a:off x="9529901" y="914302"/>
              <a:ext cx="682388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Полилиния 152"/>
            <p:cNvSpPr/>
            <p:nvPr/>
          </p:nvSpPr>
          <p:spPr>
            <a:xfrm rot="19051350" flipH="1">
              <a:off x="9807669" y="914261"/>
              <a:ext cx="765192" cy="891420"/>
            </a:xfrm>
            <a:custGeom>
              <a:avLst/>
              <a:gdLst>
                <a:gd name="connsiteX0" fmla="*/ 586854 w 682388"/>
                <a:gd name="connsiteY0" fmla="*/ 887105 h 891420"/>
                <a:gd name="connsiteX1" fmla="*/ 545911 w 682388"/>
                <a:gd name="connsiteY1" fmla="*/ 736979 h 891420"/>
                <a:gd name="connsiteX2" fmla="*/ 532263 w 682388"/>
                <a:gd name="connsiteY2" fmla="*/ 696036 h 891420"/>
                <a:gd name="connsiteX3" fmla="*/ 464024 w 682388"/>
                <a:gd name="connsiteY3" fmla="*/ 614149 h 891420"/>
                <a:gd name="connsiteX4" fmla="*/ 354842 w 682388"/>
                <a:gd name="connsiteY4" fmla="*/ 477672 h 891420"/>
                <a:gd name="connsiteX5" fmla="*/ 300251 w 682388"/>
                <a:gd name="connsiteY5" fmla="*/ 409433 h 891420"/>
                <a:gd name="connsiteX6" fmla="*/ 191069 w 682388"/>
                <a:gd name="connsiteY6" fmla="*/ 327546 h 891420"/>
                <a:gd name="connsiteX7" fmla="*/ 150126 w 682388"/>
                <a:gd name="connsiteY7" fmla="*/ 300251 h 891420"/>
                <a:gd name="connsiteX8" fmla="*/ 109182 w 682388"/>
                <a:gd name="connsiteY8" fmla="*/ 286603 h 891420"/>
                <a:gd name="connsiteX9" fmla="*/ 0 w 682388"/>
                <a:gd name="connsiteY9" fmla="*/ 245660 h 891420"/>
                <a:gd name="connsiteX10" fmla="*/ 81887 w 682388"/>
                <a:gd name="connsiteY10" fmla="*/ 218364 h 891420"/>
                <a:gd name="connsiteX11" fmla="*/ 163773 w 682388"/>
                <a:gd name="connsiteY11" fmla="*/ 81887 h 891420"/>
                <a:gd name="connsiteX12" fmla="*/ 191069 w 682388"/>
                <a:gd name="connsiteY12" fmla="*/ 0 h 891420"/>
                <a:gd name="connsiteX13" fmla="*/ 272955 w 682388"/>
                <a:gd name="connsiteY13" fmla="*/ 27296 h 891420"/>
                <a:gd name="connsiteX14" fmla="*/ 354842 w 682388"/>
                <a:gd name="connsiteY14" fmla="*/ 95534 h 891420"/>
                <a:gd name="connsiteX15" fmla="*/ 368490 w 682388"/>
                <a:gd name="connsiteY15" fmla="*/ 150125 h 891420"/>
                <a:gd name="connsiteX16" fmla="*/ 409433 w 682388"/>
                <a:gd name="connsiteY16" fmla="*/ 177421 h 891420"/>
                <a:gd name="connsiteX17" fmla="*/ 436729 w 682388"/>
                <a:gd name="connsiteY17" fmla="*/ 218364 h 891420"/>
                <a:gd name="connsiteX18" fmla="*/ 491320 w 682388"/>
                <a:gd name="connsiteY18" fmla="*/ 286603 h 891420"/>
                <a:gd name="connsiteX19" fmla="*/ 518615 w 682388"/>
                <a:gd name="connsiteY19" fmla="*/ 382137 h 891420"/>
                <a:gd name="connsiteX20" fmla="*/ 614150 w 682388"/>
                <a:gd name="connsiteY20" fmla="*/ 518615 h 891420"/>
                <a:gd name="connsiteX21" fmla="*/ 627797 w 682388"/>
                <a:gd name="connsiteY21" fmla="*/ 559558 h 891420"/>
                <a:gd name="connsiteX22" fmla="*/ 655093 w 682388"/>
                <a:gd name="connsiteY22" fmla="*/ 600502 h 891420"/>
                <a:gd name="connsiteX23" fmla="*/ 682388 w 682388"/>
                <a:gd name="connsiteY23" fmla="*/ 682388 h 891420"/>
                <a:gd name="connsiteX24" fmla="*/ 668741 w 682388"/>
                <a:gd name="connsiteY24" fmla="*/ 805218 h 891420"/>
                <a:gd name="connsiteX25" fmla="*/ 641445 w 682388"/>
                <a:gd name="connsiteY25" fmla="*/ 846161 h 891420"/>
                <a:gd name="connsiteX26" fmla="*/ 586854 w 682388"/>
                <a:gd name="connsiteY26" fmla="*/ 887105 h 89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2388" h="891420">
                  <a:moveTo>
                    <a:pt x="586854" y="887105"/>
                  </a:moveTo>
                  <a:cubicBezTo>
                    <a:pt x="570932" y="868908"/>
                    <a:pt x="580540" y="840868"/>
                    <a:pt x="545911" y="736979"/>
                  </a:cubicBezTo>
                  <a:cubicBezTo>
                    <a:pt x="541362" y="723331"/>
                    <a:pt x="540243" y="708006"/>
                    <a:pt x="532263" y="696036"/>
                  </a:cubicBezTo>
                  <a:cubicBezTo>
                    <a:pt x="434718" y="549721"/>
                    <a:pt x="586630" y="771786"/>
                    <a:pt x="464024" y="614149"/>
                  </a:cubicBezTo>
                  <a:cubicBezTo>
                    <a:pt x="343513" y="459206"/>
                    <a:pt x="473143" y="595973"/>
                    <a:pt x="354842" y="477672"/>
                  </a:cubicBezTo>
                  <a:cubicBezTo>
                    <a:pt x="334769" y="417454"/>
                    <a:pt x="354575" y="448942"/>
                    <a:pt x="300251" y="409433"/>
                  </a:cubicBezTo>
                  <a:cubicBezTo>
                    <a:pt x="263460" y="382676"/>
                    <a:pt x="228921" y="352781"/>
                    <a:pt x="191069" y="327546"/>
                  </a:cubicBezTo>
                  <a:cubicBezTo>
                    <a:pt x="177421" y="318448"/>
                    <a:pt x="164797" y="307586"/>
                    <a:pt x="150126" y="300251"/>
                  </a:cubicBezTo>
                  <a:cubicBezTo>
                    <a:pt x="137259" y="293817"/>
                    <a:pt x="122405" y="292270"/>
                    <a:pt x="109182" y="286603"/>
                  </a:cubicBezTo>
                  <a:cubicBezTo>
                    <a:pt x="9267" y="243783"/>
                    <a:pt x="100648" y="270822"/>
                    <a:pt x="0" y="245660"/>
                  </a:cubicBezTo>
                  <a:cubicBezTo>
                    <a:pt x="27296" y="236561"/>
                    <a:pt x="65927" y="242304"/>
                    <a:pt x="81887" y="218364"/>
                  </a:cubicBezTo>
                  <a:cubicBezTo>
                    <a:pt x="113932" y="170297"/>
                    <a:pt x="142789" y="134348"/>
                    <a:pt x="163773" y="81887"/>
                  </a:cubicBezTo>
                  <a:cubicBezTo>
                    <a:pt x="174459" y="55173"/>
                    <a:pt x="191069" y="0"/>
                    <a:pt x="191069" y="0"/>
                  </a:cubicBezTo>
                  <a:cubicBezTo>
                    <a:pt x="218364" y="9099"/>
                    <a:pt x="252610" y="6951"/>
                    <a:pt x="272955" y="27296"/>
                  </a:cubicBezTo>
                  <a:cubicBezTo>
                    <a:pt x="325497" y="79837"/>
                    <a:pt x="297840" y="57533"/>
                    <a:pt x="354842" y="95534"/>
                  </a:cubicBezTo>
                  <a:cubicBezTo>
                    <a:pt x="359391" y="113731"/>
                    <a:pt x="358085" y="134518"/>
                    <a:pt x="368490" y="150125"/>
                  </a:cubicBezTo>
                  <a:cubicBezTo>
                    <a:pt x="377588" y="163773"/>
                    <a:pt x="397835" y="165823"/>
                    <a:pt x="409433" y="177421"/>
                  </a:cubicBezTo>
                  <a:cubicBezTo>
                    <a:pt x="421031" y="189019"/>
                    <a:pt x="427630" y="204716"/>
                    <a:pt x="436729" y="218364"/>
                  </a:cubicBezTo>
                  <a:cubicBezTo>
                    <a:pt x="471031" y="321276"/>
                    <a:pt x="420770" y="198416"/>
                    <a:pt x="491320" y="286603"/>
                  </a:cubicBezTo>
                  <a:cubicBezTo>
                    <a:pt x="500260" y="297777"/>
                    <a:pt x="515349" y="375605"/>
                    <a:pt x="518615" y="382137"/>
                  </a:cubicBezTo>
                  <a:cubicBezTo>
                    <a:pt x="535420" y="415747"/>
                    <a:pt x="588471" y="484377"/>
                    <a:pt x="614150" y="518615"/>
                  </a:cubicBezTo>
                  <a:cubicBezTo>
                    <a:pt x="618699" y="532263"/>
                    <a:pt x="621364" y="546691"/>
                    <a:pt x="627797" y="559558"/>
                  </a:cubicBezTo>
                  <a:cubicBezTo>
                    <a:pt x="635133" y="574229"/>
                    <a:pt x="648431" y="585513"/>
                    <a:pt x="655093" y="600502"/>
                  </a:cubicBezTo>
                  <a:cubicBezTo>
                    <a:pt x="666778" y="626794"/>
                    <a:pt x="682388" y="682388"/>
                    <a:pt x="682388" y="682388"/>
                  </a:cubicBezTo>
                  <a:cubicBezTo>
                    <a:pt x="677839" y="723331"/>
                    <a:pt x="678732" y="765253"/>
                    <a:pt x="668741" y="805218"/>
                  </a:cubicBezTo>
                  <a:cubicBezTo>
                    <a:pt x="664763" y="821131"/>
                    <a:pt x="651946" y="833560"/>
                    <a:pt x="641445" y="846161"/>
                  </a:cubicBezTo>
                  <a:cubicBezTo>
                    <a:pt x="629089" y="860988"/>
                    <a:pt x="602776" y="905302"/>
                    <a:pt x="586854" y="887105"/>
                  </a:cubicBezTo>
                  <a:close/>
                </a:path>
              </a:pathLst>
            </a:custGeom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4477766" y="3035503"/>
            <a:ext cx="1339207" cy="1501254"/>
          </a:xfrm>
          <a:custGeom>
            <a:avLst/>
            <a:gdLst>
              <a:gd name="connsiteX0" fmla="*/ 36732 w 1339207"/>
              <a:gd name="connsiteY0" fmla="*/ 1064525 h 1528549"/>
              <a:gd name="connsiteX1" fmla="*/ 77675 w 1339207"/>
              <a:gd name="connsiteY1" fmla="*/ 982639 h 1528549"/>
              <a:gd name="connsiteX2" fmla="*/ 118619 w 1339207"/>
              <a:gd name="connsiteY2" fmla="*/ 955343 h 1528549"/>
              <a:gd name="connsiteX3" fmla="*/ 132267 w 1339207"/>
              <a:gd name="connsiteY3" fmla="*/ 914400 h 1528549"/>
              <a:gd name="connsiteX4" fmla="*/ 173210 w 1339207"/>
              <a:gd name="connsiteY4" fmla="*/ 873457 h 1528549"/>
              <a:gd name="connsiteX5" fmla="*/ 200505 w 1339207"/>
              <a:gd name="connsiteY5" fmla="*/ 832513 h 1528549"/>
              <a:gd name="connsiteX6" fmla="*/ 255096 w 1339207"/>
              <a:gd name="connsiteY6" fmla="*/ 777922 h 1528549"/>
              <a:gd name="connsiteX7" fmla="*/ 309687 w 1339207"/>
              <a:gd name="connsiteY7" fmla="*/ 696036 h 1528549"/>
              <a:gd name="connsiteX8" fmla="*/ 391574 w 1339207"/>
              <a:gd name="connsiteY8" fmla="*/ 614149 h 1528549"/>
              <a:gd name="connsiteX9" fmla="*/ 418870 w 1339207"/>
              <a:gd name="connsiteY9" fmla="*/ 559558 h 1528549"/>
              <a:gd name="connsiteX10" fmla="*/ 555347 w 1339207"/>
              <a:gd name="connsiteY10" fmla="*/ 436728 h 1528549"/>
              <a:gd name="connsiteX11" fmla="*/ 582643 w 1339207"/>
              <a:gd name="connsiteY11" fmla="*/ 395785 h 1528549"/>
              <a:gd name="connsiteX12" fmla="*/ 664529 w 1339207"/>
              <a:gd name="connsiteY12" fmla="*/ 341194 h 1528549"/>
              <a:gd name="connsiteX13" fmla="*/ 705473 w 1339207"/>
              <a:gd name="connsiteY13" fmla="*/ 313898 h 1528549"/>
              <a:gd name="connsiteX14" fmla="*/ 760064 w 1339207"/>
              <a:gd name="connsiteY14" fmla="*/ 300251 h 1528549"/>
              <a:gd name="connsiteX15" fmla="*/ 787359 w 1339207"/>
              <a:gd name="connsiteY15" fmla="*/ 259307 h 1528549"/>
              <a:gd name="connsiteX16" fmla="*/ 801007 w 1339207"/>
              <a:gd name="connsiteY16" fmla="*/ 218364 h 1528549"/>
              <a:gd name="connsiteX17" fmla="*/ 841950 w 1339207"/>
              <a:gd name="connsiteY17" fmla="*/ 204716 h 1528549"/>
              <a:gd name="connsiteX18" fmla="*/ 869246 w 1339207"/>
              <a:gd name="connsiteY18" fmla="*/ 163773 h 1528549"/>
              <a:gd name="connsiteX19" fmla="*/ 910189 w 1339207"/>
              <a:gd name="connsiteY19" fmla="*/ 81887 h 1528549"/>
              <a:gd name="connsiteX20" fmla="*/ 951132 w 1339207"/>
              <a:gd name="connsiteY20" fmla="*/ 68239 h 1528549"/>
              <a:gd name="connsiteX21" fmla="*/ 992075 w 1339207"/>
              <a:gd name="connsiteY21" fmla="*/ 27295 h 1528549"/>
              <a:gd name="connsiteX22" fmla="*/ 1073962 w 1339207"/>
              <a:gd name="connsiteY22" fmla="*/ 0 h 1528549"/>
              <a:gd name="connsiteX23" fmla="*/ 1060314 w 1339207"/>
              <a:gd name="connsiteY23" fmla="*/ 109182 h 1528549"/>
              <a:gd name="connsiteX24" fmla="*/ 1033019 w 1339207"/>
              <a:gd name="connsiteY24" fmla="*/ 150125 h 1528549"/>
              <a:gd name="connsiteX25" fmla="*/ 1073962 w 1339207"/>
              <a:gd name="connsiteY25" fmla="*/ 163773 h 1528549"/>
              <a:gd name="connsiteX26" fmla="*/ 1169496 w 1339207"/>
              <a:gd name="connsiteY26" fmla="*/ 150125 h 1528549"/>
              <a:gd name="connsiteX27" fmla="*/ 1210440 w 1339207"/>
              <a:gd name="connsiteY27" fmla="*/ 122830 h 1528549"/>
              <a:gd name="connsiteX28" fmla="*/ 1155849 w 1339207"/>
              <a:gd name="connsiteY28" fmla="*/ 40943 h 1528549"/>
              <a:gd name="connsiteX29" fmla="*/ 1196792 w 1339207"/>
              <a:gd name="connsiteY29" fmla="*/ 27295 h 1528549"/>
              <a:gd name="connsiteX30" fmla="*/ 1305974 w 1339207"/>
              <a:gd name="connsiteY30" fmla="*/ 54591 h 1528549"/>
              <a:gd name="connsiteX31" fmla="*/ 1305974 w 1339207"/>
              <a:gd name="connsiteY31" fmla="*/ 368490 h 1528549"/>
              <a:gd name="connsiteX32" fmla="*/ 1224087 w 1339207"/>
              <a:gd name="connsiteY32" fmla="*/ 423081 h 1528549"/>
              <a:gd name="connsiteX33" fmla="*/ 1128553 w 1339207"/>
              <a:gd name="connsiteY33" fmla="*/ 450376 h 1528549"/>
              <a:gd name="connsiteX34" fmla="*/ 1033019 w 1339207"/>
              <a:gd name="connsiteY34" fmla="*/ 491319 h 1528549"/>
              <a:gd name="connsiteX35" fmla="*/ 855598 w 1339207"/>
              <a:gd name="connsiteY35" fmla="*/ 504967 h 1528549"/>
              <a:gd name="connsiteX36" fmla="*/ 814655 w 1339207"/>
              <a:gd name="connsiteY36" fmla="*/ 586854 h 1528549"/>
              <a:gd name="connsiteX37" fmla="*/ 787359 w 1339207"/>
              <a:gd name="connsiteY37" fmla="*/ 668740 h 1528549"/>
              <a:gd name="connsiteX38" fmla="*/ 760064 w 1339207"/>
              <a:gd name="connsiteY38" fmla="*/ 723331 h 1528549"/>
              <a:gd name="connsiteX39" fmla="*/ 746416 w 1339207"/>
              <a:gd name="connsiteY39" fmla="*/ 764275 h 1528549"/>
              <a:gd name="connsiteX40" fmla="*/ 691825 w 1339207"/>
              <a:gd name="connsiteY40" fmla="*/ 873457 h 1528549"/>
              <a:gd name="connsiteX41" fmla="*/ 650881 w 1339207"/>
              <a:gd name="connsiteY41" fmla="*/ 968991 h 1528549"/>
              <a:gd name="connsiteX42" fmla="*/ 637234 w 1339207"/>
              <a:gd name="connsiteY42" fmla="*/ 1009934 h 1528549"/>
              <a:gd name="connsiteX43" fmla="*/ 609938 w 1339207"/>
              <a:gd name="connsiteY43" fmla="*/ 1050878 h 1528549"/>
              <a:gd name="connsiteX44" fmla="*/ 596290 w 1339207"/>
              <a:gd name="connsiteY44" fmla="*/ 1091821 h 1528549"/>
              <a:gd name="connsiteX45" fmla="*/ 541699 w 1339207"/>
              <a:gd name="connsiteY45" fmla="*/ 1173707 h 1528549"/>
              <a:gd name="connsiteX46" fmla="*/ 514404 w 1339207"/>
              <a:gd name="connsiteY46" fmla="*/ 1214651 h 1528549"/>
              <a:gd name="connsiteX47" fmla="*/ 487108 w 1339207"/>
              <a:gd name="connsiteY47" fmla="*/ 1255594 h 1528549"/>
              <a:gd name="connsiteX48" fmla="*/ 459813 w 1339207"/>
              <a:gd name="connsiteY48" fmla="*/ 1296537 h 1528549"/>
              <a:gd name="connsiteX49" fmla="*/ 377926 w 1339207"/>
              <a:gd name="connsiteY49" fmla="*/ 1364776 h 1528549"/>
              <a:gd name="connsiteX50" fmla="*/ 336983 w 1339207"/>
              <a:gd name="connsiteY50" fmla="*/ 1392072 h 1528549"/>
              <a:gd name="connsiteX51" fmla="*/ 296040 w 1339207"/>
              <a:gd name="connsiteY51" fmla="*/ 1433015 h 1528549"/>
              <a:gd name="connsiteX52" fmla="*/ 214153 w 1339207"/>
              <a:gd name="connsiteY52" fmla="*/ 1473958 h 1528549"/>
              <a:gd name="connsiteX53" fmla="*/ 104971 w 1339207"/>
              <a:gd name="connsiteY53" fmla="*/ 1501254 h 1528549"/>
              <a:gd name="connsiteX54" fmla="*/ 23084 w 1339207"/>
              <a:gd name="connsiteY54" fmla="*/ 1528549 h 1528549"/>
              <a:gd name="connsiteX55" fmla="*/ 23084 w 1339207"/>
              <a:gd name="connsiteY55" fmla="*/ 1228298 h 1528549"/>
              <a:gd name="connsiteX56" fmla="*/ 36732 w 1339207"/>
              <a:gd name="connsiteY56" fmla="*/ 1132764 h 1528549"/>
              <a:gd name="connsiteX57" fmla="*/ 36732 w 1339207"/>
              <a:gd name="connsiteY57" fmla="*/ 1064525 h 1528549"/>
              <a:gd name="connsiteX0" fmla="*/ 36732 w 1339207"/>
              <a:gd name="connsiteY0" fmla="*/ 1038123 h 1502147"/>
              <a:gd name="connsiteX1" fmla="*/ 77675 w 1339207"/>
              <a:gd name="connsiteY1" fmla="*/ 956237 h 1502147"/>
              <a:gd name="connsiteX2" fmla="*/ 118619 w 1339207"/>
              <a:gd name="connsiteY2" fmla="*/ 928941 h 1502147"/>
              <a:gd name="connsiteX3" fmla="*/ 132267 w 1339207"/>
              <a:gd name="connsiteY3" fmla="*/ 887998 h 1502147"/>
              <a:gd name="connsiteX4" fmla="*/ 173210 w 1339207"/>
              <a:gd name="connsiteY4" fmla="*/ 847055 h 1502147"/>
              <a:gd name="connsiteX5" fmla="*/ 200505 w 1339207"/>
              <a:gd name="connsiteY5" fmla="*/ 806111 h 1502147"/>
              <a:gd name="connsiteX6" fmla="*/ 255096 w 1339207"/>
              <a:gd name="connsiteY6" fmla="*/ 751520 h 1502147"/>
              <a:gd name="connsiteX7" fmla="*/ 309687 w 1339207"/>
              <a:gd name="connsiteY7" fmla="*/ 669634 h 1502147"/>
              <a:gd name="connsiteX8" fmla="*/ 391574 w 1339207"/>
              <a:gd name="connsiteY8" fmla="*/ 587747 h 1502147"/>
              <a:gd name="connsiteX9" fmla="*/ 418870 w 1339207"/>
              <a:gd name="connsiteY9" fmla="*/ 533156 h 1502147"/>
              <a:gd name="connsiteX10" fmla="*/ 555347 w 1339207"/>
              <a:gd name="connsiteY10" fmla="*/ 410326 h 1502147"/>
              <a:gd name="connsiteX11" fmla="*/ 582643 w 1339207"/>
              <a:gd name="connsiteY11" fmla="*/ 369383 h 1502147"/>
              <a:gd name="connsiteX12" fmla="*/ 664529 w 1339207"/>
              <a:gd name="connsiteY12" fmla="*/ 314792 h 1502147"/>
              <a:gd name="connsiteX13" fmla="*/ 705473 w 1339207"/>
              <a:gd name="connsiteY13" fmla="*/ 287496 h 1502147"/>
              <a:gd name="connsiteX14" fmla="*/ 760064 w 1339207"/>
              <a:gd name="connsiteY14" fmla="*/ 273849 h 1502147"/>
              <a:gd name="connsiteX15" fmla="*/ 787359 w 1339207"/>
              <a:gd name="connsiteY15" fmla="*/ 232905 h 1502147"/>
              <a:gd name="connsiteX16" fmla="*/ 801007 w 1339207"/>
              <a:gd name="connsiteY16" fmla="*/ 191962 h 1502147"/>
              <a:gd name="connsiteX17" fmla="*/ 841950 w 1339207"/>
              <a:gd name="connsiteY17" fmla="*/ 178314 h 1502147"/>
              <a:gd name="connsiteX18" fmla="*/ 869246 w 1339207"/>
              <a:gd name="connsiteY18" fmla="*/ 137371 h 1502147"/>
              <a:gd name="connsiteX19" fmla="*/ 910189 w 1339207"/>
              <a:gd name="connsiteY19" fmla="*/ 55485 h 1502147"/>
              <a:gd name="connsiteX20" fmla="*/ 951132 w 1339207"/>
              <a:gd name="connsiteY20" fmla="*/ 41837 h 1502147"/>
              <a:gd name="connsiteX21" fmla="*/ 992075 w 1339207"/>
              <a:gd name="connsiteY21" fmla="*/ 893 h 1502147"/>
              <a:gd name="connsiteX22" fmla="*/ 1060314 w 1339207"/>
              <a:gd name="connsiteY22" fmla="*/ 82780 h 1502147"/>
              <a:gd name="connsiteX23" fmla="*/ 1033019 w 1339207"/>
              <a:gd name="connsiteY23" fmla="*/ 123723 h 1502147"/>
              <a:gd name="connsiteX24" fmla="*/ 1073962 w 1339207"/>
              <a:gd name="connsiteY24" fmla="*/ 137371 h 1502147"/>
              <a:gd name="connsiteX25" fmla="*/ 1169496 w 1339207"/>
              <a:gd name="connsiteY25" fmla="*/ 123723 h 1502147"/>
              <a:gd name="connsiteX26" fmla="*/ 1210440 w 1339207"/>
              <a:gd name="connsiteY26" fmla="*/ 96428 h 1502147"/>
              <a:gd name="connsiteX27" fmla="*/ 1155849 w 1339207"/>
              <a:gd name="connsiteY27" fmla="*/ 14541 h 1502147"/>
              <a:gd name="connsiteX28" fmla="*/ 1196792 w 1339207"/>
              <a:gd name="connsiteY28" fmla="*/ 893 h 1502147"/>
              <a:gd name="connsiteX29" fmla="*/ 1305974 w 1339207"/>
              <a:gd name="connsiteY29" fmla="*/ 28189 h 1502147"/>
              <a:gd name="connsiteX30" fmla="*/ 1305974 w 1339207"/>
              <a:gd name="connsiteY30" fmla="*/ 342088 h 1502147"/>
              <a:gd name="connsiteX31" fmla="*/ 1224087 w 1339207"/>
              <a:gd name="connsiteY31" fmla="*/ 396679 h 1502147"/>
              <a:gd name="connsiteX32" fmla="*/ 1128553 w 1339207"/>
              <a:gd name="connsiteY32" fmla="*/ 423974 h 1502147"/>
              <a:gd name="connsiteX33" fmla="*/ 1033019 w 1339207"/>
              <a:gd name="connsiteY33" fmla="*/ 464917 h 1502147"/>
              <a:gd name="connsiteX34" fmla="*/ 855598 w 1339207"/>
              <a:gd name="connsiteY34" fmla="*/ 478565 h 1502147"/>
              <a:gd name="connsiteX35" fmla="*/ 814655 w 1339207"/>
              <a:gd name="connsiteY35" fmla="*/ 560452 h 1502147"/>
              <a:gd name="connsiteX36" fmla="*/ 787359 w 1339207"/>
              <a:gd name="connsiteY36" fmla="*/ 642338 h 1502147"/>
              <a:gd name="connsiteX37" fmla="*/ 760064 w 1339207"/>
              <a:gd name="connsiteY37" fmla="*/ 696929 h 1502147"/>
              <a:gd name="connsiteX38" fmla="*/ 746416 w 1339207"/>
              <a:gd name="connsiteY38" fmla="*/ 737873 h 1502147"/>
              <a:gd name="connsiteX39" fmla="*/ 691825 w 1339207"/>
              <a:gd name="connsiteY39" fmla="*/ 847055 h 1502147"/>
              <a:gd name="connsiteX40" fmla="*/ 650881 w 1339207"/>
              <a:gd name="connsiteY40" fmla="*/ 942589 h 1502147"/>
              <a:gd name="connsiteX41" fmla="*/ 637234 w 1339207"/>
              <a:gd name="connsiteY41" fmla="*/ 983532 h 1502147"/>
              <a:gd name="connsiteX42" fmla="*/ 609938 w 1339207"/>
              <a:gd name="connsiteY42" fmla="*/ 1024476 h 1502147"/>
              <a:gd name="connsiteX43" fmla="*/ 596290 w 1339207"/>
              <a:gd name="connsiteY43" fmla="*/ 1065419 h 1502147"/>
              <a:gd name="connsiteX44" fmla="*/ 541699 w 1339207"/>
              <a:gd name="connsiteY44" fmla="*/ 1147305 h 1502147"/>
              <a:gd name="connsiteX45" fmla="*/ 514404 w 1339207"/>
              <a:gd name="connsiteY45" fmla="*/ 1188249 h 1502147"/>
              <a:gd name="connsiteX46" fmla="*/ 487108 w 1339207"/>
              <a:gd name="connsiteY46" fmla="*/ 1229192 h 1502147"/>
              <a:gd name="connsiteX47" fmla="*/ 459813 w 1339207"/>
              <a:gd name="connsiteY47" fmla="*/ 1270135 h 1502147"/>
              <a:gd name="connsiteX48" fmla="*/ 377926 w 1339207"/>
              <a:gd name="connsiteY48" fmla="*/ 1338374 h 1502147"/>
              <a:gd name="connsiteX49" fmla="*/ 336983 w 1339207"/>
              <a:gd name="connsiteY49" fmla="*/ 1365670 h 1502147"/>
              <a:gd name="connsiteX50" fmla="*/ 296040 w 1339207"/>
              <a:gd name="connsiteY50" fmla="*/ 1406613 h 1502147"/>
              <a:gd name="connsiteX51" fmla="*/ 214153 w 1339207"/>
              <a:gd name="connsiteY51" fmla="*/ 1447556 h 1502147"/>
              <a:gd name="connsiteX52" fmla="*/ 104971 w 1339207"/>
              <a:gd name="connsiteY52" fmla="*/ 1474852 h 1502147"/>
              <a:gd name="connsiteX53" fmla="*/ 23084 w 1339207"/>
              <a:gd name="connsiteY53" fmla="*/ 1502147 h 1502147"/>
              <a:gd name="connsiteX54" fmla="*/ 23084 w 1339207"/>
              <a:gd name="connsiteY54" fmla="*/ 1201896 h 1502147"/>
              <a:gd name="connsiteX55" fmla="*/ 36732 w 1339207"/>
              <a:gd name="connsiteY55" fmla="*/ 1106362 h 1502147"/>
              <a:gd name="connsiteX56" fmla="*/ 36732 w 1339207"/>
              <a:gd name="connsiteY56" fmla="*/ 1038123 h 1502147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869246 w 1339207"/>
              <a:gd name="connsiteY18" fmla="*/ 136478 h 1501254"/>
              <a:gd name="connsiteX19" fmla="*/ 910189 w 1339207"/>
              <a:gd name="connsiteY19" fmla="*/ 54592 h 1501254"/>
              <a:gd name="connsiteX20" fmla="*/ 951132 w 1339207"/>
              <a:gd name="connsiteY20" fmla="*/ 40944 h 1501254"/>
              <a:gd name="connsiteX21" fmla="*/ 1060314 w 1339207"/>
              <a:gd name="connsiteY21" fmla="*/ 81887 h 1501254"/>
              <a:gd name="connsiteX22" fmla="*/ 1033019 w 1339207"/>
              <a:gd name="connsiteY22" fmla="*/ 122830 h 1501254"/>
              <a:gd name="connsiteX23" fmla="*/ 1073962 w 1339207"/>
              <a:gd name="connsiteY23" fmla="*/ 136478 h 1501254"/>
              <a:gd name="connsiteX24" fmla="*/ 1169496 w 1339207"/>
              <a:gd name="connsiteY24" fmla="*/ 122830 h 1501254"/>
              <a:gd name="connsiteX25" fmla="*/ 1210440 w 1339207"/>
              <a:gd name="connsiteY25" fmla="*/ 95535 h 1501254"/>
              <a:gd name="connsiteX26" fmla="*/ 1155849 w 1339207"/>
              <a:gd name="connsiteY26" fmla="*/ 13648 h 1501254"/>
              <a:gd name="connsiteX27" fmla="*/ 1196792 w 1339207"/>
              <a:gd name="connsiteY27" fmla="*/ 0 h 1501254"/>
              <a:gd name="connsiteX28" fmla="*/ 1305974 w 1339207"/>
              <a:gd name="connsiteY28" fmla="*/ 27296 h 1501254"/>
              <a:gd name="connsiteX29" fmla="*/ 1305974 w 1339207"/>
              <a:gd name="connsiteY29" fmla="*/ 341195 h 1501254"/>
              <a:gd name="connsiteX30" fmla="*/ 1224087 w 1339207"/>
              <a:gd name="connsiteY30" fmla="*/ 395786 h 1501254"/>
              <a:gd name="connsiteX31" fmla="*/ 1128553 w 1339207"/>
              <a:gd name="connsiteY31" fmla="*/ 423081 h 1501254"/>
              <a:gd name="connsiteX32" fmla="*/ 1033019 w 1339207"/>
              <a:gd name="connsiteY32" fmla="*/ 464024 h 1501254"/>
              <a:gd name="connsiteX33" fmla="*/ 855598 w 1339207"/>
              <a:gd name="connsiteY33" fmla="*/ 477672 h 1501254"/>
              <a:gd name="connsiteX34" fmla="*/ 814655 w 1339207"/>
              <a:gd name="connsiteY34" fmla="*/ 559559 h 1501254"/>
              <a:gd name="connsiteX35" fmla="*/ 787359 w 1339207"/>
              <a:gd name="connsiteY35" fmla="*/ 641445 h 1501254"/>
              <a:gd name="connsiteX36" fmla="*/ 760064 w 1339207"/>
              <a:gd name="connsiteY36" fmla="*/ 696036 h 1501254"/>
              <a:gd name="connsiteX37" fmla="*/ 746416 w 1339207"/>
              <a:gd name="connsiteY37" fmla="*/ 736980 h 1501254"/>
              <a:gd name="connsiteX38" fmla="*/ 691825 w 1339207"/>
              <a:gd name="connsiteY38" fmla="*/ 846162 h 1501254"/>
              <a:gd name="connsiteX39" fmla="*/ 650881 w 1339207"/>
              <a:gd name="connsiteY39" fmla="*/ 941696 h 1501254"/>
              <a:gd name="connsiteX40" fmla="*/ 637234 w 1339207"/>
              <a:gd name="connsiteY40" fmla="*/ 982639 h 1501254"/>
              <a:gd name="connsiteX41" fmla="*/ 609938 w 1339207"/>
              <a:gd name="connsiteY41" fmla="*/ 1023583 h 1501254"/>
              <a:gd name="connsiteX42" fmla="*/ 596290 w 1339207"/>
              <a:gd name="connsiteY42" fmla="*/ 1064526 h 1501254"/>
              <a:gd name="connsiteX43" fmla="*/ 541699 w 1339207"/>
              <a:gd name="connsiteY43" fmla="*/ 1146412 h 1501254"/>
              <a:gd name="connsiteX44" fmla="*/ 514404 w 1339207"/>
              <a:gd name="connsiteY44" fmla="*/ 1187356 h 1501254"/>
              <a:gd name="connsiteX45" fmla="*/ 487108 w 1339207"/>
              <a:gd name="connsiteY45" fmla="*/ 1228299 h 1501254"/>
              <a:gd name="connsiteX46" fmla="*/ 459813 w 1339207"/>
              <a:gd name="connsiteY46" fmla="*/ 1269242 h 1501254"/>
              <a:gd name="connsiteX47" fmla="*/ 377926 w 1339207"/>
              <a:gd name="connsiteY47" fmla="*/ 1337481 h 1501254"/>
              <a:gd name="connsiteX48" fmla="*/ 336983 w 1339207"/>
              <a:gd name="connsiteY48" fmla="*/ 1364777 h 1501254"/>
              <a:gd name="connsiteX49" fmla="*/ 296040 w 1339207"/>
              <a:gd name="connsiteY49" fmla="*/ 1405720 h 1501254"/>
              <a:gd name="connsiteX50" fmla="*/ 214153 w 1339207"/>
              <a:gd name="connsiteY50" fmla="*/ 1446663 h 1501254"/>
              <a:gd name="connsiteX51" fmla="*/ 104971 w 1339207"/>
              <a:gd name="connsiteY51" fmla="*/ 1473959 h 1501254"/>
              <a:gd name="connsiteX52" fmla="*/ 23084 w 1339207"/>
              <a:gd name="connsiteY52" fmla="*/ 1501254 h 1501254"/>
              <a:gd name="connsiteX53" fmla="*/ 23084 w 1339207"/>
              <a:gd name="connsiteY53" fmla="*/ 1201003 h 1501254"/>
              <a:gd name="connsiteX54" fmla="*/ 36732 w 1339207"/>
              <a:gd name="connsiteY54" fmla="*/ 1105469 h 1501254"/>
              <a:gd name="connsiteX55" fmla="*/ 36732 w 1339207"/>
              <a:gd name="connsiteY55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869246 w 1339207"/>
              <a:gd name="connsiteY18" fmla="*/ 136478 h 1501254"/>
              <a:gd name="connsiteX19" fmla="*/ 910189 w 1339207"/>
              <a:gd name="connsiteY19" fmla="*/ 54592 h 1501254"/>
              <a:gd name="connsiteX20" fmla="*/ 1060314 w 1339207"/>
              <a:gd name="connsiteY20" fmla="*/ 81887 h 1501254"/>
              <a:gd name="connsiteX21" fmla="*/ 1033019 w 1339207"/>
              <a:gd name="connsiteY21" fmla="*/ 122830 h 1501254"/>
              <a:gd name="connsiteX22" fmla="*/ 1073962 w 1339207"/>
              <a:gd name="connsiteY22" fmla="*/ 136478 h 1501254"/>
              <a:gd name="connsiteX23" fmla="*/ 1169496 w 1339207"/>
              <a:gd name="connsiteY23" fmla="*/ 122830 h 1501254"/>
              <a:gd name="connsiteX24" fmla="*/ 1210440 w 1339207"/>
              <a:gd name="connsiteY24" fmla="*/ 95535 h 1501254"/>
              <a:gd name="connsiteX25" fmla="*/ 1155849 w 1339207"/>
              <a:gd name="connsiteY25" fmla="*/ 13648 h 1501254"/>
              <a:gd name="connsiteX26" fmla="*/ 1196792 w 1339207"/>
              <a:gd name="connsiteY26" fmla="*/ 0 h 1501254"/>
              <a:gd name="connsiteX27" fmla="*/ 1305974 w 1339207"/>
              <a:gd name="connsiteY27" fmla="*/ 27296 h 1501254"/>
              <a:gd name="connsiteX28" fmla="*/ 1305974 w 1339207"/>
              <a:gd name="connsiteY28" fmla="*/ 341195 h 1501254"/>
              <a:gd name="connsiteX29" fmla="*/ 1224087 w 1339207"/>
              <a:gd name="connsiteY29" fmla="*/ 395786 h 1501254"/>
              <a:gd name="connsiteX30" fmla="*/ 1128553 w 1339207"/>
              <a:gd name="connsiteY30" fmla="*/ 423081 h 1501254"/>
              <a:gd name="connsiteX31" fmla="*/ 1033019 w 1339207"/>
              <a:gd name="connsiteY31" fmla="*/ 464024 h 1501254"/>
              <a:gd name="connsiteX32" fmla="*/ 855598 w 1339207"/>
              <a:gd name="connsiteY32" fmla="*/ 477672 h 1501254"/>
              <a:gd name="connsiteX33" fmla="*/ 814655 w 1339207"/>
              <a:gd name="connsiteY33" fmla="*/ 559559 h 1501254"/>
              <a:gd name="connsiteX34" fmla="*/ 787359 w 1339207"/>
              <a:gd name="connsiteY34" fmla="*/ 641445 h 1501254"/>
              <a:gd name="connsiteX35" fmla="*/ 760064 w 1339207"/>
              <a:gd name="connsiteY35" fmla="*/ 696036 h 1501254"/>
              <a:gd name="connsiteX36" fmla="*/ 746416 w 1339207"/>
              <a:gd name="connsiteY36" fmla="*/ 736980 h 1501254"/>
              <a:gd name="connsiteX37" fmla="*/ 691825 w 1339207"/>
              <a:gd name="connsiteY37" fmla="*/ 846162 h 1501254"/>
              <a:gd name="connsiteX38" fmla="*/ 650881 w 1339207"/>
              <a:gd name="connsiteY38" fmla="*/ 941696 h 1501254"/>
              <a:gd name="connsiteX39" fmla="*/ 637234 w 1339207"/>
              <a:gd name="connsiteY39" fmla="*/ 982639 h 1501254"/>
              <a:gd name="connsiteX40" fmla="*/ 609938 w 1339207"/>
              <a:gd name="connsiteY40" fmla="*/ 1023583 h 1501254"/>
              <a:gd name="connsiteX41" fmla="*/ 596290 w 1339207"/>
              <a:gd name="connsiteY41" fmla="*/ 1064526 h 1501254"/>
              <a:gd name="connsiteX42" fmla="*/ 541699 w 1339207"/>
              <a:gd name="connsiteY42" fmla="*/ 1146412 h 1501254"/>
              <a:gd name="connsiteX43" fmla="*/ 514404 w 1339207"/>
              <a:gd name="connsiteY43" fmla="*/ 1187356 h 1501254"/>
              <a:gd name="connsiteX44" fmla="*/ 487108 w 1339207"/>
              <a:gd name="connsiteY44" fmla="*/ 1228299 h 1501254"/>
              <a:gd name="connsiteX45" fmla="*/ 459813 w 1339207"/>
              <a:gd name="connsiteY45" fmla="*/ 1269242 h 1501254"/>
              <a:gd name="connsiteX46" fmla="*/ 377926 w 1339207"/>
              <a:gd name="connsiteY46" fmla="*/ 1337481 h 1501254"/>
              <a:gd name="connsiteX47" fmla="*/ 336983 w 1339207"/>
              <a:gd name="connsiteY47" fmla="*/ 1364777 h 1501254"/>
              <a:gd name="connsiteX48" fmla="*/ 296040 w 1339207"/>
              <a:gd name="connsiteY48" fmla="*/ 1405720 h 1501254"/>
              <a:gd name="connsiteX49" fmla="*/ 214153 w 1339207"/>
              <a:gd name="connsiteY49" fmla="*/ 1446663 h 1501254"/>
              <a:gd name="connsiteX50" fmla="*/ 104971 w 1339207"/>
              <a:gd name="connsiteY50" fmla="*/ 1473959 h 1501254"/>
              <a:gd name="connsiteX51" fmla="*/ 23084 w 1339207"/>
              <a:gd name="connsiteY51" fmla="*/ 1501254 h 1501254"/>
              <a:gd name="connsiteX52" fmla="*/ 23084 w 1339207"/>
              <a:gd name="connsiteY52" fmla="*/ 1201003 h 1501254"/>
              <a:gd name="connsiteX53" fmla="*/ 36732 w 1339207"/>
              <a:gd name="connsiteY53" fmla="*/ 1105469 h 1501254"/>
              <a:gd name="connsiteX54" fmla="*/ 36732 w 1339207"/>
              <a:gd name="connsiteY54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869246 w 1339207"/>
              <a:gd name="connsiteY18" fmla="*/ 136478 h 1501254"/>
              <a:gd name="connsiteX19" fmla="*/ 910189 w 1339207"/>
              <a:gd name="connsiteY19" fmla="*/ 54592 h 1501254"/>
              <a:gd name="connsiteX20" fmla="*/ 1060314 w 1339207"/>
              <a:gd name="connsiteY20" fmla="*/ 81887 h 1501254"/>
              <a:gd name="connsiteX21" fmla="*/ 1073962 w 1339207"/>
              <a:gd name="connsiteY21" fmla="*/ 136478 h 1501254"/>
              <a:gd name="connsiteX22" fmla="*/ 1169496 w 1339207"/>
              <a:gd name="connsiteY22" fmla="*/ 122830 h 1501254"/>
              <a:gd name="connsiteX23" fmla="*/ 1210440 w 1339207"/>
              <a:gd name="connsiteY23" fmla="*/ 95535 h 1501254"/>
              <a:gd name="connsiteX24" fmla="*/ 1155849 w 1339207"/>
              <a:gd name="connsiteY24" fmla="*/ 13648 h 1501254"/>
              <a:gd name="connsiteX25" fmla="*/ 1196792 w 1339207"/>
              <a:gd name="connsiteY25" fmla="*/ 0 h 1501254"/>
              <a:gd name="connsiteX26" fmla="*/ 1305974 w 1339207"/>
              <a:gd name="connsiteY26" fmla="*/ 27296 h 1501254"/>
              <a:gd name="connsiteX27" fmla="*/ 1305974 w 1339207"/>
              <a:gd name="connsiteY27" fmla="*/ 341195 h 1501254"/>
              <a:gd name="connsiteX28" fmla="*/ 1224087 w 1339207"/>
              <a:gd name="connsiteY28" fmla="*/ 395786 h 1501254"/>
              <a:gd name="connsiteX29" fmla="*/ 1128553 w 1339207"/>
              <a:gd name="connsiteY29" fmla="*/ 423081 h 1501254"/>
              <a:gd name="connsiteX30" fmla="*/ 1033019 w 1339207"/>
              <a:gd name="connsiteY30" fmla="*/ 464024 h 1501254"/>
              <a:gd name="connsiteX31" fmla="*/ 855598 w 1339207"/>
              <a:gd name="connsiteY31" fmla="*/ 477672 h 1501254"/>
              <a:gd name="connsiteX32" fmla="*/ 814655 w 1339207"/>
              <a:gd name="connsiteY32" fmla="*/ 559559 h 1501254"/>
              <a:gd name="connsiteX33" fmla="*/ 787359 w 1339207"/>
              <a:gd name="connsiteY33" fmla="*/ 641445 h 1501254"/>
              <a:gd name="connsiteX34" fmla="*/ 760064 w 1339207"/>
              <a:gd name="connsiteY34" fmla="*/ 696036 h 1501254"/>
              <a:gd name="connsiteX35" fmla="*/ 746416 w 1339207"/>
              <a:gd name="connsiteY35" fmla="*/ 736980 h 1501254"/>
              <a:gd name="connsiteX36" fmla="*/ 691825 w 1339207"/>
              <a:gd name="connsiteY36" fmla="*/ 846162 h 1501254"/>
              <a:gd name="connsiteX37" fmla="*/ 650881 w 1339207"/>
              <a:gd name="connsiteY37" fmla="*/ 941696 h 1501254"/>
              <a:gd name="connsiteX38" fmla="*/ 637234 w 1339207"/>
              <a:gd name="connsiteY38" fmla="*/ 982639 h 1501254"/>
              <a:gd name="connsiteX39" fmla="*/ 609938 w 1339207"/>
              <a:gd name="connsiteY39" fmla="*/ 1023583 h 1501254"/>
              <a:gd name="connsiteX40" fmla="*/ 596290 w 1339207"/>
              <a:gd name="connsiteY40" fmla="*/ 1064526 h 1501254"/>
              <a:gd name="connsiteX41" fmla="*/ 541699 w 1339207"/>
              <a:gd name="connsiteY41" fmla="*/ 1146412 h 1501254"/>
              <a:gd name="connsiteX42" fmla="*/ 514404 w 1339207"/>
              <a:gd name="connsiteY42" fmla="*/ 1187356 h 1501254"/>
              <a:gd name="connsiteX43" fmla="*/ 487108 w 1339207"/>
              <a:gd name="connsiteY43" fmla="*/ 1228299 h 1501254"/>
              <a:gd name="connsiteX44" fmla="*/ 459813 w 1339207"/>
              <a:gd name="connsiteY44" fmla="*/ 1269242 h 1501254"/>
              <a:gd name="connsiteX45" fmla="*/ 377926 w 1339207"/>
              <a:gd name="connsiteY45" fmla="*/ 1337481 h 1501254"/>
              <a:gd name="connsiteX46" fmla="*/ 336983 w 1339207"/>
              <a:gd name="connsiteY46" fmla="*/ 1364777 h 1501254"/>
              <a:gd name="connsiteX47" fmla="*/ 296040 w 1339207"/>
              <a:gd name="connsiteY47" fmla="*/ 1405720 h 1501254"/>
              <a:gd name="connsiteX48" fmla="*/ 214153 w 1339207"/>
              <a:gd name="connsiteY48" fmla="*/ 1446663 h 1501254"/>
              <a:gd name="connsiteX49" fmla="*/ 104971 w 1339207"/>
              <a:gd name="connsiteY49" fmla="*/ 1473959 h 1501254"/>
              <a:gd name="connsiteX50" fmla="*/ 23084 w 1339207"/>
              <a:gd name="connsiteY50" fmla="*/ 1501254 h 1501254"/>
              <a:gd name="connsiteX51" fmla="*/ 23084 w 1339207"/>
              <a:gd name="connsiteY51" fmla="*/ 1201003 h 1501254"/>
              <a:gd name="connsiteX52" fmla="*/ 36732 w 1339207"/>
              <a:gd name="connsiteY52" fmla="*/ 1105469 h 1501254"/>
              <a:gd name="connsiteX53" fmla="*/ 36732 w 1339207"/>
              <a:gd name="connsiteY53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869246 w 1339207"/>
              <a:gd name="connsiteY18" fmla="*/ 136478 h 1501254"/>
              <a:gd name="connsiteX19" fmla="*/ 910189 w 1339207"/>
              <a:gd name="connsiteY19" fmla="*/ 54592 h 1501254"/>
              <a:gd name="connsiteX20" fmla="*/ 1073962 w 1339207"/>
              <a:gd name="connsiteY20" fmla="*/ 136478 h 1501254"/>
              <a:gd name="connsiteX21" fmla="*/ 1169496 w 1339207"/>
              <a:gd name="connsiteY21" fmla="*/ 122830 h 1501254"/>
              <a:gd name="connsiteX22" fmla="*/ 1210440 w 1339207"/>
              <a:gd name="connsiteY22" fmla="*/ 95535 h 1501254"/>
              <a:gd name="connsiteX23" fmla="*/ 1155849 w 1339207"/>
              <a:gd name="connsiteY23" fmla="*/ 13648 h 1501254"/>
              <a:gd name="connsiteX24" fmla="*/ 1196792 w 1339207"/>
              <a:gd name="connsiteY24" fmla="*/ 0 h 1501254"/>
              <a:gd name="connsiteX25" fmla="*/ 1305974 w 1339207"/>
              <a:gd name="connsiteY25" fmla="*/ 27296 h 1501254"/>
              <a:gd name="connsiteX26" fmla="*/ 1305974 w 1339207"/>
              <a:gd name="connsiteY26" fmla="*/ 341195 h 1501254"/>
              <a:gd name="connsiteX27" fmla="*/ 1224087 w 1339207"/>
              <a:gd name="connsiteY27" fmla="*/ 395786 h 1501254"/>
              <a:gd name="connsiteX28" fmla="*/ 1128553 w 1339207"/>
              <a:gd name="connsiteY28" fmla="*/ 423081 h 1501254"/>
              <a:gd name="connsiteX29" fmla="*/ 1033019 w 1339207"/>
              <a:gd name="connsiteY29" fmla="*/ 464024 h 1501254"/>
              <a:gd name="connsiteX30" fmla="*/ 855598 w 1339207"/>
              <a:gd name="connsiteY30" fmla="*/ 477672 h 1501254"/>
              <a:gd name="connsiteX31" fmla="*/ 814655 w 1339207"/>
              <a:gd name="connsiteY31" fmla="*/ 559559 h 1501254"/>
              <a:gd name="connsiteX32" fmla="*/ 787359 w 1339207"/>
              <a:gd name="connsiteY32" fmla="*/ 641445 h 1501254"/>
              <a:gd name="connsiteX33" fmla="*/ 760064 w 1339207"/>
              <a:gd name="connsiteY33" fmla="*/ 696036 h 1501254"/>
              <a:gd name="connsiteX34" fmla="*/ 746416 w 1339207"/>
              <a:gd name="connsiteY34" fmla="*/ 736980 h 1501254"/>
              <a:gd name="connsiteX35" fmla="*/ 691825 w 1339207"/>
              <a:gd name="connsiteY35" fmla="*/ 846162 h 1501254"/>
              <a:gd name="connsiteX36" fmla="*/ 650881 w 1339207"/>
              <a:gd name="connsiteY36" fmla="*/ 941696 h 1501254"/>
              <a:gd name="connsiteX37" fmla="*/ 637234 w 1339207"/>
              <a:gd name="connsiteY37" fmla="*/ 982639 h 1501254"/>
              <a:gd name="connsiteX38" fmla="*/ 609938 w 1339207"/>
              <a:gd name="connsiteY38" fmla="*/ 1023583 h 1501254"/>
              <a:gd name="connsiteX39" fmla="*/ 596290 w 1339207"/>
              <a:gd name="connsiteY39" fmla="*/ 1064526 h 1501254"/>
              <a:gd name="connsiteX40" fmla="*/ 541699 w 1339207"/>
              <a:gd name="connsiteY40" fmla="*/ 1146412 h 1501254"/>
              <a:gd name="connsiteX41" fmla="*/ 514404 w 1339207"/>
              <a:gd name="connsiteY41" fmla="*/ 1187356 h 1501254"/>
              <a:gd name="connsiteX42" fmla="*/ 487108 w 1339207"/>
              <a:gd name="connsiteY42" fmla="*/ 1228299 h 1501254"/>
              <a:gd name="connsiteX43" fmla="*/ 459813 w 1339207"/>
              <a:gd name="connsiteY43" fmla="*/ 1269242 h 1501254"/>
              <a:gd name="connsiteX44" fmla="*/ 377926 w 1339207"/>
              <a:gd name="connsiteY44" fmla="*/ 1337481 h 1501254"/>
              <a:gd name="connsiteX45" fmla="*/ 336983 w 1339207"/>
              <a:gd name="connsiteY45" fmla="*/ 1364777 h 1501254"/>
              <a:gd name="connsiteX46" fmla="*/ 296040 w 1339207"/>
              <a:gd name="connsiteY46" fmla="*/ 1405720 h 1501254"/>
              <a:gd name="connsiteX47" fmla="*/ 214153 w 1339207"/>
              <a:gd name="connsiteY47" fmla="*/ 1446663 h 1501254"/>
              <a:gd name="connsiteX48" fmla="*/ 104971 w 1339207"/>
              <a:gd name="connsiteY48" fmla="*/ 1473959 h 1501254"/>
              <a:gd name="connsiteX49" fmla="*/ 23084 w 1339207"/>
              <a:gd name="connsiteY49" fmla="*/ 1501254 h 1501254"/>
              <a:gd name="connsiteX50" fmla="*/ 23084 w 1339207"/>
              <a:gd name="connsiteY50" fmla="*/ 1201003 h 1501254"/>
              <a:gd name="connsiteX51" fmla="*/ 36732 w 1339207"/>
              <a:gd name="connsiteY51" fmla="*/ 1105469 h 1501254"/>
              <a:gd name="connsiteX52" fmla="*/ 36732 w 1339207"/>
              <a:gd name="connsiteY52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869246 w 1339207"/>
              <a:gd name="connsiteY18" fmla="*/ 136478 h 1501254"/>
              <a:gd name="connsiteX19" fmla="*/ 691825 w 1339207"/>
              <a:gd name="connsiteY19" fmla="*/ 136478 h 1501254"/>
              <a:gd name="connsiteX20" fmla="*/ 1073962 w 1339207"/>
              <a:gd name="connsiteY20" fmla="*/ 136478 h 1501254"/>
              <a:gd name="connsiteX21" fmla="*/ 1169496 w 1339207"/>
              <a:gd name="connsiteY21" fmla="*/ 122830 h 1501254"/>
              <a:gd name="connsiteX22" fmla="*/ 1210440 w 1339207"/>
              <a:gd name="connsiteY22" fmla="*/ 95535 h 1501254"/>
              <a:gd name="connsiteX23" fmla="*/ 1155849 w 1339207"/>
              <a:gd name="connsiteY23" fmla="*/ 13648 h 1501254"/>
              <a:gd name="connsiteX24" fmla="*/ 1196792 w 1339207"/>
              <a:gd name="connsiteY24" fmla="*/ 0 h 1501254"/>
              <a:gd name="connsiteX25" fmla="*/ 1305974 w 1339207"/>
              <a:gd name="connsiteY25" fmla="*/ 27296 h 1501254"/>
              <a:gd name="connsiteX26" fmla="*/ 1305974 w 1339207"/>
              <a:gd name="connsiteY26" fmla="*/ 341195 h 1501254"/>
              <a:gd name="connsiteX27" fmla="*/ 1224087 w 1339207"/>
              <a:gd name="connsiteY27" fmla="*/ 395786 h 1501254"/>
              <a:gd name="connsiteX28" fmla="*/ 1128553 w 1339207"/>
              <a:gd name="connsiteY28" fmla="*/ 423081 h 1501254"/>
              <a:gd name="connsiteX29" fmla="*/ 1033019 w 1339207"/>
              <a:gd name="connsiteY29" fmla="*/ 464024 h 1501254"/>
              <a:gd name="connsiteX30" fmla="*/ 855598 w 1339207"/>
              <a:gd name="connsiteY30" fmla="*/ 477672 h 1501254"/>
              <a:gd name="connsiteX31" fmla="*/ 814655 w 1339207"/>
              <a:gd name="connsiteY31" fmla="*/ 559559 h 1501254"/>
              <a:gd name="connsiteX32" fmla="*/ 787359 w 1339207"/>
              <a:gd name="connsiteY32" fmla="*/ 641445 h 1501254"/>
              <a:gd name="connsiteX33" fmla="*/ 760064 w 1339207"/>
              <a:gd name="connsiteY33" fmla="*/ 696036 h 1501254"/>
              <a:gd name="connsiteX34" fmla="*/ 746416 w 1339207"/>
              <a:gd name="connsiteY34" fmla="*/ 736980 h 1501254"/>
              <a:gd name="connsiteX35" fmla="*/ 691825 w 1339207"/>
              <a:gd name="connsiteY35" fmla="*/ 846162 h 1501254"/>
              <a:gd name="connsiteX36" fmla="*/ 650881 w 1339207"/>
              <a:gd name="connsiteY36" fmla="*/ 941696 h 1501254"/>
              <a:gd name="connsiteX37" fmla="*/ 637234 w 1339207"/>
              <a:gd name="connsiteY37" fmla="*/ 982639 h 1501254"/>
              <a:gd name="connsiteX38" fmla="*/ 609938 w 1339207"/>
              <a:gd name="connsiteY38" fmla="*/ 1023583 h 1501254"/>
              <a:gd name="connsiteX39" fmla="*/ 596290 w 1339207"/>
              <a:gd name="connsiteY39" fmla="*/ 1064526 h 1501254"/>
              <a:gd name="connsiteX40" fmla="*/ 541699 w 1339207"/>
              <a:gd name="connsiteY40" fmla="*/ 1146412 h 1501254"/>
              <a:gd name="connsiteX41" fmla="*/ 514404 w 1339207"/>
              <a:gd name="connsiteY41" fmla="*/ 1187356 h 1501254"/>
              <a:gd name="connsiteX42" fmla="*/ 487108 w 1339207"/>
              <a:gd name="connsiteY42" fmla="*/ 1228299 h 1501254"/>
              <a:gd name="connsiteX43" fmla="*/ 459813 w 1339207"/>
              <a:gd name="connsiteY43" fmla="*/ 1269242 h 1501254"/>
              <a:gd name="connsiteX44" fmla="*/ 377926 w 1339207"/>
              <a:gd name="connsiteY44" fmla="*/ 1337481 h 1501254"/>
              <a:gd name="connsiteX45" fmla="*/ 336983 w 1339207"/>
              <a:gd name="connsiteY45" fmla="*/ 1364777 h 1501254"/>
              <a:gd name="connsiteX46" fmla="*/ 296040 w 1339207"/>
              <a:gd name="connsiteY46" fmla="*/ 1405720 h 1501254"/>
              <a:gd name="connsiteX47" fmla="*/ 214153 w 1339207"/>
              <a:gd name="connsiteY47" fmla="*/ 1446663 h 1501254"/>
              <a:gd name="connsiteX48" fmla="*/ 104971 w 1339207"/>
              <a:gd name="connsiteY48" fmla="*/ 1473959 h 1501254"/>
              <a:gd name="connsiteX49" fmla="*/ 23084 w 1339207"/>
              <a:gd name="connsiteY49" fmla="*/ 1501254 h 1501254"/>
              <a:gd name="connsiteX50" fmla="*/ 23084 w 1339207"/>
              <a:gd name="connsiteY50" fmla="*/ 1201003 h 1501254"/>
              <a:gd name="connsiteX51" fmla="*/ 36732 w 1339207"/>
              <a:gd name="connsiteY51" fmla="*/ 1105469 h 1501254"/>
              <a:gd name="connsiteX52" fmla="*/ 36732 w 1339207"/>
              <a:gd name="connsiteY52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87359 w 1339207"/>
              <a:gd name="connsiteY15" fmla="*/ 232012 h 1501254"/>
              <a:gd name="connsiteX16" fmla="*/ 801007 w 1339207"/>
              <a:gd name="connsiteY16" fmla="*/ 191069 h 1501254"/>
              <a:gd name="connsiteX17" fmla="*/ 841950 w 1339207"/>
              <a:gd name="connsiteY17" fmla="*/ 177421 h 1501254"/>
              <a:gd name="connsiteX18" fmla="*/ 719120 w 1339207"/>
              <a:gd name="connsiteY18" fmla="*/ 204717 h 1501254"/>
              <a:gd name="connsiteX19" fmla="*/ 691825 w 1339207"/>
              <a:gd name="connsiteY19" fmla="*/ 136478 h 1501254"/>
              <a:gd name="connsiteX20" fmla="*/ 1073962 w 1339207"/>
              <a:gd name="connsiteY20" fmla="*/ 136478 h 1501254"/>
              <a:gd name="connsiteX21" fmla="*/ 1169496 w 1339207"/>
              <a:gd name="connsiteY21" fmla="*/ 122830 h 1501254"/>
              <a:gd name="connsiteX22" fmla="*/ 1210440 w 1339207"/>
              <a:gd name="connsiteY22" fmla="*/ 95535 h 1501254"/>
              <a:gd name="connsiteX23" fmla="*/ 1155849 w 1339207"/>
              <a:gd name="connsiteY23" fmla="*/ 13648 h 1501254"/>
              <a:gd name="connsiteX24" fmla="*/ 1196792 w 1339207"/>
              <a:gd name="connsiteY24" fmla="*/ 0 h 1501254"/>
              <a:gd name="connsiteX25" fmla="*/ 1305974 w 1339207"/>
              <a:gd name="connsiteY25" fmla="*/ 27296 h 1501254"/>
              <a:gd name="connsiteX26" fmla="*/ 1305974 w 1339207"/>
              <a:gd name="connsiteY26" fmla="*/ 341195 h 1501254"/>
              <a:gd name="connsiteX27" fmla="*/ 1224087 w 1339207"/>
              <a:gd name="connsiteY27" fmla="*/ 395786 h 1501254"/>
              <a:gd name="connsiteX28" fmla="*/ 1128553 w 1339207"/>
              <a:gd name="connsiteY28" fmla="*/ 423081 h 1501254"/>
              <a:gd name="connsiteX29" fmla="*/ 1033019 w 1339207"/>
              <a:gd name="connsiteY29" fmla="*/ 464024 h 1501254"/>
              <a:gd name="connsiteX30" fmla="*/ 855598 w 1339207"/>
              <a:gd name="connsiteY30" fmla="*/ 477672 h 1501254"/>
              <a:gd name="connsiteX31" fmla="*/ 814655 w 1339207"/>
              <a:gd name="connsiteY31" fmla="*/ 559559 h 1501254"/>
              <a:gd name="connsiteX32" fmla="*/ 787359 w 1339207"/>
              <a:gd name="connsiteY32" fmla="*/ 641445 h 1501254"/>
              <a:gd name="connsiteX33" fmla="*/ 760064 w 1339207"/>
              <a:gd name="connsiteY33" fmla="*/ 696036 h 1501254"/>
              <a:gd name="connsiteX34" fmla="*/ 746416 w 1339207"/>
              <a:gd name="connsiteY34" fmla="*/ 736980 h 1501254"/>
              <a:gd name="connsiteX35" fmla="*/ 691825 w 1339207"/>
              <a:gd name="connsiteY35" fmla="*/ 846162 h 1501254"/>
              <a:gd name="connsiteX36" fmla="*/ 650881 w 1339207"/>
              <a:gd name="connsiteY36" fmla="*/ 941696 h 1501254"/>
              <a:gd name="connsiteX37" fmla="*/ 637234 w 1339207"/>
              <a:gd name="connsiteY37" fmla="*/ 982639 h 1501254"/>
              <a:gd name="connsiteX38" fmla="*/ 609938 w 1339207"/>
              <a:gd name="connsiteY38" fmla="*/ 1023583 h 1501254"/>
              <a:gd name="connsiteX39" fmla="*/ 596290 w 1339207"/>
              <a:gd name="connsiteY39" fmla="*/ 1064526 h 1501254"/>
              <a:gd name="connsiteX40" fmla="*/ 541699 w 1339207"/>
              <a:gd name="connsiteY40" fmla="*/ 1146412 h 1501254"/>
              <a:gd name="connsiteX41" fmla="*/ 514404 w 1339207"/>
              <a:gd name="connsiteY41" fmla="*/ 1187356 h 1501254"/>
              <a:gd name="connsiteX42" fmla="*/ 487108 w 1339207"/>
              <a:gd name="connsiteY42" fmla="*/ 1228299 h 1501254"/>
              <a:gd name="connsiteX43" fmla="*/ 459813 w 1339207"/>
              <a:gd name="connsiteY43" fmla="*/ 1269242 h 1501254"/>
              <a:gd name="connsiteX44" fmla="*/ 377926 w 1339207"/>
              <a:gd name="connsiteY44" fmla="*/ 1337481 h 1501254"/>
              <a:gd name="connsiteX45" fmla="*/ 336983 w 1339207"/>
              <a:gd name="connsiteY45" fmla="*/ 1364777 h 1501254"/>
              <a:gd name="connsiteX46" fmla="*/ 296040 w 1339207"/>
              <a:gd name="connsiteY46" fmla="*/ 1405720 h 1501254"/>
              <a:gd name="connsiteX47" fmla="*/ 214153 w 1339207"/>
              <a:gd name="connsiteY47" fmla="*/ 1446663 h 1501254"/>
              <a:gd name="connsiteX48" fmla="*/ 104971 w 1339207"/>
              <a:gd name="connsiteY48" fmla="*/ 1473959 h 1501254"/>
              <a:gd name="connsiteX49" fmla="*/ 23084 w 1339207"/>
              <a:gd name="connsiteY49" fmla="*/ 1501254 h 1501254"/>
              <a:gd name="connsiteX50" fmla="*/ 23084 w 1339207"/>
              <a:gd name="connsiteY50" fmla="*/ 1201003 h 1501254"/>
              <a:gd name="connsiteX51" fmla="*/ 36732 w 1339207"/>
              <a:gd name="connsiteY51" fmla="*/ 1105469 h 1501254"/>
              <a:gd name="connsiteX52" fmla="*/ 36732 w 1339207"/>
              <a:gd name="connsiteY52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801007 w 1339207"/>
              <a:gd name="connsiteY15" fmla="*/ 191069 h 1501254"/>
              <a:gd name="connsiteX16" fmla="*/ 841950 w 1339207"/>
              <a:gd name="connsiteY16" fmla="*/ 177421 h 1501254"/>
              <a:gd name="connsiteX17" fmla="*/ 719120 w 1339207"/>
              <a:gd name="connsiteY17" fmla="*/ 204717 h 1501254"/>
              <a:gd name="connsiteX18" fmla="*/ 691825 w 1339207"/>
              <a:gd name="connsiteY18" fmla="*/ 136478 h 1501254"/>
              <a:gd name="connsiteX19" fmla="*/ 1073962 w 1339207"/>
              <a:gd name="connsiteY19" fmla="*/ 136478 h 1501254"/>
              <a:gd name="connsiteX20" fmla="*/ 1169496 w 1339207"/>
              <a:gd name="connsiteY20" fmla="*/ 122830 h 1501254"/>
              <a:gd name="connsiteX21" fmla="*/ 1210440 w 1339207"/>
              <a:gd name="connsiteY21" fmla="*/ 95535 h 1501254"/>
              <a:gd name="connsiteX22" fmla="*/ 1155849 w 1339207"/>
              <a:gd name="connsiteY22" fmla="*/ 13648 h 1501254"/>
              <a:gd name="connsiteX23" fmla="*/ 1196792 w 1339207"/>
              <a:gd name="connsiteY23" fmla="*/ 0 h 1501254"/>
              <a:gd name="connsiteX24" fmla="*/ 1305974 w 1339207"/>
              <a:gd name="connsiteY24" fmla="*/ 27296 h 1501254"/>
              <a:gd name="connsiteX25" fmla="*/ 1305974 w 1339207"/>
              <a:gd name="connsiteY25" fmla="*/ 341195 h 1501254"/>
              <a:gd name="connsiteX26" fmla="*/ 1224087 w 1339207"/>
              <a:gd name="connsiteY26" fmla="*/ 395786 h 1501254"/>
              <a:gd name="connsiteX27" fmla="*/ 1128553 w 1339207"/>
              <a:gd name="connsiteY27" fmla="*/ 423081 h 1501254"/>
              <a:gd name="connsiteX28" fmla="*/ 1033019 w 1339207"/>
              <a:gd name="connsiteY28" fmla="*/ 464024 h 1501254"/>
              <a:gd name="connsiteX29" fmla="*/ 855598 w 1339207"/>
              <a:gd name="connsiteY29" fmla="*/ 477672 h 1501254"/>
              <a:gd name="connsiteX30" fmla="*/ 814655 w 1339207"/>
              <a:gd name="connsiteY30" fmla="*/ 559559 h 1501254"/>
              <a:gd name="connsiteX31" fmla="*/ 787359 w 1339207"/>
              <a:gd name="connsiteY31" fmla="*/ 641445 h 1501254"/>
              <a:gd name="connsiteX32" fmla="*/ 760064 w 1339207"/>
              <a:gd name="connsiteY32" fmla="*/ 696036 h 1501254"/>
              <a:gd name="connsiteX33" fmla="*/ 746416 w 1339207"/>
              <a:gd name="connsiteY33" fmla="*/ 736980 h 1501254"/>
              <a:gd name="connsiteX34" fmla="*/ 691825 w 1339207"/>
              <a:gd name="connsiteY34" fmla="*/ 846162 h 1501254"/>
              <a:gd name="connsiteX35" fmla="*/ 650881 w 1339207"/>
              <a:gd name="connsiteY35" fmla="*/ 941696 h 1501254"/>
              <a:gd name="connsiteX36" fmla="*/ 637234 w 1339207"/>
              <a:gd name="connsiteY36" fmla="*/ 982639 h 1501254"/>
              <a:gd name="connsiteX37" fmla="*/ 609938 w 1339207"/>
              <a:gd name="connsiteY37" fmla="*/ 1023583 h 1501254"/>
              <a:gd name="connsiteX38" fmla="*/ 596290 w 1339207"/>
              <a:gd name="connsiteY38" fmla="*/ 1064526 h 1501254"/>
              <a:gd name="connsiteX39" fmla="*/ 541699 w 1339207"/>
              <a:gd name="connsiteY39" fmla="*/ 1146412 h 1501254"/>
              <a:gd name="connsiteX40" fmla="*/ 514404 w 1339207"/>
              <a:gd name="connsiteY40" fmla="*/ 1187356 h 1501254"/>
              <a:gd name="connsiteX41" fmla="*/ 487108 w 1339207"/>
              <a:gd name="connsiteY41" fmla="*/ 1228299 h 1501254"/>
              <a:gd name="connsiteX42" fmla="*/ 459813 w 1339207"/>
              <a:gd name="connsiteY42" fmla="*/ 1269242 h 1501254"/>
              <a:gd name="connsiteX43" fmla="*/ 377926 w 1339207"/>
              <a:gd name="connsiteY43" fmla="*/ 1337481 h 1501254"/>
              <a:gd name="connsiteX44" fmla="*/ 336983 w 1339207"/>
              <a:gd name="connsiteY44" fmla="*/ 1364777 h 1501254"/>
              <a:gd name="connsiteX45" fmla="*/ 296040 w 1339207"/>
              <a:gd name="connsiteY45" fmla="*/ 1405720 h 1501254"/>
              <a:gd name="connsiteX46" fmla="*/ 214153 w 1339207"/>
              <a:gd name="connsiteY46" fmla="*/ 1446663 h 1501254"/>
              <a:gd name="connsiteX47" fmla="*/ 104971 w 1339207"/>
              <a:gd name="connsiteY47" fmla="*/ 1473959 h 1501254"/>
              <a:gd name="connsiteX48" fmla="*/ 23084 w 1339207"/>
              <a:gd name="connsiteY48" fmla="*/ 1501254 h 1501254"/>
              <a:gd name="connsiteX49" fmla="*/ 23084 w 1339207"/>
              <a:gd name="connsiteY49" fmla="*/ 1201003 h 1501254"/>
              <a:gd name="connsiteX50" fmla="*/ 36732 w 1339207"/>
              <a:gd name="connsiteY50" fmla="*/ 1105469 h 1501254"/>
              <a:gd name="connsiteX51" fmla="*/ 36732 w 1339207"/>
              <a:gd name="connsiteY51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841950 w 1339207"/>
              <a:gd name="connsiteY15" fmla="*/ 177421 h 1501254"/>
              <a:gd name="connsiteX16" fmla="*/ 719120 w 1339207"/>
              <a:gd name="connsiteY16" fmla="*/ 204717 h 1501254"/>
              <a:gd name="connsiteX17" fmla="*/ 691825 w 1339207"/>
              <a:gd name="connsiteY17" fmla="*/ 136478 h 1501254"/>
              <a:gd name="connsiteX18" fmla="*/ 1073962 w 1339207"/>
              <a:gd name="connsiteY18" fmla="*/ 136478 h 1501254"/>
              <a:gd name="connsiteX19" fmla="*/ 1169496 w 1339207"/>
              <a:gd name="connsiteY19" fmla="*/ 122830 h 1501254"/>
              <a:gd name="connsiteX20" fmla="*/ 1210440 w 1339207"/>
              <a:gd name="connsiteY20" fmla="*/ 95535 h 1501254"/>
              <a:gd name="connsiteX21" fmla="*/ 1155849 w 1339207"/>
              <a:gd name="connsiteY21" fmla="*/ 13648 h 1501254"/>
              <a:gd name="connsiteX22" fmla="*/ 1196792 w 1339207"/>
              <a:gd name="connsiteY22" fmla="*/ 0 h 1501254"/>
              <a:gd name="connsiteX23" fmla="*/ 1305974 w 1339207"/>
              <a:gd name="connsiteY23" fmla="*/ 27296 h 1501254"/>
              <a:gd name="connsiteX24" fmla="*/ 1305974 w 1339207"/>
              <a:gd name="connsiteY24" fmla="*/ 341195 h 1501254"/>
              <a:gd name="connsiteX25" fmla="*/ 1224087 w 1339207"/>
              <a:gd name="connsiteY25" fmla="*/ 395786 h 1501254"/>
              <a:gd name="connsiteX26" fmla="*/ 1128553 w 1339207"/>
              <a:gd name="connsiteY26" fmla="*/ 423081 h 1501254"/>
              <a:gd name="connsiteX27" fmla="*/ 1033019 w 1339207"/>
              <a:gd name="connsiteY27" fmla="*/ 464024 h 1501254"/>
              <a:gd name="connsiteX28" fmla="*/ 855598 w 1339207"/>
              <a:gd name="connsiteY28" fmla="*/ 477672 h 1501254"/>
              <a:gd name="connsiteX29" fmla="*/ 814655 w 1339207"/>
              <a:gd name="connsiteY29" fmla="*/ 559559 h 1501254"/>
              <a:gd name="connsiteX30" fmla="*/ 787359 w 1339207"/>
              <a:gd name="connsiteY30" fmla="*/ 641445 h 1501254"/>
              <a:gd name="connsiteX31" fmla="*/ 760064 w 1339207"/>
              <a:gd name="connsiteY31" fmla="*/ 696036 h 1501254"/>
              <a:gd name="connsiteX32" fmla="*/ 746416 w 1339207"/>
              <a:gd name="connsiteY32" fmla="*/ 736980 h 1501254"/>
              <a:gd name="connsiteX33" fmla="*/ 691825 w 1339207"/>
              <a:gd name="connsiteY33" fmla="*/ 846162 h 1501254"/>
              <a:gd name="connsiteX34" fmla="*/ 650881 w 1339207"/>
              <a:gd name="connsiteY34" fmla="*/ 941696 h 1501254"/>
              <a:gd name="connsiteX35" fmla="*/ 637234 w 1339207"/>
              <a:gd name="connsiteY35" fmla="*/ 982639 h 1501254"/>
              <a:gd name="connsiteX36" fmla="*/ 609938 w 1339207"/>
              <a:gd name="connsiteY36" fmla="*/ 1023583 h 1501254"/>
              <a:gd name="connsiteX37" fmla="*/ 596290 w 1339207"/>
              <a:gd name="connsiteY37" fmla="*/ 1064526 h 1501254"/>
              <a:gd name="connsiteX38" fmla="*/ 541699 w 1339207"/>
              <a:gd name="connsiteY38" fmla="*/ 1146412 h 1501254"/>
              <a:gd name="connsiteX39" fmla="*/ 514404 w 1339207"/>
              <a:gd name="connsiteY39" fmla="*/ 1187356 h 1501254"/>
              <a:gd name="connsiteX40" fmla="*/ 487108 w 1339207"/>
              <a:gd name="connsiteY40" fmla="*/ 1228299 h 1501254"/>
              <a:gd name="connsiteX41" fmla="*/ 459813 w 1339207"/>
              <a:gd name="connsiteY41" fmla="*/ 1269242 h 1501254"/>
              <a:gd name="connsiteX42" fmla="*/ 377926 w 1339207"/>
              <a:gd name="connsiteY42" fmla="*/ 1337481 h 1501254"/>
              <a:gd name="connsiteX43" fmla="*/ 336983 w 1339207"/>
              <a:gd name="connsiteY43" fmla="*/ 1364777 h 1501254"/>
              <a:gd name="connsiteX44" fmla="*/ 296040 w 1339207"/>
              <a:gd name="connsiteY44" fmla="*/ 1405720 h 1501254"/>
              <a:gd name="connsiteX45" fmla="*/ 214153 w 1339207"/>
              <a:gd name="connsiteY45" fmla="*/ 1446663 h 1501254"/>
              <a:gd name="connsiteX46" fmla="*/ 104971 w 1339207"/>
              <a:gd name="connsiteY46" fmla="*/ 1473959 h 1501254"/>
              <a:gd name="connsiteX47" fmla="*/ 23084 w 1339207"/>
              <a:gd name="connsiteY47" fmla="*/ 1501254 h 1501254"/>
              <a:gd name="connsiteX48" fmla="*/ 23084 w 1339207"/>
              <a:gd name="connsiteY48" fmla="*/ 1201003 h 1501254"/>
              <a:gd name="connsiteX49" fmla="*/ 36732 w 1339207"/>
              <a:gd name="connsiteY49" fmla="*/ 1105469 h 1501254"/>
              <a:gd name="connsiteX50" fmla="*/ 36732 w 1339207"/>
              <a:gd name="connsiteY50" fmla="*/ 1037230 h 1501254"/>
              <a:gd name="connsiteX0" fmla="*/ 36732 w 1339207"/>
              <a:gd name="connsiteY0" fmla="*/ 1037230 h 1501254"/>
              <a:gd name="connsiteX1" fmla="*/ 77675 w 1339207"/>
              <a:gd name="connsiteY1" fmla="*/ 955344 h 1501254"/>
              <a:gd name="connsiteX2" fmla="*/ 118619 w 1339207"/>
              <a:gd name="connsiteY2" fmla="*/ 928048 h 1501254"/>
              <a:gd name="connsiteX3" fmla="*/ 132267 w 1339207"/>
              <a:gd name="connsiteY3" fmla="*/ 887105 h 1501254"/>
              <a:gd name="connsiteX4" fmla="*/ 173210 w 1339207"/>
              <a:gd name="connsiteY4" fmla="*/ 846162 h 1501254"/>
              <a:gd name="connsiteX5" fmla="*/ 200505 w 1339207"/>
              <a:gd name="connsiteY5" fmla="*/ 805218 h 1501254"/>
              <a:gd name="connsiteX6" fmla="*/ 255096 w 1339207"/>
              <a:gd name="connsiteY6" fmla="*/ 750627 h 1501254"/>
              <a:gd name="connsiteX7" fmla="*/ 309687 w 1339207"/>
              <a:gd name="connsiteY7" fmla="*/ 668741 h 1501254"/>
              <a:gd name="connsiteX8" fmla="*/ 391574 w 1339207"/>
              <a:gd name="connsiteY8" fmla="*/ 586854 h 1501254"/>
              <a:gd name="connsiteX9" fmla="*/ 418870 w 1339207"/>
              <a:gd name="connsiteY9" fmla="*/ 532263 h 1501254"/>
              <a:gd name="connsiteX10" fmla="*/ 555347 w 1339207"/>
              <a:gd name="connsiteY10" fmla="*/ 409433 h 1501254"/>
              <a:gd name="connsiteX11" fmla="*/ 582643 w 1339207"/>
              <a:gd name="connsiteY11" fmla="*/ 368490 h 1501254"/>
              <a:gd name="connsiteX12" fmla="*/ 664529 w 1339207"/>
              <a:gd name="connsiteY12" fmla="*/ 313899 h 1501254"/>
              <a:gd name="connsiteX13" fmla="*/ 705473 w 1339207"/>
              <a:gd name="connsiteY13" fmla="*/ 286603 h 1501254"/>
              <a:gd name="connsiteX14" fmla="*/ 760064 w 1339207"/>
              <a:gd name="connsiteY14" fmla="*/ 272956 h 1501254"/>
              <a:gd name="connsiteX15" fmla="*/ 719120 w 1339207"/>
              <a:gd name="connsiteY15" fmla="*/ 204717 h 1501254"/>
              <a:gd name="connsiteX16" fmla="*/ 691825 w 1339207"/>
              <a:gd name="connsiteY16" fmla="*/ 136478 h 1501254"/>
              <a:gd name="connsiteX17" fmla="*/ 1073962 w 1339207"/>
              <a:gd name="connsiteY17" fmla="*/ 136478 h 1501254"/>
              <a:gd name="connsiteX18" fmla="*/ 1169496 w 1339207"/>
              <a:gd name="connsiteY18" fmla="*/ 122830 h 1501254"/>
              <a:gd name="connsiteX19" fmla="*/ 1210440 w 1339207"/>
              <a:gd name="connsiteY19" fmla="*/ 95535 h 1501254"/>
              <a:gd name="connsiteX20" fmla="*/ 1155849 w 1339207"/>
              <a:gd name="connsiteY20" fmla="*/ 13648 h 1501254"/>
              <a:gd name="connsiteX21" fmla="*/ 1196792 w 1339207"/>
              <a:gd name="connsiteY21" fmla="*/ 0 h 1501254"/>
              <a:gd name="connsiteX22" fmla="*/ 1305974 w 1339207"/>
              <a:gd name="connsiteY22" fmla="*/ 27296 h 1501254"/>
              <a:gd name="connsiteX23" fmla="*/ 1305974 w 1339207"/>
              <a:gd name="connsiteY23" fmla="*/ 341195 h 1501254"/>
              <a:gd name="connsiteX24" fmla="*/ 1224087 w 1339207"/>
              <a:gd name="connsiteY24" fmla="*/ 395786 h 1501254"/>
              <a:gd name="connsiteX25" fmla="*/ 1128553 w 1339207"/>
              <a:gd name="connsiteY25" fmla="*/ 423081 h 1501254"/>
              <a:gd name="connsiteX26" fmla="*/ 1033019 w 1339207"/>
              <a:gd name="connsiteY26" fmla="*/ 464024 h 1501254"/>
              <a:gd name="connsiteX27" fmla="*/ 855598 w 1339207"/>
              <a:gd name="connsiteY27" fmla="*/ 477672 h 1501254"/>
              <a:gd name="connsiteX28" fmla="*/ 814655 w 1339207"/>
              <a:gd name="connsiteY28" fmla="*/ 559559 h 1501254"/>
              <a:gd name="connsiteX29" fmla="*/ 787359 w 1339207"/>
              <a:gd name="connsiteY29" fmla="*/ 641445 h 1501254"/>
              <a:gd name="connsiteX30" fmla="*/ 760064 w 1339207"/>
              <a:gd name="connsiteY30" fmla="*/ 696036 h 1501254"/>
              <a:gd name="connsiteX31" fmla="*/ 746416 w 1339207"/>
              <a:gd name="connsiteY31" fmla="*/ 736980 h 1501254"/>
              <a:gd name="connsiteX32" fmla="*/ 691825 w 1339207"/>
              <a:gd name="connsiteY32" fmla="*/ 846162 h 1501254"/>
              <a:gd name="connsiteX33" fmla="*/ 650881 w 1339207"/>
              <a:gd name="connsiteY33" fmla="*/ 941696 h 1501254"/>
              <a:gd name="connsiteX34" fmla="*/ 637234 w 1339207"/>
              <a:gd name="connsiteY34" fmla="*/ 982639 h 1501254"/>
              <a:gd name="connsiteX35" fmla="*/ 609938 w 1339207"/>
              <a:gd name="connsiteY35" fmla="*/ 1023583 h 1501254"/>
              <a:gd name="connsiteX36" fmla="*/ 596290 w 1339207"/>
              <a:gd name="connsiteY36" fmla="*/ 1064526 h 1501254"/>
              <a:gd name="connsiteX37" fmla="*/ 541699 w 1339207"/>
              <a:gd name="connsiteY37" fmla="*/ 1146412 h 1501254"/>
              <a:gd name="connsiteX38" fmla="*/ 514404 w 1339207"/>
              <a:gd name="connsiteY38" fmla="*/ 1187356 h 1501254"/>
              <a:gd name="connsiteX39" fmla="*/ 487108 w 1339207"/>
              <a:gd name="connsiteY39" fmla="*/ 1228299 h 1501254"/>
              <a:gd name="connsiteX40" fmla="*/ 459813 w 1339207"/>
              <a:gd name="connsiteY40" fmla="*/ 1269242 h 1501254"/>
              <a:gd name="connsiteX41" fmla="*/ 377926 w 1339207"/>
              <a:gd name="connsiteY41" fmla="*/ 1337481 h 1501254"/>
              <a:gd name="connsiteX42" fmla="*/ 336983 w 1339207"/>
              <a:gd name="connsiteY42" fmla="*/ 1364777 h 1501254"/>
              <a:gd name="connsiteX43" fmla="*/ 296040 w 1339207"/>
              <a:gd name="connsiteY43" fmla="*/ 1405720 h 1501254"/>
              <a:gd name="connsiteX44" fmla="*/ 214153 w 1339207"/>
              <a:gd name="connsiteY44" fmla="*/ 1446663 h 1501254"/>
              <a:gd name="connsiteX45" fmla="*/ 104971 w 1339207"/>
              <a:gd name="connsiteY45" fmla="*/ 1473959 h 1501254"/>
              <a:gd name="connsiteX46" fmla="*/ 23084 w 1339207"/>
              <a:gd name="connsiteY46" fmla="*/ 1501254 h 1501254"/>
              <a:gd name="connsiteX47" fmla="*/ 23084 w 1339207"/>
              <a:gd name="connsiteY47" fmla="*/ 1201003 h 1501254"/>
              <a:gd name="connsiteX48" fmla="*/ 36732 w 1339207"/>
              <a:gd name="connsiteY48" fmla="*/ 1105469 h 1501254"/>
              <a:gd name="connsiteX49" fmla="*/ 36732 w 1339207"/>
              <a:gd name="connsiteY49" fmla="*/ 103723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339207" h="1501254">
                <a:moveTo>
                  <a:pt x="36732" y="1037230"/>
                </a:moveTo>
                <a:cubicBezTo>
                  <a:pt x="43556" y="1012209"/>
                  <a:pt x="59365" y="979758"/>
                  <a:pt x="77675" y="955344"/>
                </a:cubicBezTo>
                <a:cubicBezTo>
                  <a:pt x="87517" y="942222"/>
                  <a:pt x="108372" y="940856"/>
                  <a:pt x="118619" y="928048"/>
                </a:cubicBezTo>
                <a:cubicBezTo>
                  <a:pt x="127606" y="916815"/>
                  <a:pt x="124287" y="899075"/>
                  <a:pt x="132267" y="887105"/>
                </a:cubicBezTo>
                <a:cubicBezTo>
                  <a:pt x="142973" y="871046"/>
                  <a:pt x="160854" y="860989"/>
                  <a:pt x="173210" y="846162"/>
                </a:cubicBezTo>
                <a:cubicBezTo>
                  <a:pt x="183711" y="833561"/>
                  <a:pt x="189830" y="817672"/>
                  <a:pt x="200505" y="805218"/>
                </a:cubicBezTo>
                <a:cubicBezTo>
                  <a:pt x="217253" y="785679"/>
                  <a:pt x="239020" y="770722"/>
                  <a:pt x="255096" y="750627"/>
                </a:cubicBezTo>
                <a:cubicBezTo>
                  <a:pt x="275589" y="725011"/>
                  <a:pt x="286490" y="691938"/>
                  <a:pt x="309687" y="668741"/>
                </a:cubicBezTo>
                <a:cubicBezTo>
                  <a:pt x="336983" y="641445"/>
                  <a:pt x="374310" y="621380"/>
                  <a:pt x="391574" y="586854"/>
                </a:cubicBezTo>
                <a:cubicBezTo>
                  <a:pt x="400673" y="568657"/>
                  <a:pt x="406161" y="548150"/>
                  <a:pt x="418870" y="532263"/>
                </a:cubicBezTo>
                <a:cubicBezTo>
                  <a:pt x="563914" y="350959"/>
                  <a:pt x="442136" y="522644"/>
                  <a:pt x="555347" y="409433"/>
                </a:cubicBezTo>
                <a:cubicBezTo>
                  <a:pt x="566945" y="397835"/>
                  <a:pt x="570299" y="379291"/>
                  <a:pt x="582643" y="368490"/>
                </a:cubicBezTo>
                <a:cubicBezTo>
                  <a:pt x="607331" y="346888"/>
                  <a:pt x="637234" y="332096"/>
                  <a:pt x="664529" y="313899"/>
                </a:cubicBezTo>
                <a:cubicBezTo>
                  <a:pt x="678177" y="304800"/>
                  <a:pt x="689560" y="290581"/>
                  <a:pt x="705473" y="286603"/>
                </a:cubicBezTo>
                <a:lnTo>
                  <a:pt x="760064" y="272956"/>
                </a:lnTo>
                <a:cubicBezTo>
                  <a:pt x="762338" y="259308"/>
                  <a:pt x="730493" y="227463"/>
                  <a:pt x="719120" y="204717"/>
                </a:cubicBezTo>
                <a:cubicBezTo>
                  <a:pt x="707747" y="181971"/>
                  <a:pt x="632685" y="147851"/>
                  <a:pt x="691825" y="136478"/>
                </a:cubicBezTo>
                <a:cubicBezTo>
                  <a:pt x="750965" y="125105"/>
                  <a:pt x="1030744" y="125105"/>
                  <a:pt x="1073962" y="136478"/>
                </a:cubicBezTo>
                <a:cubicBezTo>
                  <a:pt x="1105807" y="131929"/>
                  <a:pt x="1138685" y="132073"/>
                  <a:pt x="1169496" y="122830"/>
                </a:cubicBezTo>
                <a:cubicBezTo>
                  <a:pt x="1185207" y="118117"/>
                  <a:pt x="1212474" y="111811"/>
                  <a:pt x="1210440" y="95535"/>
                </a:cubicBezTo>
                <a:cubicBezTo>
                  <a:pt x="1206371" y="62983"/>
                  <a:pt x="1155849" y="13648"/>
                  <a:pt x="1155849" y="13648"/>
                </a:cubicBezTo>
                <a:cubicBezTo>
                  <a:pt x="1169497" y="9099"/>
                  <a:pt x="1182406" y="0"/>
                  <a:pt x="1196792" y="0"/>
                </a:cubicBezTo>
                <a:cubicBezTo>
                  <a:pt x="1229731" y="0"/>
                  <a:pt x="1273665" y="16526"/>
                  <a:pt x="1305974" y="27296"/>
                </a:cubicBezTo>
                <a:cubicBezTo>
                  <a:pt x="1342583" y="137119"/>
                  <a:pt x="1357374" y="164968"/>
                  <a:pt x="1305974" y="341195"/>
                </a:cubicBezTo>
                <a:cubicBezTo>
                  <a:pt x="1296788" y="372688"/>
                  <a:pt x="1255913" y="387830"/>
                  <a:pt x="1224087" y="395786"/>
                </a:cubicBezTo>
                <a:cubicBezTo>
                  <a:pt x="1196380" y="402712"/>
                  <a:pt x="1155967" y="411332"/>
                  <a:pt x="1128553" y="423081"/>
                </a:cubicBezTo>
                <a:cubicBezTo>
                  <a:pt x="1103687" y="433738"/>
                  <a:pt x="1063146" y="460258"/>
                  <a:pt x="1033019" y="464024"/>
                </a:cubicBezTo>
                <a:cubicBezTo>
                  <a:pt x="974162" y="471381"/>
                  <a:pt x="914738" y="473123"/>
                  <a:pt x="855598" y="477672"/>
                </a:cubicBezTo>
                <a:cubicBezTo>
                  <a:pt x="805824" y="626990"/>
                  <a:pt x="885206" y="400820"/>
                  <a:pt x="814655" y="559559"/>
                </a:cubicBezTo>
                <a:cubicBezTo>
                  <a:pt x="802970" y="585851"/>
                  <a:pt x="800226" y="615711"/>
                  <a:pt x="787359" y="641445"/>
                </a:cubicBezTo>
                <a:cubicBezTo>
                  <a:pt x="778261" y="659642"/>
                  <a:pt x="768078" y="677336"/>
                  <a:pt x="760064" y="696036"/>
                </a:cubicBezTo>
                <a:cubicBezTo>
                  <a:pt x="754397" y="709259"/>
                  <a:pt x="752369" y="723883"/>
                  <a:pt x="746416" y="736980"/>
                </a:cubicBezTo>
                <a:cubicBezTo>
                  <a:pt x="729578" y="774023"/>
                  <a:pt x="704693" y="807560"/>
                  <a:pt x="691825" y="846162"/>
                </a:cubicBezTo>
                <a:cubicBezTo>
                  <a:pt x="659815" y="942190"/>
                  <a:pt x="701480" y="823632"/>
                  <a:pt x="650881" y="941696"/>
                </a:cubicBezTo>
                <a:cubicBezTo>
                  <a:pt x="645214" y="954919"/>
                  <a:pt x="643667" y="969772"/>
                  <a:pt x="637234" y="982639"/>
                </a:cubicBezTo>
                <a:cubicBezTo>
                  <a:pt x="629898" y="997310"/>
                  <a:pt x="617274" y="1008912"/>
                  <a:pt x="609938" y="1023583"/>
                </a:cubicBezTo>
                <a:cubicBezTo>
                  <a:pt x="603504" y="1036450"/>
                  <a:pt x="603276" y="1051950"/>
                  <a:pt x="596290" y="1064526"/>
                </a:cubicBezTo>
                <a:cubicBezTo>
                  <a:pt x="580358" y="1093203"/>
                  <a:pt x="559896" y="1119117"/>
                  <a:pt x="541699" y="1146412"/>
                </a:cubicBezTo>
                <a:lnTo>
                  <a:pt x="514404" y="1187356"/>
                </a:lnTo>
                <a:lnTo>
                  <a:pt x="487108" y="1228299"/>
                </a:lnTo>
                <a:cubicBezTo>
                  <a:pt x="478010" y="1241947"/>
                  <a:pt x="473461" y="1260143"/>
                  <a:pt x="459813" y="1269242"/>
                </a:cubicBezTo>
                <a:cubicBezTo>
                  <a:pt x="358160" y="1337013"/>
                  <a:pt x="483010" y="1249911"/>
                  <a:pt x="377926" y="1337481"/>
                </a:cubicBezTo>
                <a:cubicBezTo>
                  <a:pt x="365325" y="1347982"/>
                  <a:pt x="349584" y="1354276"/>
                  <a:pt x="336983" y="1364777"/>
                </a:cubicBezTo>
                <a:cubicBezTo>
                  <a:pt x="322156" y="1377133"/>
                  <a:pt x="310867" y="1393364"/>
                  <a:pt x="296040" y="1405720"/>
                </a:cubicBezTo>
                <a:cubicBezTo>
                  <a:pt x="265824" y="1430899"/>
                  <a:pt x="250750" y="1436682"/>
                  <a:pt x="214153" y="1446663"/>
                </a:cubicBezTo>
                <a:cubicBezTo>
                  <a:pt x="177961" y="1456534"/>
                  <a:pt x="140560" y="1462096"/>
                  <a:pt x="104971" y="1473959"/>
                </a:cubicBezTo>
                <a:lnTo>
                  <a:pt x="23084" y="1501254"/>
                </a:lnTo>
                <a:cubicBezTo>
                  <a:pt x="-17035" y="1380890"/>
                  <a:pt x="3279" y="1458471"/>
                  <a:pt x="23084" y="1201003"/>
                </a:cubicBezTo>
                <a:cubicBezTo>
                  <a:pt x="25551" y="1168930"/>
                  <a:pt x="30423" y="1137012"/>
                  <a:pt x="36732" y="1105469"/>
                </a:cubicBezTo>
                <a:cubicBezTo>
                  <a:pt x="53257" y="1022844"/>
                  <a:pt x="29908" y="1062251"/>
                  <a:pt x="36732" y="103723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5732060" y="2292824"/>
            <a:ext cx="181067" cy="82077"/>
          </a:xfrm>
          <a:custGeom>
            <a:avLst/>
            <a:gdLst>
              <a:gd name="connsiteX0" fmla="*/ 0 w 181067"/>
              <a:gd name="connsiteY0" fmla="*/ 0 h 82077"/>
              <a:gd name="connsiteX1" fmla="*/ 68239 w 181067"/>
              <a:gd name="connsiteY1" fmla="*/ 13648 h 82077"/>
              <a:gd name="connsiteX2" fmla="*/ 177421 w 181067"/>
              <a:gd name="connsiteY2" fmla="*/ 27295 h 82077"/>
              <a:gd name="connsiteX3" fmla="*/ 150125 w 181067"/>
              <a:gd name="connsiteY3" fmla="*/ 68239 h 82077"/>
              <a:gd name="connsiteX4" fmla="*/ 81886 w 181067"/>
              <a:gd name="connsiteY4" fmla="*/ 81886 h 8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67" h="82077">
                <a:moveTo>
                  <a:pt x="0" y="0"/>
                </a:moveTo>
                <a:cubicBezTo>
                  <a:pt x="22746" y="4549"/>
                  <a:pt x="45312" y="10121"/>
                  <a:pt x="68239" y="13648"/>
                </a:cubicBezTo>
                <a:cubicBezTo>
                  <a:pt x="104490" y="19225"/>
                  <a:pt x="146904" y="6950"/>
                  <a:pt x="177421" y="27295"/>
                </a:cubicBezTo>
                <a:cubicBezTo>
                  <a:pt x="191069" y="36394"/>
                  <a:pt x="162933" y="57992"/>
                  <a:pt x="150125" y="68239"/>
                </a:cubicBezTo>
                <a:cubicBezTo>
                  <a:pt x="129470" y="84763"/>
                  <a:pt x="105277" y="81886"/>
                  <a:pt x="8188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40306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824"/>
    </mc:Choice>
    <mc:Fallback>
      <p:transition spd="slow" advTm="4824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>
            <a:off x="3273842" y="282382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701655" y="446666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4098911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498740" y="1930577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3982"/>
              <a:gd name="adj2" fmla="val 86013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Нет! Нужно заказать. Смотри: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5907654" y="2332451"/>
            <a:ext cx="150125" cy="123497"/>
          </a:xfrm>
          <a:custGeom>
            <a:avLst/>
            <a:gdLst>
              <a:gd name="connsiteX0" fmla="*/ 27295 w 150125"/>
              <a:gd name="connsiteY0" fmla="*/ 27764 h 123497"/>
              <a:gd name="connsiteX1" fmla="*/ 136477 w 150125"/>
              <a:gd name="connsiteY1" fmla="*/ 14117 h 123497"/>
              <a:gd name="connsiteX2" fmla="*/ 150125 w 150125"/>
              <a:gd name="connsiteY2" fmla="*/ 55060 h 123497"/>
              <a:gd name="connsiteX3" fmla="*/ 122829 w 150125"/>
              <a:gd name="connsiteY3" fmla="*/ 96003 h 123497"/>
              <a:gd name="connsiteX4" fmla="*/ 0 w 150125"/>
              <a:gd name="connsiteY4" fmla="*/ 123299 h 12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125" h="123497">
                <a:moveTo>
                  <a:pt x="27295" y="27764"/>
                </a:moveTo>
                <a:cubicBezTo>
                  <a:pt x="56843" y="15945"/>
                  <a:pt x="102857" y="-19503"/>
                  <a:pt x="136477" y="14117"/>
                </a:cubicBezTo>
                <a:cubicBezTo>
                  <a:pt x="146649" y="24289"/>
                  <a:pt x="145576" y="41412"/>
                  <a:pt x="150125" y="55060"/>
                </a:cubicBezTo>
                <a:cubicBezTo>
                  <a:pt x="141026" y="68708"/>
                  <a:pt x="136738" y="87310"/>
                  <a:pt x="122829" y="96003"/>
                </a:cubicBezTo>
                <a:cubicBezTo>
                  <a:pt x="72250" y="127615"/>
                  <a:pt x="48723" y="123299"/>
                  <a:pt x="0" y="123299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4232068" y="2154077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2811416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931"/>
    </mc:Choice>
    <mc:Fallback>
      <p:transition spd="slow" advTm="2931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>
            <a:off x="3273842" y="282382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701655" y="446666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3963946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383880" y="1905885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3982"/>
              <a:gd name="adj2" fmla="val 86013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Нажимаешь вот сюда. Теперь твой товар попал в корзину.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5907654" y="2332451"/>
            <a:ext cx="150125" cy="123497"/>
          </a:xfrm>
          <a:custGeom>
            <a:avLst/>
            <a:gdLst>
              <a:gd name="connsiteX0" fmla="*/ 27295 w 150125"/>
              <a:gd name="connsiteY0" fmla="*/ 27764 h 123497"/>
              <a:gd name="connsiteX1" fmla="*/ 136477 w 150125"/>
              <a:gd name="connsiteY1" fmla="*/ 14117 h 123497"/>
              <a:gd name="connsiteX2" fmla="*/ 150125 w 150125"/>
              <a:gd name="connsiteY2" fmla="*/ 55060 h 123497"/>
              <a:gd name="connsiteX3" fmla="*/ 122829 w 150125"/>
              <a:gd name="connsiteY3" fmla="*/ 96003 h 123497"/>
              <a:gd name="connsiteX4" fmla="*/ 0 w 150125"/>
              <a:gd name="connsiteY4" fmla="*/ 123299 h 12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125" h="123497">
                <a:moveTo>
                  <a:pt x="27295" y="27764"/>
                </a:moveTo>
                <a:cubicBezTo>
                  <a:pt x="56843" y="15945"/>
                  <a:pt x="102857" y="-19503"/>
                  <a:pt x="136477" y="14117"/>
                </a:cubicBezTo>
                <a:cubicBezTo>
                  <a:pt x="146649" y="24289"/>
                  <a:pt x="145576" y="41412"/>
                  <a:pt x="150125" y="55060"/>
                </a:cubicBezTo>
                <a:cubicBezTo>
                  <a:pt x="141026" y="68708"/>
                  <a:pt x="136738" y="87310"/>
                  <a:pt x="122829" y="96003"/>
                </a:cubicBezTo>
                <a:cubicBezTo>
                  <a:pt x="72250" y="127615"/>
                  <a:pt x="48723" y="123299"/>
                  <a:pt x="0" y="123299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3851746" y="2809106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3906826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542"/>
    </mc:Choice>
    <mc:Fallback>
      <p:transition spd="slow" advTm="3542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>
            <a:off x="3273842" y="282382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701655" y="446666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4121363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432497" y="1905884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3982"/>
              <a:gd name="adj2" fmla="val 86013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Теперь заходи в корзину.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5907654" y="2332451"/>
            <a:ext cx="150125" cy="123497"/>
          </a:xfrm>
          <a:custGeom>
            <a:avLst/>
            <a:gdLst>
              <a:gd name="connsiteX0" fmla="*/ 27295 w 150125"/>
              <a:gd name="connsiteY0" fmla="*/ 27764 h 123497"/>
              <a:gd name="connsiteX1" fmla="*/ 136477 w 150125"/>
              <a:gd name="connsiteY1" fmla="*/ 14117 h 123497"/>
              <a:gd name="connsiteX2" fmla="*/ 150125 w 150125"/>
              <a:gd name="connsiteY2" fmla="*/ 55060 h 123497"/>
              <a:gd name="connsiteX3" fmla="*/ 122829 w 150125"/>
              <a:gd name="connsiteY3" fmla="*/ 96003 h 123497"/>
              <a:gd name="connsiteX4" fmla="*/ 0 w 150125"/>
              <a:gd name="connsiteY4" fmla="*/ 123299 h 12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125" h="123497">
                <a:moveTo>
                  <a:pt x="27295" y="27764"/>
                </a:moveTo>
                <a:cubicBezTo>
                  <a:pt x="56843" y="15945"/>
                  <a:pt x="102857" y="-19503"/>
                  <a:pt x="136477" y="14117"/>
                </a:cubicBezTo>
                <a:cubicBezTo>
                  <a:pt x="146649" y="24289"/>
                  <a:pt x="145576" y="41412"/>
                  <a:pt x="150125" y="55060"/>
                </a:cubicBezTo>
                <a:cubicBezTo>
                  <a:pt x="141026" y="68708"/>
                  <a:pt x="136738" y="87310"/>
                  <a:pt x="122829" y="96003"/>
                </a:cubicBezTo>
                <a:cubicBezTo>
                  <a:pt x="72250" y="127615"/>
                  <a:pt x="48723" y="123299"/>
                  <a:pt x="0" y="123299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4182411" y="1551521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0249454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129"/>
    </mc:Choice>
    <mc:Fallback>
      <p:transition spd="slow" advTm="2129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4121363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432497" y="1905884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3727695" y="1189141"/>
            <a:ext cx="1946647" cy="236568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54" name="Рисунок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2804" y="2193519"/>
            <a:ext cx="1160331" cy="116070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698700" y="1228571"/>
            <a:ext cx="1946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В корзине 1 товар</a:t>
            </a:r>
            <a:endParaRPr lang="ru-RU" dirty="0"/>
          </a:p>
        </p:txBody>
      </p:sp>
      <p:sp>
        <p:nvSpPr>
          <p:cNvPr id="8" name="Стрелка вправо 7"/>
          <p:cNvSpPr/>
          <p:nvPr/>
        </p:nvSpPr>
        <p:spPr>
          <a:xfrm>
            <a:off x="4306190" y="1641290"/>
            <a:ext cx="1368152" cy="661675"/>
          </a:xfrm>
          <a:prstGeom prst="rightArrow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купить</a:t>
            </a:r>
            <a:endParaRPr lang="ru-RU" dirty="0"/>
          </a:p>
        </p:txBody>
      </p:sp>
      <p:sp>
        <p:nvSpPr>
          <p:cNvPr id="157" name="Полилиния 156"/>
          <p:cNvSpPr/>
          <p:nvPr/>
        </p:nvSpPr>
        <p:spPr>
          <a:xfrm>
            <a:off x="3165566" y="285168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686163" y="451597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2795123" y="0"/>
            <a:ext cx="5599476" cy="1152128"/>
          </a:xfrm>
          <a:prstGeom prst="wedgeRectCallout">
            <a:avLst>
              <a:gd name="adj1" fmla="val -40549"/>
              <a:gd name="adj2" fmla="val 71798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 уже на кассе?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5253128" y="1883306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9" name="Полилиния 8"/>
          <p:cNvSpPr/>
          <p:nvPr/>
        </p:nvSpPr>
        <p:spPr>
          <a:xfrm>
            <a:off x="5977719" y="2333767"/>
            <a:ext cx="150126" cy="13648"/>
          </a:xfrm>
          <a:custGeom>
            <a:avLst/>
            <a:gdLst>
              <a:gd name="connsiteX0" fmla="*/ 0 w 150126"/>
              <a:gd name="connsiteY0" fmla="*/ 13648 h 13648"/>
              <a:gd name="connsiteX1" fmla="*/ 150126 w 150126"/>
              <a:gd name="connsiteY1" fmla="*/ 0 h 1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0126" h="13648">
                <a:moveTo>
                  <a:pt x="0" y="13648"/>
                </a:moveTo>
                <a:lnTo>
                  <a:pt x="150126" y="0"/>
                </a:lnTo>
              </a:path>
            </a:pathLst>
          </a:cu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209753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862"/>
    </mc:Choice>
    <mc:Fallback>
      <p:transition spd="slow" advTm="1862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4121363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432497" y="1905884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3727695" y="1189141"/>
            <a:ext cx="1946647" cy="236568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54" name="Рисунок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2804" y="2193519"/>
            <a:ext cx="1160331" cy="116070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698700" y="1228571"/>
            <a:ext cx="19469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В корзине 1 товар</a:t>
            </a:r>
            <a:endParaRPr lang="ru-RU" dirty="0"/>
          </a:p>
        </p:txBody>
      </p:sp>
      <p:sp>
        <p:nvSpPr>
          <p:cNvPr id="8" name="Стрелка вправо 7"/>
          <p:cNvSpPr/>
          <p:nvPr/>
        </p:nvSpPr>
        <p:spPr>
          <a:xfrm>
            <a:off x="4306190" y="1641290"/>
            <a:ext cx="1368152" cy="661675"/>
          </a:xfrm>
          <a:prstGeom prst="rightArrow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купить</a:t>
            </a:r>
            <a:endParaRPr lang="ru-RU" dirty="0"/>
          </a:p>
        </p:txBody>
      </p:sp>
      <p:sp>
        <p:nvSpPr>
          <p:cNvPr id="157" name="Полилиния 156"/>
          <p:cNvSpPr/>
          <p:nvPr/>
        </p:nvSpPr>
        <p:spPr>
          <a:xfrm>
            <a:off x="3165566" y="285168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686163" y="451597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2795123" y="0"/>
            <a:ext cx="5599476" cy="1152128"/>
          </a:xfrm>
          <a:prstGeom prst="wedgeRectCallout">
            <a:avLst>
              <a:gd name="adj1" fmla="val -3502"/>
              <a:gd name="adj2" fmla="val 75352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 да. Нажимаешь вот сюда,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5253128" y="1883306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5936776" y="2347415"/>
            <a:ext cx="191998" cy="123090"/>
          </a:xfrm>
          <a:custGeom>
            <a:avLst/>
            <a:gdLst>
              <a:gd name="connsiteX0" fmla="*/ 0 w 191998"/>
              <a:gd name="connsiteY0" fmla="*/ 0 h 123090"/>
              <a:gd name="connsiteX1" fmla="*/ 177421 w 191998"/>
              <a:gd name="connsiteY1" fmla="*/ 13648 h 123090"/>
              <a:gd name="connsiteX2" fmla="*/ 177421 w 191998"/>
              <a:gd name="connsiteY2" fmla="*/ 95534 h 123090"/>
              <a:gd name="connsiteX3" fmla="*/ 136478 w 191998"/>
              <a:gd name="connsiteY3" fmla="*/ 109182 h 123090"/>
              <a:gd name="connsiteX4" fmla="*/ 40943 w 191998"/>
              <a:gd name="connsiteY4" fmla="*/ 122830 h 123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998" h="123090">
                <a:moveTo>
                  <a:pt x="0" y="0"/>
                </a:moveTo>
                <a:cubicBezTo>
                  <a:pt x="59140" y="4549"/>
                  <a:pt x="120388" y="-2647"/>
                  <a:pt x="177421" y="13648"/>
                </a:cubicBezTo>
                <a:cubicBezTo>
                  <a:pt x="205728" y="21736"/>
                  <a:pt x="185509" y="87446"/>
                  <a:pt x="177421" y="95534"/>
                </a:cubicBezTo>
                <a:cubicBezTo>
                  <a:pt x="167249" y="105706"/>
                  <a:pt x="150310" y="105230"/>
                  <a:pt x="136478" y="109182"/>
                </a:cubicBezTo>
                <a:cubicBezTo>
                  <a:pt x="77126" y="126140"/>
                  <a:pt x="94475" y="122830"/>
                  <a:pt x="40943" y="12283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87946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904"/>
    </mc:Choice>
    <mc:Fallback>
      <p:transition spd="slow" advTm="1904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286120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48950" y="-57150"/>
                <a:ext cx="1085850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5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3373821" y="425669"/>
            <a:ext cx="725213" cy="362607"/>
          </a:xfrm>
          <a:custGeom>
            <a:avLst/>
            <a:gdLst>
              <a:gd name="connsiteX0" fmla="*/ 0 w 725213"/>
              <a:gd name="connsiteY0" fmla="*/ 362607 h 362607"/>
              <a:gd name="connsiteX1" fmla="*/ 362607 w 725213"/>
              <a:gd name="connsiteY1" fmla="*/ 346841 h 362607"/>
              <a:gd name="connsiteX2" fmla="*/ 425669 w 725213"/>
              <a:gd name="connsiteY2" fmla="*/ 315310 h 362607"/>
              <a:gd name="connsiteX3" fmla="*/ 536027 w 725213"/>
              <a:gd name="connsiteY3" fmla="*/ 236483 h 362607"/>
              <a:gd name="connsiteX4" fmla="*/ 614855 w 725213"/>
              <a:gd name="connsiteY4" fmla="*/ 157655 h 362607"/>
              <a:gd name="connsiteX5" fmla="*/ 677917 w 725213"/>
              <a:gd name="connsiteY5" fmla="*/ 47297 h 362607"/>
              <a:gd name="connsiteX6" fmla="*/ 725213 w 725213"/>
              <a:gd name="connsiteY6" fmla="*/ 0 h 36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213" h="362607">
                <a:moveTo>
                  <a:pt x="0" y="362607"/>
                </a:moveTo>
                <a:cubicBezTo>
                  <a:pt x="120869" y="357352"/>
                  <a:pt x="242364" y="360201"/>
                  <a:pt x="362607" y="346841"/>
                </a:cubicBezTo>
                <a:cubicBezTo>
                  <a:pt x="385965" y="344246"/>
                  <a:pt x="405264" y="326970"/>
                  <a:pt x="425669" y="315310"/>
                </a:cubicBezTo>
                <a:cubicBezTo>
                  <a:pt x="457939" y="296870"/>
                  <a:pt x="508962" y="256781"/>
                  <a:pt x="536027" y="236483"/>
                </a:cubicBezTo>
                <a:cubicBezTo>
                  <a:pt x="620107" y="110362"/>
                  <a:pt x="509754" y="262755"/>
                  <a:pt x="614855" y="157655"/>
                </a:cubicBezTo>
                <a:cubicBezTo>
                  <a:pt x="647107" y="125403"/>
                  <a:pt x="653187" y="84392"/>
                  <a:pt x="677917" y="47297"/>
                </a:cubicBezTo>
                <a:cubicBezTo>
                  <a:pt x="677919" y="47294"/>
                  <a:pt x="717328" y="7885"/>
                  <a:pt x="725213" y="0"/>
                </a:cubicBezTo>
              </a:path>
            </a:pathLst>
          </a:cu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4275894" y="-153497"/>
            <a:ext cx="474214" cy="488731"/>
          </a:xfrm>
          <a:custGeom>
            <a:avLst/>
            <a:gdLst>
              <a:gd name="connsiteX0" fmla="*/ 32779 w 474214"/>
              <a:gd name="connsiteY0" fmla="*/ 252248 h 488731"/>
              <a:gd name="connsiteX1" fmla="*/ 17014 w 474214"/>
              <a:gd name="connsiteY1" fmla="*/ 173420 h 488731"/>
              <a:gd name="connsiteX2" fmla="*/ 1248 w 474214"/>
              <a:gd name="connsiteY2" fmla="*/ 110358 h 488731"/>
              <a:gd name="connsiteX3" fmla="*/ 48545 w 474214"/>
              <a:gd name="connsiteY3" fmla="*/ 63062 h 488731"/>
              <a:gd name="connsiteX4" fmla="*/ 190434 w 474214"/>
              <a:gd name="connsiteY4" fmla="*/ 15765 h 488731"/>
              <a:gd name="connsiteX5" fmla="*/ 237731 w 474214"/>
              <a:gd name="connsiteY5" fmla="*/ 0 h 488731"/>
              <a:gd name="connsiteX6" fmla="*/ 442683 w 474214"/>
              <a:gd name="connsiteY6" fmla="*/ 47296 h 488731"/>
              <a:gd name="connsiteX7" fmla="*/ 474214 w 474214"/>
              <a:gd name="connsiteY7" fmla="*/ 94593 h 488731"/>
              <a:gd name="connsiteX8" fmla="*/ 458448 w 474214"/>
              <a:gd name="connsiteY8" fmla="*/ 173420 h 488731"/>
              <a:gd name="connsiteX9" fmla="*/ 411152 w 474214"/>
              <a:gd name="connsiteY9" fmla="*/ 204951 h 488731"/>
              <a:gd name="connsiteX10" fmla="*/ 363855 w 474214"/>
              <a:gd name="connsiteY10" fmla="*/ 252248 h 488731"/>
              <a:gd name="connsiteX11" fmla="*/ 269262 w 474214"/>
              <a:gd name="connsiteY11" fmla="*/ 315310 h 488731"/>
              <a:gd name="connsiteX12" fmla="*/ 221965 w 474214"/>
              <a:gd name="connsiteY12" fmla="*/ 409903 h 488731"/>
              <a:gd name="connsiteX13" fmla="*/ 237731 w 474214"/>
              <a:gd name="connsiteY13" fmla="*/ 457200 h 488731"/>
              <a:gd name="connsiteX14" fmla="*/ 269262 w 474214"/>
              <a:gd name="connsiteY14" fmla="*/ 488731 h 48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74214" h="488731">
                <a:moveTo>
                  <a:pt x="32779" y="252248"/>
                </a:moveTo>
                <a:cubicBezTo>
                  <a:pt x="27524" y="225972"/>
                  <a:pt x="22827" y="199578"/>
                  <a:pt x="17014" y="173420"/>
                </a:cubicBezTo>
                <a:cubicBezTo>
                  <a:pt x="12314" y="152268"/>
                  <a:pt x="-4705" y="131192"/>
                  <a:pt x="1248" y="110358"/>
                </a:cubicBezTo>
                <a:cubicBezTo>
                  <a:pt x="7373" y="88920"/>
                  <a:pt x="29638" y="74879"/>
                  <a:pt x="48545" y="63062"/>
                </a:cubicBezTo>
                <a:cubicBezTo>
                  <a:pt x="94317" y="34455"/>
                  <a:pt x="140629" y="29995"/>
                  <a:pt x="190434" y="15765"/>
                </a:cubicBezTo>
                <a:cubicBezTo>
                  <a:pt x="206413" y="11200"/>
                  <a:pt x="221965" y="5255"/>
                  <a:pt x="237731" y="0"/>
                </a:cubicBezTo>
                <a:cubicBezTo>
                  <a:pt x="320047" y="8231"/>
                  <a:pt x="385236" y="-10151"/>
                  <a:pt x="442683" y="47296"/>
                </a:cubicBezTo>
                <a:cubicBezTo>
                  <a:pt x="456081" y="60694"/>
                  <a:pt x="463704" y="78827"/>
                  <a:pt x="474214" y="94593"/>
                </a:cubicBezTo>
                <a:cubicBezTo>
                  <a:pt x="468959" y="120869"/>
                  <a:pt x="471743" y="150155"/>
                  <a:pt x="458448" y="173420"/>
                </a:cubicBezTo>
                <a:cubicBezTo>
                  <a:pt x="449047" y="189871"/>
                  <a:pt x="425708" y="192821"/>
                  <a:pt x="411152" y="204951"/>
                </a:cubicBezTo>
                <a:cubicBezTo>
                  <a:pt x="394024" y="219225"/>
                  <a:pt x="381454" y="238560"/>
                  <a:pt x="363855" y="252248"/>
                </a:cubicBezTo>
                <a:cubicBezTo>
                  <a:pt x="333942" y="275514"/>
                  <a:pt x="269262" y="315310"/>
                  <a:pt x="269262" y="315310"/>
                </a:cubicBezTo>
                <a:cubicBezTo>
                  <a:pt x="253321" y="339221"/>
                  <a:pt x="221965" y="377269"/>
                  <a:pt x="221965" y="409903"/>
                </a:cubicBezTo>
                <a:cubicBezTo>
                  <a:pt x="221965" y="426522"/>
                  <a:pt x="229181" y="442950"/>
                  <a:pt x="237731" y="457200"/>
                </a:cubicBezTo>
                <a:cubicBezTo>
                  <a:pt x="245378" y="469946"/>
                  <a:pt x="258752" y="478221"/>
                  <a:pt x="269262" y="488731"/>
                </a:cubicBezTo>
              </a:path>
            </a:pathLst>
          </a:cu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4579019" y="497354"/>
            <a:ext cx="79403" cy="103615"/>
          </a:xfrm>
          <a:custGeom>
            <a:avLst/>
            <a:gdLst>
              <a:gd name="connsiteX0" fmla="*/ 576 w 79403"/>
              <a:gd name="connsiteY0" fmla="*/ 3875 h 103615"/>
              <a:gd name="connsiteX1" fmla="*/ 63638 w 79403"/>
              <a:gd name="connsiteY1" fmla="*/ 98468 h 103615"/>
              <a:gd name="connsiteX2" fmla="*/ 79403 w 79403"/>
              <a:gd name="connsiteY2" fmla="*/ 51171 h 103615"/>
              <a:gd name="connsiteX3" fmla="*/ 576 w 79403"/>
              <a:gd name="connsiteY3" fmla="*/ 3875 h 103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403" h="103615">
                <a:moveTo>
                  <a:pt x="576" y="3875"/>
                </a:moveTo>
                <a:cubicBezTo>
                  <a:pt x="-2051" y="11758"/>
                  <a:pt x="1938" y="129318"/>
                  <a:pt x="63638" y="98468"/>
                </a:cubicBezTo>
                <a:cubicBezTo>
                  <a:pt x="78502" y="91036"/>
                  <a:pt x="74148" y="66937"/>
                  <a:pt x="79403" y="51171"/>
                </a:cubicBezTo>
                <a:cubicBezTo>
                  <a:pt x="42042" y="-4870"/>
                  <a:pt x="3203" y="-4008"/>
                  <a:pt x="576" y="3875"/>
                </a:cubicBezTo>
                <a:close/>
              </a:path>
            </a:pathLst>
          </a:custGeom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560498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238"/>
    </mc:Choice>
    <mc:Fallback>
      <p:transition spd="slow" advTm="323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7" grpId="0" animBg="1"/>
      <p:bldP spid="30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1724216" y="542821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407035" y="41593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3556482" y="4095177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>
            <a:off x="5898034" y="2316439"/>
            <a:ext cx="121197" cy="115094"/>
          </a:xfrm>
          <a:custGeom>
            <a:avLst/>
            <a:gdLst>
              <a:gd name="connsiteX0" fmla="*/ 0 w 121197"/>
              <a:gd name="connsiteY0" fmla="*/ 19844 h 115094"/>
              <a:gd name="connsiteX1" fmla="*/ 114300 w 121197"/>
              <a:gd name="connsiteY1" fmla="*/ 57944 h 115094"/>
              <a:gd name="connsiteX2" fmla="*/ 57150 w 121197"/>
              <a:gd name="connsiteY2" fmla="*/ 96044 h 115094"/>
              <a:gd name="connsiteX3" fmla="*/ 0 w 121197"/>
              <a:gd name="connsiteY3" fmla="*/ 115094 h 11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197" h="115094">
                <a:moveTo>
                  <a:pt x="0" y="19844"/>
                </a:moveTo>
                <a:cubicBezTo>
                  <a:pt x="2006" y="19443"/>
                  <a:pt x="155050" y="-43931"/>
                  <a:pt x="114300" y="57944"/>
                </a:cubicBezTo>
                <a:cubicBezTo>
                  <a:pt x="105797" y="79202"/>
                  <a:pt x="77628" y="85805"/>
                  <a:pt x="57150" y="96044"/>
                </a:cubicBezTo>
                <a:cubicBezTo>
                  <a:pt x="39189" y="105024"/>
                  <a:pt x="0" y="115094"/>
                  <a:pt x="0" y="11509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764704" y="2063147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Овал 81"/>
          <p:cNvSpPr/>
          <p:nvPr/>
        </p:nvSpPr>
        <p:spPr>
          <a:xfrm>
            <a:off x="4001911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673461" y="709448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3667884">
              <a:off x="13127618" y="1089597"/>
              <a:ext cx="794269" cy="1555493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1021167">
              <a:off x="13269734" y="1276360"/>
              <a:ext cx="693683" cy="883111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7107139">
              <a:off x="12383929" y="1516950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538360" flipV="1">
              <a:off x="11286125" y="1894026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444817" y="3312448"/>
            <a:ext cx="1816558" cy="4131734"/>
            <a:chOff x="15483061" y="1319053"/>
            <a:chExt cx="1559940" cy="37250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246840">
              <a:off x="15988185" y="290577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112858" flipV="1">
              <a:off x="15296154" y="42875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3727695" y="1189141"/>
            <a:ext cx="1946647" cy="236568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54" name="Рисунок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3657" y="2664029"/>
            <a:ext cx="754566" cy="75481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698700" y="1228571"/>
            <a:ext cx="197564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Ваш адрес:</a:t>
            </a:r>
          </a:p>
          <a:p>
            <a:r>
              <a:rPr lang="ru-RU" dirty="0" smtClean="0"/>
              <a:t>Г. </a:t>
            </a:r>
            <a:r>
              <a:rPr lang="ru-RU" dirty="0" err="1" smtClean="0"/>
              <a:t>Ххххххх</a:t>
            </a:r>
            <a:r>
              <a:rPr lang="ru-RU" dirty="0" smtClean="0"/>
              <a:t>, ул. </a:t>
            </a:r>
            <a:r>
              <a:rPr lang="ru-RU" dirty="0" err="1" smtClean="0"/>
              <a:t>Хххх</a:t>
            </a:r>
            <a:r>
              <a:rPr lang="ru-RU" dirty="0" smtClean="0"/>
              <a:t> д. ХХ, кв. ХХ</a:t>
            </a:r>
          </a:p>
          <a:p>
            <a:r>
              <a:rPr lang="ru-RU" dirty="0" smtClean="0"/>
              <a:t>Ваш телефон:</a:t>
            </a:r>
          </a:p>
          <a:p>
            <a:r>
              <a:rPr lang="ru-RU" dirty="0" smtClean="0"/>
              <a:t>+7(</a:t>
            </a:r>
            <a:r>
              <a:rPr lang="ru-RU" dirty="0" err="1" smtClean="0"/>
              <a:t>ххх</a:t>
            </a:r>
            <a:r>
              <a:rPr lang="ru-RU" dirty="0" smtClean="0"/>
              <a:t>)</a:t>
            </a:r>
            <a:r>
              <a:rPr lang="ru-RU" dirty="0" err="1" smtClean="0"/>
              <a:t>ххх-хх-хх</a:t>
            </a:r>
            <a:endParaRPr lang="ru-RU" dirty="0"/>
          </a:p>
        </p:txBody>
      </p:sp>
      <p:sp>
        <p:nvSpPr>
          <p:cNvPr id="157" name="Полилиния 156"/>
          <p:cNvSpPr/>
          <p:nvPr/>
        </p:nvSpPr>
        <p:spPr>
          <a:xfrm>
            <a:off x="3165566" y="285168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686163" y="451597"/>
            <a:ext cx="3468866" cy="7415545"/>
            <a:chOff x="10113613" y="483457"/>
            <a:chExt cx="3468866" cy="7415545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874029" y="483457"/>
              <a:ext cx="1622427" cy="1869773"/>
              <a:chOff x="10348747" y="-392713"/>
              <a:chExt cx="1886539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348747" y="-392713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10818488" y="-231531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2999079" y="40130"/>
            <a:ext cx="5599476" cy="1152128"/>
          </a:xfrm>
          <a:prstGeom prst="wedgeRectCallout">
            <a:avLst>
              <a:gd name="adj1" fmla="val -3502"/>
              <a:gd name="adj2" fmla="val 75352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Вводишь нужные данные. Вот и все.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29" name="Группа 128"/>
          <p:cNvGrpSpPr/>
          <p:nvPr/>
        </p:nvGrpSpPr>
        <p:grpSpPr>
          <a:xfrm rot="19821820">
            <a:off x="10773247" y="2484679"/>
            <a:ext cx="200666" cy="378942"/>
            <a:chOff x="10139048" y="217581"/>
            <a:chExt cx="576064" cy="1026508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3" name="Равнобедренный треугольник 15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5936776" y="2347415"/>
            <a:ext cx="191998" cy="123090"/>
          </a:xfrm>
          <a:custGeom>
            <a:avLst/>
            <a:gdLst>
              <a:gd name="connsiteX0" fmla="*/ 0 w 191998"/>
              <a:gd name="connsiteY0" fmla="*/ 0 h 123090"/>
              <a:gd name="connsiteX1" fmla="*/ 177421 w 191998"/>
              <a:gd name="connsiteY1" fmla="*/ 13648 h 123090"/>
              <a:gd name="connsiteX2" fmla="*/ 177421 w 191998"/>
              <a:gd name="connsiteY2" fmla="*/ 95534 h 123090"/>
              <a:gd name="connsiteX3" fmla="*/ 136478 w 191998"/>
              <a:gd name="connsiteY3" fmla="*/ 109182 h 123090"/>
              <a:gd name="connsiteX4" fmla="*/ 40943 w 191998"/>
              <a:gd name="connsiteY4" fmla="*/ 122830 h 123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998" h="123090">
                <a:moveTo>
                  <a:pt x="0" y="0"/>
                </a:moveTo>
                <a:cubicBezTo>
                  <a:pt x="59140" y="4549"/>
                  <a:pt x="120388" y="-2647"/>
                  <a:pt x="177421" y="13648"/>
                </a:cubicBezTo>
                <a:cubicBezTo>
                  <a:pt x="205728" y="21736"/>
                  <a:pt x="185509" y="87446"/>
                  <a:pt x="177421" y="95534"/>
                </a:cubicBezTo>
                <a:cubicBezTo>
                  <a:pt x="167249" y="105706"/>
                  <a:pt x="150310" y="105230"/>
                  <a:pt x="136478" y="109182"/>
                </a:cubicBezTo>
                <a:cubicBezTo>
                  <a:pt x="77126" y="126140"/>
                  <a:pt x="94475" y="122830"/>
                  <a:pt x="40943" y="12283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688209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309"/>
    </mc:Choice>
    <mc:Fallback>
      <p:transition spd="slow" advTm="2309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40549"/>
              <a:gd name="adj2" fmla="val 8127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 где моя трость?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3081548" y="158577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5759355" y="2251881"/>
            <a:ext cx="218364" cy="122829"/>
          </a:xfrm>
          <a:custGeom>
            <a:avLst/>
            <a:gdLst>
              <a:gd name="connsiteX0" fmla="*/ 0 w 218364"/>
              <a:gd name="connsiteY0" fmla="*/ 122829 h 122829"/>
              <a:gd name="connsiteX1" fmla="*/ 122830 w 218364"/>
              <a:gd name="connsiteY1" fmla="*/ 95534 h 122829"/>
              <a:gd name="connsiteX2" fmla="*/ 163773 w 218364"/>
              <a:gd name="connsiteY2" fmla="*/ 81886 h 122829"/>
              <a:gd name="connsiteX3" fmla="*/ 218364 w 218364"/>
              <a:gd name="connsiteY3" fmla="*/ 0 h 122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364" h="122829">
                <a:moveTo>
                  <a:pt x="0" y="122829"/>
                </a:moveTo>
                <a:cubicBezTo>
                  <a:pt x="46912" y="113447"/>
                  <a:pt x="77852" y="108385"/>
                  <a:pt x="122830" y="95534"/>
                </a:cubicBezTo>
                <a:cubicBezTo>
                  <a:pt x="136662" y="91582"/>
                  <a:pt x="150125" y="86435"/>
                  <a:pt x="163773" y="81886"/>
                </a:cubicBezTo>
                <a:lnTo>
                  <a:pt x="218364" y="0"/>
                </a:ln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882449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338"/>
    </mc:Choice>
    <mc:Fallback>
      <p:transition spd="slow" advTm="2338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0814"/>
              <a:gd name="adj2" fmla="val 88382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Тебе пришлют ее по почте.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260648" y="16382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5773003" y="2292824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872440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305"/>
    </mc:Choice>
    <mc:Fallback>
      <p:transition spd="slow" advTm="2305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11532" y="3366054"/>
            <a:ext cx="2806370" cy="2349476"/>
            <a:chOff x="14552475" y="1319053"/>
            <a:chExt cx="2409925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6967223">
              <a:off x="15764658" y="2375070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552475" y="2700712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10814"/>
              <a:gd name="adj2" fmla="val 88382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Завтра мы посмотрим, через сколько она придет.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260648" y="16382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5773003" y="2292824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056095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285"/>
    </mc:Choice>
    <mc:Fallback>
      <p:transition spd="slow" advTm="2285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0" name="Группа 99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03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3" name="Группа 1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26" name="Прямоугольник 125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127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4" name="Прямоугольник 113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16" name="Группа 11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19" name="Рисунок 118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20" name="Группа 119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22" name="Группа 121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24" name="Рисунок 123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Рисунок 124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23" name="Рисунок 122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21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17" name="Рисунок 116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18" name="Прямоугольник 117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4894" y="993227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45912"/>
              <a:gd name="adj2" fmla="val 84828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Так тоже можно?!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3060426" y="1596129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5786651" y="2333767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75402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248"/>
    </mc:Choice>
    <mc:Fallback>
      <p:transition spd="slow" advTm="2248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3" name="Равнобедренный треугольник 55"/>
          <p:cNvSpPr/>
          <p:nvPr/>
        </p:nvSpPr>
        <p:spPr>
          <a:xfrm>
            <a:off x="2921860" y="3041434"/>
            <a:ext cx="1093163" cy="1425546"/>
          </a:xfrm>
          <a:custGeom>
            <a:avLst/>
            <a:gdLst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1080120 w 1080120"/>
              <a:gd name="connsiteY2" fmla="*/ 1407630 h 1407630"/>
              <a:gd name="connsiteX3" fmla="*/ 0 w 1080120"/>
              <a:gd name="connsiteY3" fmla="*/ 1407630 h 1407630"/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749742 w 1080120"/>
              <a:gd name="connsiteY2" fmla="*/ 1108819 h 1407630"/>
              <a:gd name="connsiteX3" fmla="*/ 1080120 w 1080120"/>
              <a:gd name="connsiteY3" fmla="*/ 1407630 h 1407630"/>
              <a:gd name="connsiteX4" fmla="*/ 0 w 1080120"/>
              <a:gd name="connsiteY4" fmla="*/ 1407630 h 1407630"/>
              <a:gd name="connsiteX0" fmla="*/ 0 w 1080120"/>
              <a:gd name="connsiteY0" fmla="*/ 1407630 h 1407630"/>
              <a:gd name="connsiteX1" fmla="*/ 387432 w 1080120"/>
              <a:gd name="connsiteY1" fmla="*/ 1108819 h 1407630"/>
              <a:gd name="connsiteX2" fmla="*/ 540060 w 1080120"/>
              <a:gd name="connsiteY2" fmla="*/ 0 h 1407630"/>
              <a:gd name="connsiteX3" fmla="*/ 749742 w 1080120"/>
              <a:gd name="connsiteY3" fmla="*/ 1108819 h 1407630"/>
              <a:gd name="connsiteX4" fmla="*/ 1080120 w 1080120"/>
              <a:gd name="connsiteY4" fmla="*/ 1407630 h 1407630"/>
              <a:gd name="connsiteX5" fmla="*/ 0 w 1080120"/>
              <a:gd name="connsiteY5" fmla="*/ 1407630 h 140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120" h="1407630">
                <a:moveTo>
                  <a:pt x="0" y="1407630"/>
                </a:moveTo>
                <a:cubicBezTo>
                  <a:pt x="42880" y="1273521"/>
                  <a:pt x="344552" y="1242928"/>
                  <a:pt x="387432" y="1108819"/>
                </a:cubicBezTo>
                <a:lnTo>
                  <a:pt x="540060" y="0"/>
                </a:lnTo>
                <a:cubicBezTo>
                  <a:pt x="635833" y="243086"/>
                  <a:pt x="653969" y="865733"/>
                  <a:pt x="749742" y="1108819"/>
                </a:cubicBezTo>
                <a:lnTo>
                  <a:pt x="1080120" y="1407630"/>
                </a:lnTo>
                <a:lnTo>
                  <a:pt x="0" y="1407630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ик 103"/>
          <p:cNvSpPr/>
          <p:nvPr/>
        </p:nvSpPr>
        <p:spPr>
          <a:xfrm>
            <a:off x="954167" y="886892"/>
            <a:ext cx="5028550" cy="2867315"/>
          </a:xfrm>
          <a:prstGeom prst="rect">
            <a:avLst/>
          </a:prstGeom>
          <a:ln>
            <a:noFill/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рямоугольник 108"/>
          <p:cNvSpPr/>
          <p:nvPr/>
        </p:nvSpPr>
        <p:spPr>
          <a:xfrm>
            <a:off x="1041916" y="1084927"/>
            <a:ext cx="4808045" cy="251174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рямоугольник 109"/>
          <p:cNvSpPr/>
          <p:nvPr/>
        </p:nvSpPr>
        <p:spPr>
          <a:xfrm>
            <a:off x="1041916" y="1091048"/>
            <a:ext cx="4808045" cy="32435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ТРОСТЬ.РУ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1041916" y="1418278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БАБУШЕК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2502931" y="1424864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ДЕДУШЕК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3" name="Группа 112"/>
          <p:cNvGrpSpPr/>
          <p:nvPr/>
        </p:nvGrpSpPr>
        <p:grpSpPr>
          <a:xfrm>
            <a:off x="3952079" y="1414985"/>
            <a:ext cx="521564" cy="414974"/>
            <a:chOff x="16707693" y="1213901"/>
            <a:chExt cx="972108" cy="672189"/>
          </a:xfrm>
        </p:grpSpPr>
        <p:sp>
          <p:nvSpPr>
            <p:cNvPr id="126" name="Прямоугольник 125"/>
            <p:cNvSpPr/>
            <p:nvPr/>
          </p:nvSpPr>
          <p:spPr>
            <a:xfrm>
              <a:off x="16707693" y="1213901"/>
              <a:ext cx="972108" cy="6721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7" name="Прямоугольник 1"/>
            <p:cNvSpPr/>
            <p:nvPr/>
          </p:nvSpPr>
          <p:spPr>
            <a:xfrm>
              <a:off x="16707693" y="1369959"/>
              <a:ext cx="972108" cy="466566"/>
            </a:xfrm>
            <a:custGeom>
              <a:avLst/>
              <a:gdLst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944216 w 1944216"/>
                <a:gd name="connsiteY2" fmla="*/ 1144014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504829 w 1944216"/>
                <a:gd name="connsiteY2" fmla="*/ 1108388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216" h="1108388">
                  <a:moveTo>
                    <a:pt x="0" y="0"/>
                  </a:moveTo>
                  <a:cubicBezTo>
                    <a:pt x="826202" y="510639"/>
                    <a:pt x="1248643" y="356260"/>
                    <a:pt x="1944216" y="0"/>
                  </a:cubicBezTo>
                  <a:lnTo>
                    <a:pt x="1504829" y="1108388"/>
                  </a:lnTo>
                  <a:lnTo>
                    <a:pt x="415636" y="1084638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4" name="Прямоугольник 113"/>
          <p:cNvSpPr/>
          <p:nvPr/>
        </p:nvSpPr>
        <p:spPr>
          <a:xfrm>
            <a:off x="4444780" y="1424864"/>
            <a:ext cx="1405181" cy="415747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РЕГИСТРАЦИЯ</a:t>
            </a:r>
            <a:endParaRPr lang="ru-RU" sz="13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4896389" y="1084927"/>
            <a:ext cx="954711" cy="322154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ВЫХОД</a:t>
            </a:r>
            <a:endParaRPr lang="ru-RU" sz="12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6" name="Группа 115"/>
          <p:cNvGrpSpPr/>
          <p:nvPr/>
        </p:nvGrpSpPr>
        <p:grpSpPr>
          <a:xfrm rot="5400000">
            <a:off x="2160666" y="790673"/>
            <a:ext cx="894694" cy="3100248"/>
            <a:chOff x="-4501008" y="-371518"/>
            <a:chExt cx="1872208" cy="5467871"/>
          </a:xfrm>
        </p:grpSpPr>
        <p:pic>
          <p:nvPicPr>
            <p:cNvPr id="119" name="Рисунок 11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625" t="92229"/>
            <a:stretch/>
          </p:blipFill>
          <p:spPr>
            <a:xfrm rot="16200000">
              <a:off x="-4018691" y="3706463"/>
              <a:ext cx="919093" cy="1860687"/>
            </a:xfrm>
            <a:prstGeom prst="rect">
              <a:avLst/>
            </a:prstGeom>
          </p:spPr>
        </p:pic>
        <p:grpSp>
          <p:nvGrpSpPr>
            <p:cNvPr id="120" name="Группа 119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22" name="Группа 121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24" name="Рисунок 123"/>
                <p:cNvPicPr>
                  <a:picLocks noChangeAspect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25" name="Рисунок 124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23" name="Рисунок 122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21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117" name="Рисунок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824" y="1922616"/>
            <a:ext cx="1638942" cy="1639471"/>
          </a:xfrm>
          <a:prstGeom prst="rect">
            <a:avLst/>
          </a:prstGeom>
        </p:spPr>
      </p:pic>
      <p:sp>
        <p:nvSpPr>
          <p:cNvPr id="118" name="Прямоугольник 117"/>
          <p:cNvSpPr/>
          <p:nvPr/>
        </p:nvSpPr>
        <p:spPr>
          <a:xfrm>
            <a:off x="1118643" y="2883715"/>
            <a:ext cx="2833436" cy="27155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 КОРЗИНУ</a:t>
            </a:r>
            <a:endParaRPr lang="ru-RU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4894" y="993227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152128"/>
          </a:xfrm>
          <a:prstGeom prst="wedgeRectCallout">
            <a:avLst>
              <a:gd name="adj1" fmla="val -9840"/>
              <a:gd name="adj2" fmla="val 7890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Бабушка, здесь можно многое!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529144" y="417473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4190900" y="41278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20620833">
            <a:off x="3561891" y="2908050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0" name="Группа 129"/>
          <p:cNvGrpSpPr/>
          <p:nvPr/>
        </p:nvGrpSpPr>
        <p:grpSpPr>
          <a:xfrm>
            <a:off x="800928" y="366795"/>
            <a:ext cx="3468866" cy="7489437"/>
            <a:chOff x="10113613" y="409565"/>
            <a:chExt cx="3468866" cy="7489437"/>
          </a:xfrm>
        </p:grpSpPr>
        <p:sp>
          <p:nvSpPr>
            <p:cNvPr id="131" name="Полилиния 130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46" name="Полилиния 145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34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1054893" y="5086943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6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8" name="Полилиния 157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>
            <a:off x="-1260648" y="18820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10620672" y="3061909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5759355" y="2251881"/>
            <a:ext cx="245660" cy="218364"/>
          </a:xfrm>
          <a:custGeom>
            <a:avLst/>
            <a:gdLst>
              <a:gd name="connsiteX0" fmla="*/ 0 w 245660"/>
              <a:gd name="connsiteY0" fmla="*/ 54591 h 218364"/>
              <a:gd name="connsiteX1" fmla="*/ 163773 w 245660"/>
              <a:gd name="connsiteY1" fmla="*/ 27295 h 218364"/>
              <a:gd name="connsiteX2" fmla="*/ 245660 w 245660"/>
              <a:gd name="connsiteY2" fmla="*/ 0 h 218364"/>
              <a:gd name="connsiteX3" fmla="*/ 232012 w 245660"/>
              <a:gd name="connsiteY3" fmla="*/ 81886 h 218364"/>
              <a:gd name="connsiteX4" fmla="*/ 177421 w 245660"/>
              <a:gd name="connsiteY4" fmla="*/ 109182 h 218364"/>
              <a:gd name="connsiteX5" fmla="*/ 150126 w 245660"/>
              <a:gd name="connsiteY5" fmla="*/ 150125 h 218364"/>
              <a:gd name="connsiteX6" fmla="*/ 109182 w 245660"/>
              <a:gd name="connsiteY6" fmla="*/ 163773 h 218364"/>
              <a:gd name="connsiteX7" fmla="*/ 68239 w 245660"/>
              <a:gd name="connsiteY7" fmla="*/ 191068 h 218364"/>
              <a:gd name="connsiteX8" fmla="*/ 27296 w 245660"/>
              <a:gd name="connsiteY8" fmla="*/ 204716 h 218364"/>
              <a:gd name="connsiteX9" fmla="*/ 0 w 245660"/>
              <a:gd name="connsiteY9" fmla="*/ 218364 h 218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5660" h="218364">
                <a:moveTo>
                  <a:pt x="0" y="54591"/>
                </a:moveTo>
                <a:cubicBezTo>
                  <a:pt x="77422" y="44913"/>
                  <a:pt x="99361" y="46619"/>
                  <a:pt x="163773" y="27295"/>
                </a:cubicBezTo>
                <a:cubicBezTo>
                  <a:pt x="191332" y="19027"/>
                  <a:pt x="245660" y="0"/>
                  <a:pt x="245660" y="0"/>
                </a:cubicBezTo>
                <a:cubicBezTo>
                  <a:pt x="241111" y="27295"/>
                  <a:pt x="246678" y="58420"/>
                  <a:pt x="232012" y="81886"/>
                </a:cubicBezTo>
                <a:cubicBezTo>
                  <a:pt x="221229" y="99138"/>
                  <a:pt x="193050" y="96157"/>
                  <a:pt x="177421" y="109182"/>
                </a:cubicBezTo>
                <a:cubicBezTo>
                  <a:pt x="164820" y="119683"/>
                  <a:pt x="162934" y="139879"/>
                  <a:pt x="150126" y="150125"/>
                </a:cubicBezTo>
                <a:cubicBezTo>
                  <a:pt x="138892" y="159112"/>
                  <a:pt x="122049" y="157339"/>
                  <a:pt x="109182" y="163773"/>
                </a:cubicBezTo>
                <a:cubicBezTo>
                  <a:pt x="94511" y="171108"/>
                  <a:pt x="82910" y="183733"/>
                  <a:pt x="68239" y="191068"/>
                </a:cubicBezTo>
                <a:cubicBezTo>
                  <a:pt x="55372" y="197502"/>
                  <a:pt x="40653" y="199373"/>
                  <a:pt x="27296" y="204716"/>
                </a:cubicBezTo>
                <a:cubicBezTo>
                  <a:pt x="17851" y="208494"/>
                  <a:pt x="9099" y="213815"/>
                  <a:pt x="0" y="218364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3" name="Группа 82"/>
          <p:cNvGrpSpPr/>
          <p:nvPr/>
        </p:nvGrpSpPr>
        <p:grpSpPr>
          <a:xfrm rot="1964300">
            <a:off x="4320269" y="2765418"/>
            <a:ext cx="3072858" cy="2254604"/>
            <a:chOff x="14292213" y="1319053"/>
            <a:chExt cx="2638766" cy="2032699"/>
          </a:xfrm>
        </p:grpSpPr>
        <p:sp>
          <p:nvSpPr>
            <p:cNvPr id="90" name="Полилиния 89"/>
            <p:cNvSpPr/>
            <p:nvPr/>
          </p:nvSpPr>
          <p:spPr>
            <a:xfrm rot="2224604">
              <a:off x="16071861" y="1718655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8607354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729"/>
    </mc:Choice>
    <mc:Fallback>
      <p:transition spd="slow" advTm="2729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11560" y="3356992"/>
            <a:ext cx="8229600" cy="1143000"/>
          </a:xfrm>
        </p:spPr>
        <p:txBody>
          <a:bodyPr/>
          <a:lstStyle/>
          <a:p>
            <a:r>
              <a:rPr lang="ru-RU" dirty="0" smtClean="0"/>
              <a:t>Через неделю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646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32"/>
    </mc:Choice>
    <mc:Fallback>
      <p:transition spd="slow" advTm="2032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3" name="Равнобедренный треугольник 55"/>
          <p:cNvSpPr/>
          <p:nvPr/>
        </p:nvSpPr>
        <p:spPr>
          <a:xfrm>
            <a:off x="2921860" y="3041434"/>
            <a:ext cx="1093163" cy="1425546"/>
          </a:xfrm>
          <a:custGeom>
            <a:avLst/>
            <a:gdLst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1080120 w 1080120"/>
              <a:gd name="connsiteY2" fmla="*/ 1407630 h 1407630"/>
              <a:gd name="connsiteX3" fmla="*/ 0 w 1080120"/>
              <a:gd name="connsiteY3" fmla="*/ 1407630 h 1407630"/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749742 w 1080120"/>
              <a:gd name="connsiteY2" fmla="*/ 1108819 h 1407630"/>
              <a:gd name="connsiteX3" fmla="*/ 1080120 w 1080120"/>
              <a:gd name="connsiteY3" fmla="*/ 1407630 h 1407630"/>
              <a:gd name="connsiteX4" fmla="*/ 0 w 1080120"/>
              <a:gd name="connsiteY4" fmla="*/ 1407630 h 1407630"/>
              <a:gd name="connsiteX0" fmla="*/ 0 w 1080120"/>
              <a:gd name="connsiteY0" fmla="*/ 1407630 h 1407630"/>
              <a:gd name="connsiteX1" fmla="*/ 387432 w 1080120"/>
              <a:gd name="connsiteY1" fmla="*/ 1108819 h 1407630"/>
              <a:gd name="connsiteX2" fmla="*/ 540060 w 1080120"/>
              <a:gd name="connsiteY2" fmla="*/ 0 h 1407630"/>
              <a:gd name="connsiteX3" fmla="*/ 749742 w 1080120"/>
              <a:gd name="connsiteY3" fmla="*/ 1108819 h 1407630"/>
              <a:gd name="connsiteX4" fmla="*/ 1080120 w 1080120"/>
              <a:gd name="connsiteY4" fmla="*/ 1407630 h 1407630"/>
              <a:gd name="connsiteX5" fmla="*/ 0 w 1080120"/>
              <a:gd name="connsiteY5" fmla="*/ 1407630 h 140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120" h="1407630">
                <a:moveTo>
                  <a:pt x="0" y="1407630"/>
                </a:moveTo>
                <a:cubicBezTo>
                  <a:pt x="42880" y="1273521"/>
                  <a:pt x="344552" y="1242928"/>
                  <a:pt x="387432" y="1108819"/>
                </a:cubicBezTo>
                <a:lnTo>
                  <a:pt x="540060" y="0"/>
                </a:lnTo>
                <a:cubicBezTo>
                  <a:pt x="635833" y="243086"/>
                  <a:pt x="653969" y="865733"/>
                  <a:pt x="749742" y="1108819"/>
                </a:cubicBezTo>
                <a:lnTo>
                  <a:pt x="1080120" y="1407630"/>
                </a:lnTo>
                <a:lnTo>
                  <a:pt x="0" y="1407630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ик 103"/>
          <p:cNvSpPr/>
          <p:nvPr/>
        </p:nvSpPr>
        <p:spPr>
          <a:xfrm>
            <a:off x="954167" y="886892"/>
            <a:ext cx="5028550" cy="2867315"/>
          </a:xfrm>
          <a:prstGeom prst="rect">
            <a:avLst/>
          </a:prstGeom>
          <a:ln>
            <a:noFill/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рямоугольник 108"/>
          <p:cNvSpPr/>
          <p:nvPr/>
        </p:nvSpPr>
        <p:spPr>
          <a:xfrm>
            <a:off x="1041916" y="1084927"/>
            <a:ext cx="4808045" cy="251174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рямоугольник 109"/>
          <p:cNvSpPr/>
          <p:nvPr/>
        </p:nvSpPr>
        <p:spPr>
          <a:xfrm>
            <a:off x="1041916" y="1091048"/>
            <a:ext cx="4808045" cy="32435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ТРОСТЬ.РУ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2502931" y="1424864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ДЕДУШЕК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3" name="Группа 112"/>
          <p:cNvGrpSpPr/>
          <p:nvPr/>
        </p:nvGrpSpPr>
        <p:grpSpPr>
          <a:xfrm>
            <a:off x="3952079" y="1414985"/>
            <a:ext cx="521564" cy="414974"/>
            <a:chOff x="16707693" y="1213901"/>
            <a:chExt cx="972108" cy="672189"/>
          </a:xfrm>
        </p:grpSpPr>
        <p:sp>
          <p:nvSpPr>
            <p:cNvPr id="126" name="Прямоугольник 125"/>
            <p:cNvSpPr/>
            <p:nvPr/>
          </p:nvSpPr>
          <p:spPr>
            <a:xfrm>
              <a:off x="16707693" y="1213901"/>
              <a:ext cx="972108" cy="6721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7" name="Прямоугольник 1"/>
            <p:cNvSpPr/>
            <p:nvPr/>
          </p:nvSpPr>
          <p:spPr>
            <a:xfrm>
              <a:off x="16707693" y="1369959"/>
              <a:ext cx="972108" cy="466566"/>
            </a:xfrm>
            <a:custGeom>
              <a:avLst/>
              <a:gdLst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944216 w 1944216"/>
                <a:gd name="connsiteY2" fmla="*/ 1144014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504829 w 1944216"/>
                <a:gd name="connsiteY2" fmla="*/ 1108388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216" h="1108388">
                  <a:moveTo>
                    <a:pt x="0" y="0"/>
                  </a:moveTo>
                  <a:cubicBezTo>
                    <a:pt x="826202" y="510639"/>
                    <a:pt x="1248643" y="356260"/>
                    <a:pt x="1944216" y="0"/>
                  </a:cubicBezTo>
                  <a:lnTo>
                    <a:pt x="1504829" y="1108388"/>
                  </a:lnTo>
                  <a:lnTo>
                    <a:pt x="415636" y="1084638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4" name="Прямоугольник 113"/>
          <p:cNvSpPr/>
          <p:nvPr/>
        </p:nvSpPr>
        <p:spPr>
          <a:xfrm>
            <a:off x="4444780" y="1424864"/>
            <a:ext cx="1405181" cy="415747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РЕГИСТРАЦИЯ</a:t>
            </a:r>
            <a:endParaRPr lang="ru-RU" sz="13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4896389" y="1084927"/>
            <a:ext cx="954711" cy="322154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ВЫХОД</a:t>
            </a:r>
            <a:endParaRPr lang="ru-RU" sz="12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7" name="Рисунок 1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824" y="1922616"/>
            <a:ext cx="1638942" cy="1639471"/>
          </a:xfrm>
          <a:prstGeom prst="rect">
            <a:avLst/>
          </a:prstGeom>
        </p:spPr>
      </p:pic>
      <p:sp>
        <p:nvSpPr>
          <p:cNvPr id="118" name="Прямоугольник 117"/>
          <p:cNvSpPr/>
          <p:nvPr/>
        </p:nvSpPr>
        <p:spPr>
          <a:xfrm>
            <a:off x="1118643" y="2883715"/>
            <a:ext cx="2833436" cy="27155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 КОРЗИНУ</a:t>
            </a:r>
            <a:endParaRPr lang="ru-RU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-3667398" y="582009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995982" y="-1470460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10114418" y="336795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10547983" y="681125"/>
            <a:ext cx="5599476" cy="1152128"/>
          </a:xfrm>
          <a:prstGeom prst="wedgeRectCallout">
            <a:avLst>
              <a:gd name="adj1" fmla="val -9840"/>
              <a:gd name="adj2" fmla="val 7890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Бабушка, здесь можно многое!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-2634599" y="254719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-1260648" y="344826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8" name="Группа 147"/>
          <p:cNvGrpSpPr/>
          <p:nvPr/>
        </p:nvGrpSpPr>
        <p:grpSpPr>
          <a:xfrm>
            <a:off x="-4500001" y="4128298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9" name="Полилиния 158"/>
          <p:cNvSpPr/>
          <p:nvPr/>
        </p:nvSpPr>
        <p:spPr>
          <a:xfrm>
            <a:off x="-1260648" y="18820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10620672" y="3061909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3" name="Группа 82"/>
          <p:cNvGrpSpPr/>
          <p:nvPr/>
        </p:nvGrpSpPr>
        <p:grpSpPr>
          <a:xfrm rot="1964300">
            <a:off x="10663798" y="2119830"/>
            <a:ext cx="3072858" cy="2254604"/>
            <a:chOff x="14292213" y="1319053"/>
            <a:chExt cx="2638766" cy="2032699"/>
          </a:xfrm>
        </p:grpSpPr>
        <p:sp>
          <p:nvSpPr>
            <p:cNvPr id="90" name="Полилиния 89"/>
            <p:cNvSpPr/>
            <p:nvPr/>
          </p:nvSpPr>
          <p:spPr>
            <a:xfrm rot="2224604">
              <a:off x="16071861" y="1718655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3" name="Группа 182"/>
          <p:cNvGrpSpPr/>
          <p:nvPr/>
        </p:nvGrpSpPr>
        <p:grpSpPr>
          <a:xfrm rot="5400000">
            <a:off x="2160666" y="790673"/>
            <a:ext cx="894694" cy="3100248"/>
            <a:chOff x="-4501008" y="-371518"/>
            <a:chExt cx="1872208" cy="5467871"/>
          </a:xfrm>
        </p:grpSpPr>
        <p:pic>
          <p:nvPicPr>
            <p:cNvPr id="184" name="Рисунок 183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625" t="92229"/>
            <a:stretch/>
          </p:blipFill>
          <p:spPr>
            <a:xfrm rot="16200000">
              <a:off x="-4018691" y="3706463"/>
              <a:ext cx="919093" cy="1860687"/>
            </a:xfrm>
            <a:prstGeom prst="rect">
              <a:avLst/>
            </a:prstGeom>
          </p:spPr>
        </p:pic>
        <p:grpSp>
          <p:nvGrpSpPr>
            <p:cNvPr id="185" name="Группа 18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87" name="Группа 18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9" name="Рисунок 188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90" name="Рисунок 189"/>
                <p:cNvPicPr>
                  <a:picLocks noChangeAspect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8" name="Рисунок 187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8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2731591" y="3105150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0" name="Полилиния 199"/>
          <p:cNvSpPr/>
          <p:nvPr/>
        </p:nvSpPr>
        <p:spPr>
          <a:xfrm flipH="1">
            <a:off x="-95269" y="285616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9" name="Группа 28"/>
          <p:cNvGrpSpPr/>
          <p:nvPr/>
        </p:nvGrpSpPr>
        <p:grpSpPr>
          <a:xfrm>
            <a:off x="215957" y="82583"/>
            <a:ext cx="2838924" cy="7366341"/>
            <a:chOff x="215957" y="82583"/>
            <a:chExt cx="2838924" cy="7366341"/>
          </a:xfrm>
        </p:grpSpPr>
        <p:sp>
          <p:nvSpPr>
            <p:cNvPr id="111" name="Прямоугольник 110"/>
            <p:cNvSpPr/>
            <p:nvPr/>
          </p:nvSpPr>
          <p:spPr>
            <a:xfrm>
              <a:off x="1041916" y="1418278"/>
              <a:ext cx="1461015" cy="4083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559705" y="1720456"/>
              <a:ext cx="2086025" cy="1924495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  <a:gd name="connsiteX0" fmla="*/ 333933 w 1724583"/>
                <a:gd name="connsiteY0" fmla="*/ 95250 h 1219200"/>
                <a:gd name="connsiteX1" fmla="*/ 372033 w 1724583"/>
                <a:gd name="connsiteY1" fmla="*/ 266700 h 1219200"/>
                <a:gd name="connsiteX2" fmla="*/ 391083 w 1724583"/>
                <a:gd name="connsiteY2" fmla="*/ 323850 h 1219200"/>
                <a:gd name="connsiteX3" fmla="*/ 429183 w 1724583"/>
                <a:gd name="connsiteY3" fmla="*/ 381000 h 1219200"/>
                <a:gd name="connsiteX4" fmla="*/ 410133 w 1724583"/>
                <a:gd name="connsiteY4" fmla="*/ 609600 h 1219200"/>
                <a:gd name="connsiteX5" fmla="*/ 333933 w 1724583"/>
                <a:gd name="connsiteY5" fmla="*/ 781050 h 1219200"/>
                <a:gd name="connsiteX6" fmla="*/ 276783 w 1724583"/>
                <a:gd name="connsiteY6" fmla="*/ 838200 h 1219200"/>
                <a:gd name="connsiteX7" fmla="*/ 200583 w 1724583"/>
                <a:gd name="connsiteY7" fmla="*/ 952500 h 1219200"/>
                <a:gd name="connsiteX8" fmla="*/ 1084 w 1724583"/>
                <a:gd name="connsiteY8" fmla="*/ 1097206 h 1219200"/>
                <a:gd name="connsiteX9" fmla="*/ 295833 w 1724583"/>
                <a:gd name="connsiteY9" fmla="*/ 1047750 h 1219200"/>
                <a:gd name="connsiteX10" fmla="*/ 352983 w 1724583"/>
                <a:gd name="connsiteY10" fmla="*/ 1066800 h 1219200"/>
                <a:gd name="connsiteX11" fmla="*/ 391083 w 1724583"/>
                <a:gd name="connsiteY11" fmla="*/ 1123950 h 1219200"/>
                <a:gd name="connsiteX12" fmla="*/ 448233 w 1724583"/>
                <a:gd name="connsiteY12" fmla="*/ 1143000 h 1219200"/>
                <a:gd name="connsiteX13" fmla="*/ 600633 w 1724583"/>
                <a:gd name="connsiteY13" fmla="*/ 1181100 h 1219200"/>
                <a:gd name="connsiteX14" fmla="*/ 886383 w 1724583"/>
                <a:gd name="connsiteY14" fmla="*/ 1219200 h 1219200"/>
                <a:gd name="connsiteX15" fmla="*/ 1362633 w 1724583"/>
                <a:gd name="connsiteY15" fmla="*/ 1200150 h 1219200"/>
                <a:gd name="connsiteX16" fmla="*/ 1419783 w 1724583"/>
                <a:gd name="connsiteY16" fmla="*/ 1181100 h 1219200"/>
                <a:gd name="connsiteX17" fmla="*/ 1553133 w 1724583"/>
                <a:gd name="connsiteY17" fmla="*/ 1104900 h 1219200"/>
                <a:gd name="connsiteX18" fmla="*/ 1610283 w 1724583"/>
                <a:gd name="connsiteY18" fmla="*/ 1085850 h 1219200"/>
                <a:gd name="connsiteX19" fmla="*/ 1648383 w 1724583"/>
                <a:gd name="connsiteY19" fmla="*/ 1028700 h 1219200"/>
                <a:gd name="connsiteX20" fmla="*/ 1724583 w 1724583"/>
                <a:gd name="connsiteY20" fmla="*/ 952500 h 1219200"/>
                <a:gd name="connsiteX21" fmla="*/ 1648383 w 1724583"/>
                <a:gd name="connsiteY21" fmla="*/ 781050 h 1219200"/>
                <a:gd name="connsiteX22" fmla="*/ 1591233 w 1724583"/>
                <a:gd name="connsiteY22" fmla="*/ 742950 h 1219200"/>
                <a:gd name="connsiteX23" fmla="*/ 1515033 w 1724583"/>
                <a:gd name="connsiteY23" fmla="*/ 628650 h 1219200"/>
                <a:gd name="connsiteX24" fmla="*/ 1495983 w 1724583"/>
                <a:gd name="connsiteY24" fmla="*/ 571500 h 1219200"/>
                <a:gd name="connsiteX25" fmla="*/ 1457883 w 1724583"/>
                <a:gd name="connsiteY25" fmla="*/ 514350 h 1219200"/>
                <a:gd name="connsiteX26" fmla="*/ 1438833 w 1724583"/>
                <a:gd name="connsiteY26" fmla="*/ 304800 h 1219200"/>
                <a:gd name="connsiteX27" fmla="*/ 1419783 w 1724583"/>
                <a:gd name="connsiteY27" fmla="*/ 152400 h 1219200"/>
                <a:gd name="connsiteX28" fmla="*/ 1305483 w 1724583"/>
                <a:gd name="connsiteY28" fmla="*/ 114300 h 1219200"/>
                <a:gd name="connsiteX29" fmla="*/ 1248333 w 1724583"/>
                <a:gd name="connsiteY29" fmla="*/ 95250 h 1219200"/>
                <a:gd name="connsiteX30" fmla="*/ 924483 w 1724583"/>
                <a:gd name="connsiteY30" fmla="*/ 57150 h 1219200"/>
                <a:gd name="connsiteX31" fmla="*/ 695883 w 1724583"/>
                <a:gd name="connsiteY31" fmla="*/ 0 h 1219200"/>
                <a:gd name="connsiteX32" fmla="*/ 372033 w 1724583"/>
                <a:gd name="connsiteY32" fmla="*/ 19050 h 1219200"/>
                <a:gd name="connsiteX33" fmla="*/ 314883 w 1724583"/>
                <a:gd name="connsiteY33" fmla="*/ 38100 h 1219200"/>
                <a:gd name="connsiteX34" fmla="*/ 276783 w 1724583"/>
                <a:gd name="connsiteY34" fmla="*/ 95250 h 1219200"/>
                <a:gd name="connsiteX35" fmla="*/ 391083 w 1724583"/>
                <a:gd name="connsiteY35" fmla="*/ 152400 h 1219200"/>
                <a:gd name="connsiteX0" fmla="*/ 336364 w 1727014"/>
                <a:gd name="connsiteY0" fmla="*/ 95250 h 1438708"/>
                <a:gd name="connsiteX1" fmla="*/ 374464 w 1727014"/>
                <a:gd name="connsiteY1" fmla="*/ 266700 h 1438708"/>
                <a:gd name="connsiteX2" fmla="*/ 393514 w 1727014"/>
                <a:gd name="connsiteY2" fmla="*/ 323850 h 1438708"/>
                <a:gd name="connsiteX3" fmla="*/ 431614 w 1727014"/>
                <a:gd name="connsiteY3" fmla="*/ 381000 h 1438708"/>
                <a:gd name="connsiteX4" fmla="*/ 412564 w 1727014"/>
                <a:gd name="connsiteY4" fmla="*/ 609600 h 1438708"/>
                <a:gd name="connsiteX5" fmla="*/ 336364 w 1727014"/>
                <a:gd name="connsiteY5" fmla="*/ 781050 h 1438708"/>
                <a:gd name="connsiteX6" fmla="*/ 279214 w 1727014"/>
                <a:gd name="connsiteY6" fmla="*/ 838200 h 1438708"/>
                <a:gd name="connsiteX7" fmla="*/ 203014 w 1727014"/>
                <a:gd name="connsiteY7" fmla="*/ 952500 h 1438708"/>
                <a:gd name="connsiteX8" fmla="*/ 3515 w 1727014"/>
                <a:gd name="connsiteY8" fmla="*/ 1097206 h 1438708"/>
                <a:gd name="connsiteX9" fmla="*/ 96612 w 1727014"/>
                <a:gd name="connsiteY9" fmla="*/ 1438637 h 1438708"/>
                <a:gd name="connsiteX10" fmla="*/ 355414 w 1727014"/>
                <a:gd name="connsiteY10" fmla="*/ 1066800 h 1438708"/>
                <a:gd name="connsiteX11" fmla="*/ 393514 w 1727014"/>
                <a:gd name="connsiteY11" fmla="*/ 1123950 h 1438708"/>
                <a:gd name="connsiteX12" fmla="*/ 450664 w 1727014"/>
                <a:gd name="connsiteY12" fmla="*/ 1143000 h 1438708"/>
                <a:gd name="connsiteX13" fmla="*/ 603064 w 1727014"/>
                <a:gd name="connsiteY13" fmla="*/ 1181100 h 1438708"/>
                <a:gd name="connsiteX14" fmla="*/ 888814 w 1727014"/>
                <a:gd name="connsiteY14" fmla="*/ 1219200 h 1438708"/>
                <a:gd name="connsiteX15" fmla="*/ 1365064 w 1727014"/>
                <a:gd name="connsiteY15" fmla="*/ 1200150 h 1438708"/>
                <a:gd name="connsiteX16" fmla="*/ 1422214 w 1727014"/>
                <a:gd name="connsiteY16" fmla="*/ 1181100 h 1438708"/>
                <a:gd name="connsiteX17" fmla="*/ 1555564 w 1727014"/>
                <a:gd name="connsiteY17" fmla="*/ 1104900 h 1438708"/>
                <a:gd name="connsiteX18" fmla="*/ 1612714 w 1727014"/>
                <a:gd name="connsiteY18" fmla="*/ 1085850 h 1438708"/>
                <a:gd name="connsiteX19" fmla="*/ 1650814 w 1727014"/>
                <a:gd name="connsiteY19" fmla="*/ 1028700 h 1438708"/>
                <a:gd name="connsiteX20" fmla="*/ 1727014 w 1727014"/>
                <a:gd name="connsiteY20" fmla="*/ 952500 h 1438708"/>
                <a:gd name="connsiteX21" fmla="*/ 1650814 w 1727014"/>
                <a:gd name="connsiteY21" fmla="*/ 781050 h 1438708"/>
                <a:gd name="connsiteX22" fmla="*/ 1593664 w 1727014"/>
                <a:gd name="connsiteY22" fmla="*/ 742950 h 1438708"/>
                <a:gd name="connsiteX23" fmla="*/ 1517464 w 1727014"/>
                <a:gd name="connsiteY23" fmla="*/ 628650 h 1438708"/>
                <a:gd name="connsiteX24" fmla="*/ 1498414 w 1727014"/>
                <a:gd name="connsiteY24" fmla="*/ 571500 h 1438708"/>
                <a:gd name="connsiteX25" fmla="*/ 1460314 w 1727014"/>
                <a:gd name="connsiteY25" fmla="*/ 514350 h 1438708"/>
                <a:gd name="connsiteX26" fmla="*/ 1441264 w 1727014"/>
                <a:gd name="connsiteY26" fmla="*/ 304800 h 1438708"/>
                <a:gd name="connsiteX27" fmla="*/ 1422214 w 1727014"/>
                <a:gd name="connsiteY27" fmla="*/ 152400 h 1438708"/>
                <a:gd name="connsiteX28" fmla="*/ 1307914 w 1727014"/>
                <a:gd name="connsiteY28" fmla="*/ 114300 h 1438708"/>
                <a:gd name="connsiteX29" fmla="*/ 1250764 w 1727014"/>
                <a:gd name="connsiteY29" fmla="*/ 95250 h 1438708"/>
                <a:gd name="connsiteX30" fmla="*/ 926914 w 1727014"/>
                <a:gd name="connsiteY30" fmla="*/ 57150 h 1438708"/>
                <a:gd name="connsiteX31" fmla="*/ 698314 w 1727014"/>
                <a:gd name="connsiteY31" fmla="*/ 0 h 1438708"/>
                <a:gd name="connsiteX32" fmla="*/ 374464 w 1727014"/>
                <a:gd name="connsiteY32" fmla="*/ 19050 h 1438708"/>
                <a:gd name="connsiteX33" fmla="*/ 317314 w 1727014"/>
                <a:gd name="connsiteY33" fmla="*/ 38100 h 1438708"/>
                <a:gd name="connsiteX34" fmla="*/ 279214 w 1727014"/>
                <a:gd name="connsiteY34" fmla="*/ 95250 h 1438708"/>
                <a:gd name="connsiteX35" fmla="*/ 393514 w 1727014"/>
                <a:gd name="connsiteY35" fmla="*/ 152400 h 1438708"/>
                <a:gd name="connsiteX0" fmla="*/ 336514 w 1727164"/>
                <a:gd name="connsiteY0" fmla="*/ 95250 h 1795726"/>
                <a:gd name="connsiteX1" fmla="*/ 374614 w 1727164"/>
                <a:gd name="connsiteY1" fmla="*/ 266700 h 1795726"/>
                <a:gd name="connsiteX2" fmla="*/ 393664 w 1727164"/>
                <a:gd name="connsiteY2" fmla="*/ 323850 h 1795726"/>
                <a:gd name="connsiteX3" fmla="*/ 431764 w 1727164"/>
                <a:gd name="connsiteY3" fmla="*/ 381000 h 1795726"/>
                <a:gd name="connsiteX4" fmla="*/ 412714 w 1727164"/>
                <a:gd name="connsiteY4" fmla="*/ 609600 h 1795726"/>
                <a:gd name="connsiteX5" fmla="*/ 336514 w 1727164"/>
                <a:gd name="connsiteY5" fmla="*/ 781050 h 1795726"/>
                <a:gd name="connsiteX6" fmla="*/ 279364 w 1727164"/>
                <a:gd name="connsiteY6" fmla="*/ 838200 h 1795726"/>
                <a:gd name="connsiteX7" fmla="*/ 203164 w 1727164"/>
                <a:gd name="connsiteY7" fmla="*/ 952500 h 1795726"/>
                <a:gd name="connsiteX8" fmla="*/ 3665 w 1727164"/>
                <a:gd name="connsiteY8" fmla="*/ 1097206 h 1795726"/>
                <a:gd name="connsiteX9" fmla="*/ 96762 w 1727164"/>
                <a:gd name="connsiteY9" fmla="*/ 1438637 h 1795726"/>
                <a:gd name="connsiteX10" fmla="*/ 373897 w 1727164"/>
                <a:gd name="connsiteY10" fmla="*/ 1795269 h 1795726"/>
                <a:gd name="connsiteX11" fmla="*/ 393664 w 1727164"/>
                <a:gd name="connsiteY11" fmla="*/ 1123950 h 1795726"/>
                <a:gd name="connsiteX12" fmla="*/ 450814 w 1727164"/>
                <a:gd name="connsiteY12" fmla="*/ 1143000 h 1795726"/>
                <a:gd name="connsiteX13" fmla="*/ 603214 w 1727164"/>
                <a:gd name="connsiteY13" fmla="*/ 1181100 h 1795726"/>
                <a:gd name="connsiteX14" fmla="*/ 888964 w 1727164"/>
                <a:gd name="connsiteY14" fmla="*/ 1219200 h 1795726"/>
                <a:gd name="connsiteX15" fmla="*/ 1365214 w 1727164"/>
                <a:gd name="connsiteY15" fmla="*/ 1200150 h 1795726"/>
                <a:gd name="connsiteX16" fmla="*/ 1422364 w 1727164"/>
                <a:gd name="connsiteY16" fmla="*/ 1181100 h 1795726"/>
                <a:gd name="connsiteX17" fmla="*/ 1555714 w 1727164"/>
                <a:gd name="connsiteY17" fmla="*/ 1104900 h 1795726"/>
                <a:gd name="connsiteX18" fmla="*/ 1612864 w 1727164"/>
                <a:gd name="connsiteY18" fmla="*/ 1085850 h 1795726"/>
                <a:gd name="connsiteX19" fmla="*/ 1650964 w 1727164"/>
                <a:gd name="connsiteY19" fmla="*/ 1028700 h 1795726"/>
                <a:gd name="connsiteX20" fmla="*/ 1727164 w 1727164"/>
                <a:gd name="connsiteY20" fmla="*/ 952500 h 1795726"/>
                <a:gd name="connsiteX21" fmla="*/ 1650964 w 1727164"/>
                <a:gd name="connsiteY21" fmla="*/ 781050 h 1795726"/>
                <a:gd name="connsiteX22" fmla="*/ 1593814 w 1727164"/>
                <a:gd name="connsiteY22" fmla="*/ 742950 h 1795726"/>
                <a:gd name="connsiteX23" fmla="*/ 1517614 w 1727164"/>
                <a:gd name="connsiteY23" fmla="*/ 628650 h 1795726"/>
                <a:gd name="connsiteX24" fmla="*/ 1498564 w 1727164"/>
                <a:gd name="connsiteY24" fmla="*/ 571500 h 1795726"/>
                <a:gd name="connsiteX25" fmla="*/ 1460464 w 1727164"/>
                <a:gd name="connsiteY25" fmla="*/ 514350 h 1795726"/>
                <a:gd name="connsiteX26" fmla="*/ 1441414 w 1727164"/>
                <a:gd name="connsiteY26" fmla="*/ 304800 h 1795726"/>
                <a:gd name="connsiteX27" fmla="*/ 1422364 w 1727164"/>
                <a:gd name="connsiteY27" fmla="*/ 152400 h 1795726"/>
                <a:gd name="connsiteX28" fmla="*/ 1308064 w 1727164"/>
                <a:gd name="connsiteY28" fmla="*/ 114300 h 1795726"/>
                <a:gd name="connsiteX29" fmla="*/ 1250914 w 1727164"/>
                <a:gd name="connsiteY29" fmla="*/ 95250 h 1795726"/>
                <a:gd name="connsiteX30" fmla="*/ 927064 w 1727164"/>
                <a:gd name="connsiteY30" fmla="*/ 57150 h 1795726"/>
                <a:gd name="connsiteX31" fmla="*/ 698464 w 1727164"/>
                <a:gd name="connsiteY31" fmla="*/ 0 h 1795726"/>
                <a:gd name="connsiteX32" fmla="*/ 374614 w 1727164"/>
                <a:gd name="connsiteY32" fmla="*/ 19050 h 1795726"/>
                <a:gd name="connsiteX33" fmla="*/ 317464 w 1727164"/>
                <a:gd name="connsiteY33" fmla="*/ 38100 h 1795726"/>
                <a:gd name="connsiteX34" fmla="*/ 279364 w 1727164"/>
                <a:gd name="connsiteY34" fmla="*/ 95250 h 1795726"/>
                <a:gd name="connsiteX35" fmla="*/ 393664 w 1727164"/>
                <a:gd name="connsiteY35" fmla="*/ 152400 h 1795726"/>
                <a:gd name="connsiteX0" fmla="*/ 336514 w 1727164"/>
                <a:gd name="connsiteY0" fmla="*/ 95250 h 2154252"/>
                <a:gd name="connsiteX1" fmla="*/ 374614 w 1727164"/>
                <a:gd name="connsiteY1" fmla="*/ 266700 h 2154252"/>
                <a:gd name="connsiteX2" fmla="*/ 393664 w 1727164"/>
                <a:gd name="connsiteY2" fmla="*/ 323850 h 2154252"/>
                <a:gd name="connsiteX3" fmla="*/ 431764 w 1727164"/>
                <a:gd name="connsiteY3" fmla="*/ 381000 h 2154252"/>
                <a:gd name="connsiteX4" fmla="*/ 412714 w 1727164"/>
                <a:gd name="connsiteY4" fmla="*/ 609600 h 2154252"/>
                <a:gd name="connsiteX5" fmla="*/ 336514 w 1727164"/>
                <a:gd name="connsiteY5" fmla="*/ 781050 h 2154252"/>
                <a:gd name="connsiteX6" fmla="*/ 279364 w 1727164"/>
                <a:gd name="connsiteY6" fmla="*/ 838200 h 2154252"/>
                <a:gd name="connsiteX7" fmla="*/ 203164 w 1727164"/>
                <a:gd name="connsiteY7" fmla="*/ 952500 h 2154252"/>
                <a:gd name="connsiteX8" fmla="*/ 3665 w 1727164"/>
                <a:gd name="connsiteY8" fmla="*/ 1097206 h 2154252"/>
                <a:gd name="connsiteX9" fmla="*/ 96762 w 1727164"/>
                <a:gd name="connsiteY9" fmla="*/ 1438637 h 2154252"/>
                <a:gd name="connsiteX10" fmla="*/ 373897 w 1727164"/>
                <a:gd name="connsiteY10" fmla="*/ 1795269 h 2154252"/>
                <a:gd name="connsiteX11" fmla="*/ 650311 w 1727164"/>
                <a:gd name="connsiteY11" fmla="*/ 2136702 h 2154252"/>
                <a:gd name="connsiteX12" fmla="*/ 450814 w 1727164"/>
                <a:gd name="connsiteY12" fmla="*/ 1143000 h 2154252"/>
                <a:gd name="connsiteX13" fmla="*/ 603214 w 1727164"/>
                <a:gd name="connsiteY13" fmla="*/ 1181100 h 2154252"/>
                <a:gd name="connsiteX14" fmla="*/ 888964 w 1727164"/>
                <a:gd name="connsiteY14" fmla="*/ 1219200 h 2154252"/>
                <a:gd name="connsiteX15" fmla="*/ 1365214 w 1727164"/>
                <a:gd name="connsiteY15" fmla="*/ 1200150 h 2154252"/>
                <a:gd name="connsiteX16" fmla="*/ 1422364 w 1727164"/>
                <a:gd name="connsiteY16" fmla="*/ 1181100 h 2154252"/>
                <a:gd name="connsiteX17" fmla="*/ 1555714 w 1727164"/>
                <a:gd name="connsiteY17" fmla="*/ 1104900 h 2154252"/>
                <a:gd name="connsiteX18" fmla="*/ 1612864 w 1727164"/>
                <a:gd name="connsiteY18" fmla="*/ 1085850 h 2154252"/>
                <a:gd name="connsiteX19" fmla="*/ 1650964 w 1727164"/>
                <a:gd name="connsiteY19" fmla="*/ 1028700 h 2154252"/>
                <a:gd name="connsiteX20" fmla="*/ 1727164 w 1727164"/>
                <a:gd name="connsiteY20" fmla="*/ 952500 h 2154252"/>
                <a:gd name="connsiteX21" fmla="*/ 1650964 w 1727164"/>
                <a:gd name="connsiteY21" fmla="*/ 781050 h 2154252"/>
                <a:gd name="connsiteX22" fmla="*/ 1593814 w 1727164"/>
                <a:gd name="connsiteY22" fmla="*/ 742950 h 2154252"/>
                <a:gd name="connsiteX23" fmla="*/ 1517614 w 1727164"/>
                <a:gd name="connsiteY23" fmla="*/ 628650 h 2154252"/>
                <a:gd name="connsiteX24" fmla="*/ 1498564 w 1727164"/>
                <a:gd name="connsiteY24" fmla="*/ 571500 h 2154252"/>
                <a:gd name="connsiteX25" fmla="*/ 1460464 w 1727164"/>
                <a:gd name="connsiteY25" fmla="*/ 514350 h 2154252"/>
                <a:gd name="connsiteX26" fmla="*/ 1441414 w 1727164"/>
                <a:gd name="connsiteY26" fmla="*/ 304800 h 2154252"/>
                <a:gd name="connsiteX27" fmla="*/ 1422364 w 1727164"/>
                <a:gd name="connsiteY27" fmla="*/ 152400 h 2154252"/>
                <a:gd name="connsiteX28" fmla="*/ 1308064 w 1727164"/>
                <a:gd name="connsiteY28" fmla="*/ 114300 h 2154252"/>
                <a:gd name="connsiteX29" fmla="*/ 1250914 w 1727164"/>
                <a:gd name="connsiteY29" fmla="*/ 95250 h 2154252"/>
                <a:gd name="connsiteX30" fmla="*/ 927064 w 1727164"/>
                <a:gd name="connsiteY30" fmla="*/ 57150 h 2154252"/>
                <a:gd name="connsiteX31" fmla="*/ 698464 w 1727164"/>
                <a:gd name="connsiteY31" fmla="*/ 0 h 2154252"/>
                <a:gd name="connsiteX32" fmla="*/ 374614 w 1727164"/>
                <a:gd name="connsiteY32" fmla="*/ 19050 h 2154252"/>
                <a:gd name="connsiteX33" fmla="*/ 317464 w 1727164"/>
                <a:gd name="connsiteY33" fmla="*/ 38100 h 2154252"/>
                <a:gd name="connsiteX34" fmla="*/ 279364 w 1727164"/>
                <a:gd name="connsiteY34" fmla="*/ 95250 h 2154252"/>
                <a:gd name="connsiteX35" fmla="*/ 393664 w 1727164"/>
                <a:gd name="connsiteY35" fmla="*/ 152400 h 2154252"/>
                <a:gd name="connsiteX0" fmla="*/ 336514 w 1727164"/>
                <a:gd name="connsiteY0" fmla="*/ 95250 h 2222797"/>
                <a:gd name="connsiteX1" fmla="*/ 374614 w 1727164"/>
                <a:gd name="connsiteY1" fmla="*/ 266700 h 2222797"/>
                <a:gd name="connsiteX2" fmla="*/ 393664 w 1727164"/>
                <a:gd name="connsiteY2" fmla="*/ 323850 h 2222797"/>
                <a:gd name="connsiteX3" fmla="*/ 431764 w 1727164"/>
                <a:gd name="connsiteY3" fmla="*/ 381000 h 2222797"/>
                <a:gd name="connsiteX4" fmla="*/ 412714 w 1727164"/>
                <a:gd name="connsiteY4" fmla="*/ 609600 h 2222797"/>
                <a:gd name="connsiteX5" fmla="*/ 336514 w 1727164"/>
                <a:gd name="connsiteY5" fmla="*/ 781050 h 2222797"/>
                <a:gd name="connsiteX6" fmla="*/ 279364 w 1727164"/>
                <a:gd name="connsiteY6" fmla="*/ 838200 h 2222797"/>
                <a:gd name="connsiteX7" fmla="*/ 203164 w 1727164"/>
                <a:gd name="connsiteY7" fmla="*/ 952500 h 2222797"/>
                <a:gd name="connsiteX8" fmla="*/ 3665 w 1727164"/>
                <a:gd name="connsiteY8" fmla="*/ 1097206 h 2222797"/>
                <a:gd name="connsiteX9" fmla="*/ 96762 w 1727164"/>
                <a:gd name="connsiteY9" fmla="*/ 1438637 h 2222797"/>
                <a:gd name="connsiteX10" fmla="*/ 373897 w 1727164"/>
                <a:gd name="connsiteY10" fmla="*/ 1795269 h 2222797"/>
                <a:gd name="connsiteX11" fmla="*/ 650311 w 1727164"/>
                <a:gd name="connsiteY11" fmla="*/ 2136702 h 2222797"/>
                <a:gd name="connsiteX12" fmla="*/ 982441 w 1727164"/>
                <a:gd name="connsiteY12" fmla="*/ 2137984 h 2222797"/>
                <a:gd name="connsiteX13" fmla="*/ 603214 w 1727164"/>
                <a:gd name="connsiteY13" fmla="*/ 1181100 h 2222797"/>
                <a:gd name="connsiteX14" fmla="*/ 888964 w 1727164"/>
                <a:gd name="connsiteY14" fmla="*/ 1219200 h 2222797"/>
                <a:gd name="connsiteX15" fmla="*/ 1365214 w 1727164"/>
                <a:gd name="connsiteY15" fmla="*/ 1200150 h 2222797"/>
                <a:gd name="connsiteX16" fmla="*/ 1422364 w 1727164"/>
                <a:gd name="connsiteY16" fmla="*/ 1181100 h 2222797"/>
                <a:gd name="connsiteX17" fmla="*/ 1555714 w 1727164"/>
                <a:gd name="connsiteY17" fmla="*/ 1104900 h 2222797"/>
                <a:gd name="connsiteX18" fmla="*/ 1612864 w 1727164"/>
                <a:gd name="connsiteY18" fmla="*/ 1085850 h 2222797"/>
                <a:gd name="connsiteX19" fmla="*/ 1650964 w 1727164"/>
                <a:gd name="connsiteY19" fmla="*/ 1028700 h 2222797"/>
                <a:gd name="connsiteX20" fmla="*/ 1727164 w 1727164"/>
                <a:gd name="connsiteY20" fmla="*/ 952500 h 2222797"/>
                <a:gd name="connsiteX21" fmla="*/ 1650964 w 1727164"/>
                <a:gd name="connsiteY21" fmla="*/ 781050 h 2222797"/>
                <a:gd name="connsiteX22" fmla="*/ 1593814 w 1727164"/>
                <a:gd name="connsiteY22" fmla="*/ 742950 h 2222797"/>
                <a:gd name="connsiteX23" fmla="*/ 1517614 w 1727164"/>
                <a:gd name="connsiteY23" fmla="*/ 628650 h 2222797"/>
                <a:gd name="connsiteX24" fmla="*/ 1498564 w 1727164"/>
                <a:gd name="connsiteY24" fmla="*/ 571500 h 2222797"/>
                <a:gd name="connsiteX25" fmla="*/ 1460464 w 1727164"/>
                <a:gd name="connsiteY25" fmla="*/ 514350 h 2222797"/>
                <a:gd name="connsiteX26" fmla="*/ 1441414 w 1727164"/>
                <a:gd name="connsiteY26" fmla="*/ 304800 h 2222797"/>
                <a:gd name="connsiteX27" fmla="*/ 1422364 w 1727164"/>
                <a:gd name="connsiteY27" fmla="*/ 152400 h 2222797"/>
                <a:gd name="connsiteX28" fmla="*/ 1308064 w 1727164"/>
                <a:gd name="connsiteY28" fmla="*/ 114300 h 2222797"/>
                <a:gd name="connsiteX29" fmla="*/ 1250914 w 1727164"/>
                <a:gd name="connsiteY29" fmla="*/ 95250 h 2222797"/>
                <a:gd name="connsiteX30" fmla="*/ 927064 w 1727164"/>
                <a:gd name="connsiteY30" fmla="*/ 57150 h 2222797"/>
                <a:gd name="connsiteX31" fmla="*/ 698464 w 1727164"/>
                <a:gd name="connsiteY31" fmla="*/ 0 h 2222797"/>
                <a:gd name="connsiteX32" fmla="*/ 374614 w 1727164"/>
                <a:gd name="connsiteY32" fmla="*/ 19050 h 2222797"/>
                <a:gd name="connsiteX33" fmla="*/ 317464 w 1727164"/>
                <a:gd name="connsiteY33" fmla="*/ 38100 h 2222797"/>
                <a:gd name="connsiteX34" fmla="*/ 279364 w 1727164"/>
                <a:gd name="connsiteY34" fmla="*/ 95250 h 2222797"/>
                <a:gd name="connsiteX35" fmla="*/ 393664 w 1727164"/>
                <a:gd name="connsiteY35" fmla="*/ 152400 h 2222797"/>
                <a:gd name="connsiteX0" fmla="*/ 336514 w 1727164"/>
                <a:gd name="connsiteY0" fmla="*/ 95250 h 2222185"/>
                <a:gd name="connsiteX1" fmla="*/ 374614 w 1727164"/>
                <a:gd name="connsiteY1" fmla="*/ 266700 h 2222185"/>
                <a:gd name="connsiteX2" fmla="*/ 393664 w 1727164"/>
                <a:gd name="connsiteY2" fmla="*/ 323850 h 2222185"/>
                <a:gd name="connsiteX3" fmla="*/ 431764 w 1727164"/>
                <a:gd name="connsiteY3" fmla="*/ 381000 h 2222185"/>
                <a:gd name="connsiteX4" fmla="*/ 412714 w 1727164"/>
                <a:gd name="connsiteY4" fmla="*/ 609600 h 2222185"/>
                <a:gd name="connsiteX5" fmla="*/ 336514 w 1727164"/>
                <a:gd name="connsiteY5" fmla="*/ 781050 h 2222185"/>
                <a:gd name="connsiteX6" fmla="*/ 279364 w 1727164"/>
                <a:gd name="connsiteY6" fmla="*/ 838200 h 2222185"/>
                <a:gd name="connsiteX7" fmla="*/ 203164 w 1727164"/>
                <a:gd name="connsiteY7" fmla="*/ 952500 h 2222185"/>
                <a:gd name="connsiteX8" fmla="*/ 3665 w 1727164"/>
                <a:gd name="connsiteY8" fmla="*/ 1097206 h 2222185"/>
                <a:gd name="connsiteX9" fmla="*/ 96762 w 1727164"/>
                <a:gd name="connsiteY9" fmla="*/ 1438637 h 2222185"/>
                <a:gd name="connsiteX10" fmla="*/ 373897 w 1727164"/>
                <a:gd name="connsiteY10" fmla="*/ 1795269 h 2222185"/>
                <a:gd name="connsiteX11" fmla="*/ 650311 w 1727164"/>
                <a:gd name="connsiteY11" fmla="*/ 2136702 h 2222185"/>
                <a:gd name="connsiteX12" fmla="*/ 982441 w 1727164"/>
                <a:gd name="connsiteY12" fmla="*/ 2137984 h 2222185"/>
                <a:gd name="connsiteX13" fmla="*/ 1428153 w 1727164"/>
                <a:gd name="connsiteY13" fmla="*/ 2158317 h 2222185"/>
                <a:gd name="connsiteX14" fmla="*/ 888964 w 1727164"/>
                <a:gd name="connsiteY14" fmla="*/ 1219200 h 2222185"/>
                <a:gd name="connsiteX15" fmla="*/ 1365214 w 1727164"/>
                <a:gd name="connsiteY15" fmla="*/ 1200150 h 2222185"/>
                <a:gd name="connsiteX16" fmla="*/ 1422364 w 1727164"/>
                <a:gd name="connsiteY16" fmla="*/ 1181100 h 2222185"/>
                <a:gd name="connsiteX17" fmla="*/ 1555714 w 1727164"/>
                <a:gd name="connsiteY17" fmla="*/ 1104900 h 2222185"/>
                <a:gd name="connsiteX18" fmla="*/ 1612864 w 1727164"/>
                <a:gd name="connsiteY18" fmla="*/ 1085850 h 2222185"/>
                <a:gd name="connsiteX19" fmla="*/ 1650964 w 1727164"/>
                <a:gd name="connsiteY19" fmla="*/ 1028700 h 2222185"/>
                <a:gd name="connsiteX20" fmla="*/ 1727164 w 1727164"/>
                <a:gd name="connsiteY20" fmla="*/ 952500 h 2222185"/>
                <a:gd name="connsiteX21" fmla="*/ 1650964 w 1727164"/>
                <a:gd name="connsiteY21" fmla="*/ 781050 h 2222185"/>
                <a:gd name="connsiteX22" fmla="*/ 1593814 w 1727164"/>
                <a:gd name="connsiteY22" fmla="*/ 742950 h 2222185"/>
                <a:gd name="connsiteX23" fmla="*/ 1517614 w 1727164"/>
                <a:gd name="connsiteY23" fmla="*/ 628650 h 2222185"/>
                <a:gd name="connsiteX24" fmla="*/ 1498564 w 1727164"/>
                <a:gd name="connsiteY24" fmla="*/ 571500 h 2222185"/>
                <a:gd name="connsiteX25" fmla="*/ 1460464 w 1727164"/>
                <a:gd name="connsiteY25" fmla="*/ 514350 h 2222185"/>
                <a:gd name="connsiteX26" fmla="*/ 1441414 w 1727164"/>
                <a:gd name="connsiteY26" fmla="*/ 304800 h 2222185"/>
                <a:gd name="connsiteX27" fmla="*/ 1422364 w 1727164"/>
                <a:gd name="connsiteY27" fmla="*/ 152400 h 2222185"/>
                <a:gd name="connsiteX28" fmla="*/ 1308064 w 1727164"/>
                <a:gd name="connsiteY28" fmla="*/ 114300 h 2222185"/>
                <a:gd name="connsiteX29" fmla="*/ 1250914 w 1727164"/>
                <a:gd name="connsiteY29" fmla="*/ 95250 h 2222185"/>
                <a:gd name="connsiteX30" fmla="*/ 927064 w 1727164"/>
                <a:gd name="connsiteY30" fmla="*/ 57150 h 2222185"/>
                <a:gd name="connsiteX31" fmla="*/ 698464 w 1727164"/>
                <a:gd name="connsiteY31" fmla="*/ 0 h 2222185"/>
                <a:gd name="connsiteX32" fmla="*/ 374614 w 1727164"/>
                <a:gd name="connsiteY32" fmla="*/ 19050 h 2222185"/>
                <a:gd name="connsiteX33" fmla="*/ 317464 w 1727164"/>
                <a:gd name="connsiteY33" fmla="*/ 38100 h 2222185"/>
                <a:gd name="connsiteX34" fmla="*/ 279364 w 1727164"/>
                <a:gd name="connsiteY34" fmla="*/ 95250 h 2222185"/>
                <a:gd name="connsiteX35" fmla="*/ 393664 w 1727164"/>
                <a:gd name="connsiteY35" fmla="*/ 152400 h 2222185"/>
                <a:gd name="connsiteX0" fmla="*/ 336514 w 1727164"/>
                <a:gd name="connsiteY0" fmla="*/ 95250 h 2165375"/>
                <a:gd name="connsiteX1" fmla="*/ 374614 w 1727164"/>
                <a:gd name="connsiteY1" fmla="*/ 266700 h 2165375"/>
                <a:gd name="connsiteX2" fmla="*/ 393664 w 1727164"/>
                <a:gd name="connsiteY2" fmla="*/ 323850 h 2165375"/>
                <a:gd name="connsiteX3" fmla="*/ 431764 w 1727164"/>
                <a:gd name="connsiteY3" fmla="*/ 381000 h 2165375"/>
                <a:gd name="connsiteX4" fmla="*/ 412714 w 1727164"/>
                <a:gd name="connsiteY4" fmla="*/ 609600 h 2165375"/>
                <a:gd name="connsiteX5" fmla="*/ 336514 w 1727164"/>
                <a:gd name="connsiteY5" fmla="*/ 781050 h 2165375"/>
                <a:gd name="connsiteX6" fmla="*/ 279364 w 1727164"/>
                <a:gd name="connsiteY6" fmla="*/ 838200 h 2165375"/>
                <a:gd name="connsiteX7" fmla="*/ 203164 w 1727164"/>
                <a:gd name="connsiteY7" fmla="*/ 952500 h 2165375"/>
                <a:gd name="connsiteX8" fmla="*/ 3665 w 1727164"/>
                <a:gd name="connsiteY8" fmla="*/ 1097206 h 2165375"/>
                <a:gd name="connsiteX9" fmla="*/ 96762 w 1727164"/>
                <a:gd name="connsiteY9" fmla="*/ 1438637 h 2165375"/>
                <a:gd name="connsiteX10" fmla="*/ 373897 w 1727164"/>
                <a:gd name="connsiteY10" fmla="*/ 1795269 h 2165375"/>
                <a:gd name="connsiteX11" fmla="*/ 650311 w 1727164"/>
                <a:gd name="connsiteY11" fmla="*/ 2136702 h 2165375"/>
                <a:gd name="connsiteX12" fmla="*/ 982441 w 1727164"/>
                <a:gd name="connsiteY12" fmla="*/ 2137984 h 2165375"/>
                <a:gd name="connsiteX13" fmla="*/ 1428153 w 1727164"/>
                <a:gd name="connsiteY13" fmla="*/ 2158317 h 2165375"/>
                <a:gd name="connsiteX14" fmla="*/ 1530583 w 1727164"/>
                <a:gd name="connsiteY14" fmla="*/ 2000974 h 2165375"/>
                <a:gd name="connsiteX15" fmla="*/ 1365214 w 1727164"/>
                <a:gd name="connsiteY15" fmla="*/ 1200150 h 2165375"/>
                <a:gd name="connsiteX16" fmla="*/ 1422364 w 1727164"/>
                <a:gd name="connsiteY16" fmla="*/ 1181100 h 2165375"/>
                <a:gd name="connsiteX17" fmla="*/ 1555714 w 1727164"/>
                <a:gd name="connsiteY17" fmla="*/ 1104900 h 2165375"/>
                <a:gd name="connsiteX18" fmla="*/ 1612864 w 1727164"/>
                <a:gd name="connsiteY18" fmla="*/ 1085850 h 2165375"/>
                <a:gd name="connsiteX19" fmla="*/ 1650964 w 1727164"/>
                <a:gd name="connsiteY19" fmla="*/ 1028700 h 2165375"/>
                <a:gd name="connsiteX20" fmla="*/ 1727164 w 1727164"/>
                <a:gd name="connsiteY20" fmla="*/ 952500 h 2165375"/>
                <a:gd name="connsiteX21" fmla="*/ 1650964 w 1727164"/>
                <a:gd name="connsiteY21" fmla="*/ 781050 h 2165375"/>
                <a:gd name="connsiteX22" fmla="*/ 1593814 w 1727164"/>
                <a:gd name="connsiteY22" fmla="*/ 742950 h 2165375"/>
                <a:gd name="connsiteX23" fmla="*/ 1517614 w 1727164"/>
                <a:gd name="connsiteY23" fmla="*/ 628650 h 2165375"/>
                <a:gd name="connsiteX24" fmla="*/ 1498564 w 1727164"/>
                <a:gd name="connsiteY24" fmla="*/ 571500 h 2165375"/>
                <a:gd name="connsiteX25" fmla="*/ 1460464 w 1727164"/>
                <a:gd name="connsiteY25" fmla="*/ 514350 h 2165375"/>
                <a:gd name="connsiteX26" fmla="*/ 1441414 w 1727164"/>
                <a:gd name="connsiteY26" fmla="*/ 304800 h 2165375"/>
                <a:gd name="connsiteX27" fmla="*/ 1422364 w 1727164"/>
                <a:gd name="connsiteY27" fmla="*/ 152400 h 2165375"/>
                <a:gd name="connsiteX28" fmla="*/ 1308064 w 1727164"/>
                <a:gd name="connsiteY28" fmla="*/ 114300 h 2165375"/>
                <a:gd name="connsiteX29" fmla="*/ 1250914 w 1727164"/>
                <a:gd name="connsiteY29" fmla="*/ 95250 h 2165375"/>
                <a:gd name="connsiteX30" fmla="*/ 927064 w 1727164"/>
                <a:gd name="connsiteY30" fmla="*/ 57150 h 2165375"/>
                <a:gd name="connsiteX31" fmla="*/ 698464 w 1727164"/>
                <a:gd name="connsiteY31" fmla="*/ 0 h 2165375"/>
                <a:gd name="connsiteX32" fmla="*/ 374614 w 1727164"/>
                <a:gd name="connsiteY32" fmla="*/ 19050 h 2165375"/>
                <a:gd name="connsiteX33" fmla="*/ 317464 w 1727164"/>
                <a:gd name="connsiteY33" fmla="*/ 38100 h 2165375"/>
                <a:gd name="connsiteX34" fmla="*/ 279364 w 1727164"/>
                <a:gd name="connsiteY34" fmla="*/ 95250 h 2165375"/>
                <a:gd name="connsiteX35" fmla="*/ 393664 w 1727164"/>
                <a:gd name="connsiteY35" fmla="*/ 152400 h 2165375"/>
                <a:gd name="connsiteX0" fmla="*/ 336514 w 1824488"/>
                <a:gd name="connsiteY0" fmla="*/ 95250 h 2165375"/>
                <a:gd name="connsiteX1" fmla="*/ 374614 w 1824488"/>
                <a:gd name="connsiteY1" fmla="*/ 266700 h 2165375"/>
                <a:gd name="connsiteX2" fmla="*/ 393664 w 1824488"/>
                <a:gd name="connsiteY2" fmla="*/ 323850 h 2165375"/>
                <a:gd name="connsiteX3" fmla="*/ 431764 w 1824488"/>
                <a:gd name="connsiteY3" fmla="*/ 381000 h 2165375"/>
                <a:gd name="connsiteX4" fmla="*/ 412714 w 1824488"/>
                <a:gd name="connsiteY4" fmla="*/ 609600 h 2165375"/>
                <a:gd name="connsiteX5" fmla="*/ 336514 w 1824488"/>
                <a:gd name="connsiteY5" fmla="*/ 781050 h 2165375"/>
                <a:gd name="connsiteX6" fmla="*/ 279364 w 1824488"/>
                <a:gd name="connsiteY6" fmla="*/ 838200 h 2165375"/>
                <a:gd name="connsiteX7" fmla="*/ 203164 w 1824488"/>
                <a:gd name="connsiteY7" fmla="*/ 952500 h 2165375"/>
                <a:gd name="connsiteX8" fmla="*/ 3665 w 1824488"/>
                <a:gd name="connsiteY8" fmla="*/ 1097206 h 2165375"/>
                <a:gd name="connsiteX9" fmla="*/ 96762 w 1824488"/>
                <a:gd name="connsiteY9" fmla="*/ 1438637 h 2165375"/>
                <a:gd name="connsiteX10" fmla="*/ 373897 w 1824488"/>
                <a:gd name="connsiteY10" fmla="*/ 1795269 h 2165375"/>
                <a:gd name="connsiteX11" fmla="*/ 650311 w 1824488"/>
                <a:gd name="connsiteY11" fmla="*/ 2136702 h 2165375"/>
                <a:gd name="connsiteX12" fmla="*/ 982441 w 1824488"/>
                <a:gd name="connsiteY12" fmla="*/ 2137984 h 2165375"/>
                <a:gd name="connsiteX13" fmla="*/ 1428153 w 1824488"/>
                <a:gd name="connsiteY13" fmla="*/ 2158317 h 2165375"/>
                <a:gd name="connsiteX14" fmla="*/ 1530583 w 1824488"/>
                <a:gd name="connsiteY14" fmla="*/ 2000974 h 2165375"/>
                <a:gd name="connsiteX15" fmla="*/ 1365214 w 1824488"/>
                <a:gd name="connsiteY15" fmla="*/ 1200150 h 2165375"/>
                <a:gd name="connsiteX16" fmla="*/ 1752340 w 1824488"/>
                <a:gd name="connsiteY16" fmla="*/ 1660824 h 2165375"/>
                <a:gd name="connsiteX17" fmla="*/ 1555714 w 1824488"/>
                <a:gd name="connsiteY17" fmla="*/ 1104900 h 2165375"/>
                <a:gd name="connsiteX18" fmla="*/ 1612864 w 1824488"/>
                <a:gd name="connsiteY18" fmla="*/ 1085850 h 2165375"/>
                <a:gd name="connsiteX19" fmla="*/ 1650964 w 1824488"/>
                <a:gd name="connsiteY19" fmla="*/ 1028700 h 2165375"/>
                <a:gd name="connsiteX20" fmla="*/ 1727164 w 1824488"/>
                <a:gd name="connsiteY20" fmla="*/ 952500 h 2165375"/>
                <a:gd name="connsiteX21" fmla="*/ 1650964 w 1824488"/>
                <a:gd name="connsiteY21" fmla="*/ 781050 h 2165375"/>
                <a:gd name="connsiteX22" fmla="*/ 1593814 w 1824488"/>
                <a:gd name="connsiteY22" fmla="*/ 742950 h 2165375"/>
                <a:gd name="connsiteX23" fmla="*/ 1517614 w 1824488"/>
                <a:gd name="connsiteY23" fmla="*/ 628650 h 2165375"/>
                <a:gd name="connsiteX24" fmla="*/ 1498564 w 1824488"/>
                <a:gd name="connsiteY24" fmla="*/ 571500 h 2165375"/>
                <a:gd name="connsiteX25" fmla="*/ 1460464 w 1824488"/>
                <a:gd name="connsiteY25" fmla="*/ 514350 h 2165375"/>
                <a:gd name="connsiteX26" fmla="*/ 1441414 w 1824488"/>
                <a:gd name="connsiteY26" fmla="*/ 304800 h 2165375"/>
                <a:gd name="connsiteX27" fmla="*/ 1422364 w 1824488"/>
                <a:gd name="connsiteY27" fmla="*/ 152400 h 2165375"/>
                <a:gd name="connsiteX28" fmla="*/ 1308064 w 1824488"/>
                <a:gd name="connsiteY28" fmla="*/ 114300 h 2165375"/>
                <a:gd name="connsiteX29" fmla="*/ 1250914 w 1824488"/>
                <a:gd name="connsiteY29" fmla="*/ 95250 h 2165375"/>
                <a:gd name="connsiteX30" fmla="*/ 927064 w 1824488"/>
                <a:gd name="connsiteY30" fmla="*/ 57150 h 2165375"/>
                <a:gd name="connsiteX31" fmla="*/ 698464 w 1824488"/>
                <a:gd name="connsiteY31" fmla="*/ 0 h 2165375"/>
                <a:gd name="connsiteX32" fmla="*/ 374614 w 1824488"/>
                <a:gd name="connsiteY32" fmla="*/ 19050 h 2165375"/>
                <a:gd name="connsiteX33" fmla="*/ 317464 w 1824488"/>
                <a:gd name="connsiteY33" fmla="*/ 38100 h 2165375"/>
                <a:gd name="connsiteX34" fmla="*/ 279364 w 1824488"/>
                <a:gd name="connsiteY34" fmla="*/ 95250 h 2165375"/>
                <a:gd name="connsiteX35" fmla="*/ 393664 w 1824488"/>
                <a:gd name="connsiteY35" fmla="*/ 152400 h 2165375"/>
                <a:gd name="connsiteX0" fmla="*/ 336514 w 1921299"/>
                <a:gd name="connsiteY0" fmla="*/ 95250 h 2168884"/>
                <a:gd name="connsiteX1" fmla="*/ 374614 w 1921299"/>
                <a:gd name="connsiteY1" fmla="*/ 266700 h 2168884"/>
                <a:gd name="connsiteX2" fmla="*/ 393664 w 1921299"/>
                <a:gd name="connsiteY2" fmla="*/ 323850 h 2168884"/>
                <a:gd name="connsiteX3" fmla="*/ 431764 w 1921299"/>
                <a:gd name="connsiteY3" fmla="*/ 381000 h 2168884"/>
                <a:gd name="connsiteX4" fmla="*/ 412714 w 1921299"/>
                <a:gd name="connsiteY4" fmla="*/ 609600 h 2168884"/>
                <a:gd name="connsiteX5" fmla="*/ 336514 w 1921299"/>
                <a:gd name="connsiteY5" fmla="*/ 781050 h 2168884"/>
                <a:gd name="connsiteX6" fmla="*/ 279364 w 1921299"/>
                <a:gd name="connsiteY6" fmla="*/ 838200 h 2168884"/>
                <a:gd name="connsiteX7" fmla="*/ 203164 w 1921299"/>
                <a:gd name="connsiteY7" fmla="*/ 952500 h 2168884"/>
                <a:gd name="connsiteX8" fmla="*/ 3665 w 1921299"/>
                <a:gd name="connsiteY8" fmla="*/ 1097206 h 2168884"/>
                <a:gd name="connsiteX9" fmla="*/ 96762 w 1921299"/>
                <a:gd name="connsiteY9" fmla="*/ 1438637 h 2168884"/>
                <a:gd name="connsiteX10" fmla="*/ 373897 w 1921299"/>
                <a:gd name="connsiteY10" fmla="*/ 1795269 h 2168884"/>
                <a:gd name="connsiteX11" fmla="*/ 650311 w 1921299"/>
                <a:gd name="connsiteY11" fmla="*/ 2136702 h 2168884"/>
                <a:gd name="connsiteX12" fmla="*/ 982441 w 1921299"/>
                <a:gd name="connsiteY12" fmla="*/ 2137984 h 2168884"/>
                <a:gd name="connsiteX13" fmla="*/ 1428153 w 1921299"/>
                <a:gd name="connsiteY13" fmla="*/ 2158317 h 2168884"/>
                <a:gd name="connsiteX14" fmla="*/ 1530583 w 1921299"/>
                <a:gd name="connsiteY14" fmla="*/ 2000974 h 2168884"/>
                <a:gd name="connsiteX15" fmla="*/ 1915174 w 1921299"/>
                <a:gd name="connsiteY15" fmla="*/ 2159599 h 2168884"/>
                <a:gd name="connsiteX16" fmla="*/ 1752340 w 1921299"/>
                <a:gd name="connsiteY16" fmla="*/ 1660824 h 2168884"/>
                <a:gd name="connsiteX17" fmla="*/ 1555714 w 1921299"/>
                <a:gd name="connsiteY17" fmla="*/ 1104900 h 2168884"/>
                <a:gd name="connsiteX18" fmla="*/ 1612864 w 1921299"/>
                <a:gd name="connsiteY18" fmla="*/ 1085850 h 2168884"/>
                <a:gd name="connsiteX19" fmla="*/ 1650964 w 1921299"/>
                <a:gd name="connsiteY19" fmla="*/ 1028700 h 2168884"/>
                <a:gd name="connsiteX20" fmla="*/ 1727164 w 1921299"/>
                <a:gd name="connsiteY20" fmla="*/ 952500 h 2168884"/>
                <a:gd name="connsiteX21" fmla="*/ 1650964 w 1921299"/>
                <a:gd name="connsiteY21" fmla="*/ 781050 h 2168884"/>
                <a:gd name="connsiteX22" fmla="*/ 1593814 w 1921299"/>
                <a:gd name="connsiteY22" fmla="*/ 742950 h 2168884"/>
                <a:gd name="connsiteX23" fmla="*/ 1517614 w 1921299"/>
                <a:gd name="connsiteY23" fmla="*/ 628650 h 2168884"/>
                <a:gd name="connsiteX24" fmla="*/ 1498564 w 1921299"/>
                <a:gd name="connsiteY24" fmla="*/ 571500 h 2168884"/>
                <a:gd name="connsiteX25" fmla="*/ 1460464 w 1921299"/>
                <a:gd name="connsiteY25" fmla="*/ 514350 h 2168884"/>
                <a:gd name="connsiteX26" fmla="*/ 1441414 w 1921299"/>
                <a:gd name="connsiteY26" fmla="*/ 304800 h 2168884"/>
                <a:gd name="connsiteX27" fmla="*/ 1422364 w 1921299"/>
                <a:gd name="connsiteY27" fmla="*/ 152400 h 2168884"/>
                <a:gd name="connsiteX28" fmla="*/ 1308064 w 1921299"/>
                <a:gd name="connsiteY28" fmla="*/ 114300 h 2168884"/>
                <a:gd name="connsiteX29" fmla="*/ 1250914 w 1921299"/>
                <a:gd name="connsiteY29" fmla="*/ 95250 h 2168884"/>
                <a:gd name="connsiteX30" fmla="*/ 927064 w 1921299"/>
                <a:gd name="connsiteY30" fmla="*/ 57150 h 2168884"/>
                <a:gd name="connsiteX31" fmla="*/ 698464 w 1921299"/>
                <a:gd name="connsiteY31" fmla="*/ 0 h 2168884"/>
                <a:gd name="connsiteX32" fmla="*/ 374614 w 1921299"/>
                <a:gd name="connsiteY32" fmla="*/ 19050 h 2168884"/>
                <a:gd name="connsiteX33" fmla="*/ 317464 w 1921299"/>
                <a:gd name="connsiteY33" fmla="*/ 38100 h 2168884"/>
                <a:gd name="connsiteX34" fmla="*/ 279364 w 1921299"/>
                <a:gd name="connsiteY34" fmla="*/ 95250 h 2168884"/>
                <a:gd name="connsiteX35" fmla="*/ 393664 w 1921299"/>
                <a:gd name="connsiteY35" fmla="*/ 152400 h 2168884"/>
                <a:gd name="connsiteX0" fmla="*/ 336514 w 2051964"/>
                <a:gd name="connsiteY0" fmla="*/ 95250 h 2168885"/>
                <a:gd name="connsiteX1" fmla="*/ 374614 w 2051964"/>
                <a:gd name="connsiteY1" fmla="*/ 266700 h 2168885"/>
                <a:gd name="connsiteX2" fmla="*/ 393664 w 2051964"/>
                <a:gd name="connsiteY2" fmla="*/ 323850 h 2168885"/>
                <a:gd name="connsiteX3" fmla="*/ 431764 w 2051964"/>
                <a:gd name="connsiteY3" fmla="*/ 381000 h 2168885"/>
                <a:gd name="connsiteX4" fmla="*/ 412714 w 2051964"/>
                <a:gd name="connsiteY4" fmla="*/ 609600 h 2168885"/>
                <a:gd name="connsiteX5" fmla="*/ 336514 w 2051964"/>
                <a:gd name="connsiteY5" fmla="*/ 781050 h 2168885"/>
                <a:gd name="connsiteX6" fmla="*/ 279364 w 2051964"/>
                <a:gd name="connsiteY6" fmla="*/ 838200 h 2168885"/>
                <a:gd name="connsiteX7" fmla="*/ 203164 w 2051964"/>
                <a:gd name="connsiteY7" fmla="*/ 952500 h 2168885"/>
                <a:gd name="connsiteX8" fmla="*/ 3665 w 2051964"/>
                <a:gd name="connsiteY8" fmla="*/ 1097206 h 2168885"/>
                <a:gd name="connsiteX9" fmla="*/ 96762 w 2051964"/>
                <a:gd name="connsiteY9" fmla="*/ 1438637 h 2168885"/>
                <a:gd name="connsiteX10" fmla="*/ 373897 w 2051964"/>
                <a:gd name="connsiteY10" fmla="*/ 1795269 h 2168885"/>
                <a:gd name="connsiteX11" fmla="*/ 650311 w 2051964"/>
                <a:gd name="connsiteY11" fmla="*/ 2136702 h 2168885"/>
                <a:gd name="connsiteX12" fmla="*/ 982441 w 2051964"/>
                <a:gd name="connsiteY12" fmla="*/ 2137984 h 2168885"/>
                <a:gd name="connsiteX13" fmla="*/ 1428153 w 2051964"/>
                <a:gd name="connsiteY13" fmla="*/ 2158317 h 2168885"/>
                <a:gd name="connsiteX14" fmla="*/ 1530583 w 2051964"/>
                <a:gd name="connsiteY14" fmla="*/ 2000974 h 2168885"/>
                <a:gd name="connsiteX15" fmla="*/ 1915174 w 2051964"/>
                <a:gd name="connsiteY15" fmla="*/ 2159599 h 2168885"/>
                <a:gd name="connsiteX16" fmla="*/ 1752340 w 2051964"/>
                <a:gd name="connsiteY16" fmla="*/ 1660824 h 2168885"/>
                <a:gd name="connsiteX17" fmla="*/ 2050677 w 2051964"/>
                <a:gd name="connsiteY17" fmla="*/ 1495786 h 2168885"/>
                <a:gd name="connsiteX18" fmla="*/ 1612864 w 2051964"/>
                <a:gd name="connsiteY18" fmla="*/ 1085850 h 2168885"/>
                <a:gd name="connsiteX19" fmla="*/ 1650964 w 2051964"/>
                <a:gd name="connsiteY19" fmla="*/ 1028700 h 2168885"/>
                <a:gd name="connsiteX20" fmla="*/ 1727164 w 2051964"/>
                <a:gd name="connsiteY20" fmla="*/ 952500 h 2168885"/>
                <a:gd name="connsiteX21" fmla="*/ 1650964 w 2051964"/>
                <a:gd name="connsiteY21" fmla="*/ 781050 h 2168885"/>
                <a:gd name="connsiteX22" fmla="*/ 1593814 w 2051964"/>
                <a:gd name="connsiteY22" fmla="*/ 742950 h 2168885"/>
                <a:gd name="connsiteX23" fmla="*/ 1517614 w 2051964"/>
                <a:gd name="connsiteY23" fmla="*/ 628650 h 2168885"/>
                <a:gd name="connsiteX24" fmla="*/ 1498564 w 2051964"/>
                <a:gd name="connsiteY24" fmla="*/ 571500 h 2168885"/>
                <a:gd name="connsiteX25" fmla="*/ 1460464 w 2051964"/>
                <a:gd name="connsiteY25" fmla="*/ 514350 h 2168885"/>
                <a:gd name="connsiteX26" fmla="*/ 1441414 w 2051964"/>
                <a:gd name="connsiteY26" fmla="*/ 304800 h 2168885"/>
                <a:gd name="connsiteX27" fmla="*/ 1422364 w 2051964"/>
                <a:gd name="connsiteY27" fmla="*/ 152400 h 2168885"/>
                <a:gd name="connsiteX28" fmla="*/ 1308064 w 2051964"/>
                <a:gd name="connsiteY28" fmla="*/ 114300 h 2168885"/>
                <a:gd name="connsiteX29" fmla="*/ 1250914 w 2051964"/>
                <a:gd name="connsiteY29" fmla="*/ 95250 h 2168885"/>
                <a:gd name="connsiteX30" fmla="*/ 927064 w 2051964"/>
                <a:gd name="connsiteY30" fmla="*/ 57150 h 2168885"/>
                <a:gd name="connsiteX31" fmla="*/ 698464 w 2051964"/>
                <a:gd name="connsiteY31" fmla="*/ 0 h 2168885"/>
                <a:gd name="connsiteX32" fmla="*/ 374614 w 2051964"/>
                <a:gd name="connsiteY32" fmla="*/ 19050 h 2168885"/>
                <a:gd name="connsiteX33" fmla="*/ 317464 w 2051964"/>
                <a:gd name="connsiteY33" fmla="*/ 38100 h 2168885"/>
                <a:gd name="connsiteX34" fmla="*/ 279364 w 2051964"/>
                <a:gd name="connsiteY34" fmla="*/ 95250 h 2168885"/>
                <a:gd name="connsiteX35" fmla="*/ 393664 w 2051964"/>
                <a:gd name="connsiteY35" fmla="*/ 152400 h 2168885"/>
                <a:gd name="connsiteX0" fmla="*/ 336514 w 2062187"/>
                <a:gd name="connsiteY0" fmla="*/ 95250 h 2168885"/>
                <a:gd name="connsiteX1" fmla="*/ 374614 w 2062187"/>
                <a:gd name="connsiteY1" fmla="*/ 266700 h 2168885"/>
                <a:gd name="connsiteX2" fmla="*/ 393664 w 2062187"/>
                <a:gd name="connsiteY2" fmla="*/ 323850 h 2168885"/>
                <a:gd name="connsiteX3" fmla="*/ 431764 w 2062187"/>
                <a:gd name="connsiteY3" fmla="*/ 381000 h 2168885"/>
                <a:gd name="connsiteX4" fmla="*/ 412714 w 2062187"/>
                <a:gd name="connsiteY4" fmla="*/ 609600 h 2168885"/>
                <a:gd name="connsiteX5" fmla="*/ 336514 w 2062187"/>
                <a:gd name="connsiteY5" fmla="*/ 781050 h 2168885"/>
                <a:gd name="connsiteX6" fmla="*/ 279364 w 2062187"/>
                <a:gd name="connsiteY6" fmla="*/ 838200 h 2168885"/>
                <a:gd name="connsiteX7" fmla="*/ 203164 w 2062187"/>
                <a:gd name="connsiteY7" fmla="*/ 952500 h 2168885"/>
                <a:gd name="connsiteX8" fmla="*/ 3665 w 2062187"/>
                <a:gd name="connsiteY8" fmla="*/ 1097206 h 2168885"/>
                <a:gd name="connsiteX9" fmla="*/ 96762 w 2062187"/>
                <a:gd name="connsiteY9" fmla="*/ 1438637 h 2168885"/>
                <a:gd name="connsiteX10" fmla="*/ 373897 w 2062187"/>
                <a:gd name="connsiteY10" fmla="*/ 1795269 h 2168885"/>
                <a:gd name="connsiteX11" fmla="*/ 650311 w 2062187"/>
                <a:gd name="connsiteY11" fmla="*/ 2136702 h 2168885"/>
                <a:gd name="connsiteX12" fmla="*/ 982441 w 2062187"/>
                <a:gd name="connsiteY12" fmla="*/ 2137984 h 2168885"/>
                <a:gd name="connsiteX13" fmla="*/ 1428153 w 2062187"/>
                <a:gd name="connsiteY13" fmla="*/ 2158317 h 2168885"/>
                <a:gd name="connsiteX14" fmla="*/ 1530583 w 2062187"/>
                <a:gd name="connsiteY14" fmla="*/ 2000974 h 2168885"/>
                <a:gd name="connsiteX15" fmla="*/ 1915174 w 2062187"/>
                <a:gd name="connsiteY15" fmla="*/ 2159599 h 2168885"/>
                <a:gd name="connsiteX16" fmla="*/ 1752340 w 2062187"/>
                <a:gd name="connsiteY16" fmla="*/ 1660824 h 2168885"/>
                <a:gd name="connsiteX17" fmla="*/ 2050677 w 2062187"/>
                <a:gd name="connsiteY17" fmla="*/ 1495786 h 2168885"/>
                <a:gd name="connsiteX18" fmla="*/ 2016168 w 2062187"/>
                <a:gd name="connsiteY18" fmla="*/ 1334595 h 2168885"/>
                <a:gd name="connsiteX19" fmla="*/ 1650964 w 2062187"/>
                <a:gd name="connsiteY19" fmla="*/ 1028700 h 2168885"/>
                <a:gd name="connsiteX20" fmla="*/ 1727164 w 2062187"/>
                <a:gd name="connsiteY20" fmla="*/ 952500 h 2168885"/>
                <a:gd name="connsiteX21" fmla="*/ 1650964 w 2062187"/>
                <a:gd name="connsiteY21" fmla="*/ 781050 h 2168885"/>
                <a:gd name="connsiteX22" fmla="*/ 1593814 w 2062187"/>
                <a:gd name="connsiteY22" fmla="*/ 742950 h 2168885"/>
                <a:gd name="connsiteX23" fmla="*/ 1517614 w 2062187"/>
                <a:gd name="connsiteY23" fmla="*/ 628650 h 2168885"/>
                <a:gd name="connsiteX24" fmla="*/ 1498564 w 2062187"/>
                <a:gd name="connsiteY24" fmla="*/ 571500 h 2168885"/>
                <a:gd name="connsiteX25" fmla="*/ 1460464 w 2062187"/>
                <a:gd name="connsiteY25" fmla="*/ 514350 h 2168885"/>
                <a:gd name="connsiteX26" fmla="*/ 1441414 w 2062187"/>
                <a:gd name="connsiteY26" fmla="*/ 304800 h 2168885"/>
                <a:gd name="connsiteX27" fmla="*/ 1422364 w 2062187"/>
                <a:gd name="connsiteY27" fmla="*/ 152400 h 2168885"/>
                <a:gd name="connsiteX28" fmla="*/ 1308064 w 2062187"/>
                <a:gd name="connsiteY28" fmla="*/ 114300 h 2168885"/>
                <a:gd name="connsiteX29" fmla="*/ 1250914 w 2062187"/>
                <a:gd name="connsiteY29" fmla="*/ 95250 h 2168885"/>
                <a:gd name="connsiteX30" fmla="*/ 927064 w 2062187"/>
                <a:gd name="connsiteY30" fmla="*/ 57150 h 2168885"/>
                <a:gd name="connsiteX31" fmla="*/ 698464 w 2062187"/>
                <a:gd name="connsiteY31" fmla="*/ 0 h 2168885"/>
                <a:gd name="connsiteX32" fmla="*/ 374614 w 2062187"/>
                <a:gd name="connsiteY32" fmla="*/ 19050 h 2168885"/>
                <a:gd name="connsiteX33" fmla="*/ 317464 w 2062187"/>
                <a:gd name="connsiteY33" fmla="*/ 38100 h 2168885"/>
                <a:gd name="connsiteX34" fmla="*/ 279364 w 2062187"/>
                <a:gd name="connsiteY34" fmla="*/ 95250 h 2168885"/>
                <a:gd name="connsiteX35" fmla="*/ 393664 w 2062187"/>
                <a:gd name="connsiteY35" fmla="*/ 152400 h 2168885"/>
                <a:gd name="connsiteX0" fmla="*/ 336514 w 2112136"/>
                <a:gd name="connsiteY0" fmla="*/ 95250 h 2168885"/>
                <a:gd name="connsiteX1" fmla="*/ 374614 w 2112136"/>
                <a:gd name="connsiteY1" fmla="*/ 266700 h 2168885"/>
                <a:gd name="connsiteX2" fmla="*/ 393664 w 2112136"/>
                <a:gd name="connsiteY2" fmla="*/ 323850 h 2168885"/>
                <a:gd name="connsiteX3" fmla="*/ 431764 w 2112136"/>
                <a:gd name="connsiteY3" fmla="*/ 381000 h 2168885"/>
                <a:gd name="connsiteX4" fmla="*/ 412714 w 2112136"/>
                <a:gd name="connsiteY4" fmla="*/ 609600 h 2168885"/>
                <a:gd name="connsiteX5" fmla="*/ 336514 w 2112136"/>
                <a:gd name="connsiteY5" fmla="*/ 781050 h 2168885"/>
                <a:gd name="connsiteX6" fmla="*/ 279364 w 2112136"/>
                <a:gd name="connsiteY6" fmla="*/ 838200 h 2168885"/>
                <a:gd name="connsiteX7" fmla="*/ 203164 w 2112136"/>
                <a:gd name="connsiteY7" fmla="*/ 952500 h 2168885"/>
                <a:gd name="connsiteX8" fmla="*/ 3665 w 2112136"/>
                <a:gd name="connsiteY8" fmla="*/ 1097206 h 2168885"/>
                <a:gd name="connsiteX9" fmla="*/ 96762 w 2112136"/>
                <a:gd name="connsiteY9" fmla="*/ 1438637 h 2168885"/>
                <a:gd name="connsiteX10" fmla="*/ 373897 w 2112136"/>
                <a:gd name="connsiteY10" fmla="*/ 1795269 h 2168885"/>
                <a:gd name="connsiteX11" fmla="*/ 650311 w 2112136"/>
                <a:gd name="connsiteY11" fmla="*/ 2136702 h 2168885"/>
                <a:gd name="connsiteX12" fmla="*/ 982441 w 2112136"/>
                <a:gd name="connsiteY12" fmla="*/ 2137984 h 2168885"/>
                <a:gd name="connsiteX13" fmla="*/ 1428153 w 2112136"/>
                <a:gd name="connsiteY13" fmla="*/ 2158317 h 2168885"/>
                <a:gd name="connsiteX14" fmla="*/ 1530583 w 2112136"/>
                <a:gd name="connsiteY14" fmla="*/ 2000974 h 2168885"/>
                <a:gd name="connsiteX15" fmla="*/ 1915174 w 2112136"/>
                <a:gd name="connsiteY15" fmla="*/ 2159599 h 2168885"/>
                <a:gd name="connsiteX16" fmla="*/ 1752340 w 2112136"/>
                <a:gd name="connsiteY16" fmla="*/ 1660824 h 2168885"/>
                <a:gd name="connsiteX17" fmla="*/ 2050677 w 2112136"/>
                <a:gd name="connsiteY17" fmla="*/ 1495786 h 2168885"/>
                <a:gd name="connsiteX18" fmla="*/ 2016168 w 2112136"/>
                <a:gd name="connsiteY18" fmla="*/ 1334595 h 2168885"/>
                <a:gd name="connsiteX19" fmla="*/ 1650964 w 2112136"/>
                <a:gd name="connsiteY19" fmla="*/ 1028700 h 2168885"/>
                <a:gd name="connsiteX20" fmla="*/ 2112136 w 2112136"/>
                <a:gd name="connsiteY20" fmla="*/ 1254549 h 2168885"/>
                <a:gd name="connsiteX21" fmla="*/ 1650964 w 2112136"/>
                <a:gd name="connsiteY21" fmla="*/ 781050 h 2168885"/>
                <a:gd name="connsiteX22" fmla="*/ 1593814 w 2112136"/>
                <a:gd name="connsiteY22" fmla="*/ 742950 h 2168885"/>
                <a:gd name="connsiteX23" fmla="*/ 1517614 w 2112136"/>
                <a:gd name="connsiteY23" fmla="*/ 628650 h 2168885"/>
                <a:gd name="connsiteX24" fmla="*/ 1498564 w 2112136"/>
                <a:gd name="connsiteY24" fmla="*/ 571500 h 2168885"/>
                <a:gd name="connsiteX25" fmla="*/ 1460464 w 2112136"/>
                <a:gd name="connsiteY25" fmla="*/ 514350 h 2168885"/>
                <a:gd name="connsiteX26" fmla="*/ 1441414 w 2112136"/>
                <a:gd name="connsiteY26" fmla="*/ 304800 h 2168885"/>
                <a:gd name="connsiteX27" fmla="*/ 1422364 w 2112136"/>
                <a:gd name="connsiteY27" fmla="*/ 152400 h 2168885"/>
                <a:gd name="connsiteX28" fmla="*/ 1308064 w 2112136"/>
                <a:gd name="connsiteY28" fmla="*/ 114300 h 2168885"/>
                <a:gd name="connsiteX29" fmla="*/ 1250914 w 2112136"/>
                <a:gd name="connsiteY29" fmla="*/ 95250 h 2168885"/>
                <a:gd name="connsiteX30" fmla="*/ 927064 w 2112136"/>
                <a:gd name="connsiteY30" fmla="*/ 57150 h 2168885"/>
                <a:gd name="connsiteX31" fmla="*/ 698464 w 2112136"/>
                <a:gd name="connsiteY31" fmla="*/ 0 h 2168885"/>
                <a:gd name="connsiteX32" fmla="*/ 374614 w 2112136"/>
                <a:gd name="connsiteY32" fmla="*/ 19050 h 2168885"/>
                <a:gd name="connsiteX33" fmla="*/ 317464 w 2112136"/>
                <a:gd name="connsiteY33" fmla="*/ 38100 h 2168885"/>
                <a:gd name="connsiteX34" fmla="*/ 279364 w 2112136"/>
                <a:gd name="connsiteY34" fmla="*/ 95250 h 2168885"/>
                <a:gd name="connsiteX35" fmla="*/ 393664 w 2112136"/>
                <a:gd name="connsiteY35" fmla="*/ 152400 h 2168885"/>
                <a:gd name="connsiteX0" fmla="*/ 336514 w 2165864"/>
                <a:gd name="connsiteY0" fmla="*/ 95250 h 2168885"/>
                <a:gd name="connsiteX1" fmla="*/ 374614 w 2165864"/>
                <a:gd name="connsiteY1" fmla="*/ 266700 h 2168885"/>
                <a:gd name="connsiteX2" fmla="*/ 393664 w 2165864"/>
                <a:gd name="connsiteY2" fmla="*/ 323850 h 2168885"/>
                <a:gd name="connsiteX3" fmla="*/ 431764 w 2165864"/>
                <a:gd name="connsiteY3" fmla="*/ 381000 h 2168885"/>
                <a:gd name="connsiteX4" fmla="*/ 412714 w 2165864"/>
                <a:gd name="connsiteY4" fmla="*/ 609600 h 2168885"/>
                <a:gd name="connsiteX5" fmla="*/ 336514 w 2165864"/>
                <a:gd name="connsiteY5" fmla="*/ 781050 h 2168885"/>
                <a:gd name="connsiteX6" fmla="*/ 279364 w 2165864"/>
                <a:gd name="connsiteY6" fmla="*/ 838200 h 2168885"/>
                <a:gd name="connsiteX7" fmla="*/ 203164 w 2165864"/>
                <a:gd name="connsiteY7" fmla="*/ 952500 h 2168885"/>
                <a:gd name="connsiteX8" fmla="*/ 3665 w 2165864"/>
                <a:gd name="connsiteY8" fmla="*/ 1097206 h 2168885"/>
                <a:gd name="connsiteX9" fmla="*/ 96762 w 2165864"/>
                <a:gd name="connsiteY9" fmla="*/ 1438637 h 2168885"/>
                <a:gd name="connsiteX10" fmla="*/ 373897 w 2165864"/>
                <a:gd name="connsiteY10" fmla="*/ 1795269 h 2168885"/>
                <a:gd name="connsiteX11" fmla="*/ 650311 w 2165864"/>
                <a:gd name="connsiteY11" fmla="*/ 2136702 h 2168885"/>
                <a:gd name="connsiteX12" fmla="*/ 982441 w 2165864"/>
                <a:gd name="connsiteY12" fmla="*/ 2137984 h 2168885"/>
                <a:gd name="connsiteX13" fmla="*/ 1428153 w 2165864"/>
                <a:gd name="connsiteY13" fmla="*/ 2158317 h 2168885"/>
                <a:gd name="connsiteX14" fmla="*/ 1530583 w 2165864"/>
                <a:gd name="connsiteY14" fmla="*/ 2000974 h 2168885"/>
                <a:gd name="connsiteX15" fmla="*/ 1915174 w 2165864"/>
                <a:gd name="connsiteY15" fmla="*/ 2159599 h 2168885"/>
                <a:gd name="connsiteX16" fmla="*/ 1752340 w 2165864"/>
                <a:gd name="connsiteY16" fmla="*/ 1660824 h 2168885"/>
                <a:gd name="connsiteX17" fmla="*/ 2050677 w 2165864"/>
                <a:gd name="connsiteY17" fmla="*/ 1495786 h 2168885"/>
                <a:gd name="connsiteX18" fmla="*/ 2016168 w 2165864"/>
                <a:gd name="connsiteY18" fmla="*/ 1334595 h 2168885"/>
                <a:gd name="connsiteX19" fmla="*/ 2164258 w 2165864"/>
                <a:gd name="connsiteY19" fmla="*/ 1455121 h 2168885"/>
                <a:gd name="connsiteX20" fmla="*/ 2112136 w 2165864"/>
                <a:gd name="connsiteY20" fmla="*/ 1254549 h 2168885"/>
                <a:gd name="connsiteX21" fmla="*/ 1650964 w 2165864"/>
                <a:gd name="connsiteY21" fmla="*/ 781050 h 2168885"/>
                <a:gd name="connsiteX22" fmla="*/ 1593814 w 2165864"/>
                <a:gd name="connsiteY22" fmla="*/ 742950 h 2168885"/>
                <a:gd name="connsiteX23" fmla="*/ 1517614 w 2165864"/>
                <a:gd name="connsiteY23" fmla="*/ 628650 h 2168885"/>
                <a:gd name="connsiteX24" fmla="*/ 1498564 w 2165864"/>
                <a:gd name="connsiteY24" fmla="*/ 571500 h 2168885"/>
                <a:gd name="connsiteX25" fmla="*/ 1460464 w 2165864"/>
                <a:gd name="connsiteY25" fmla="*/ 514350 h 2168885"/>
                <a:gd name="connsiteX26" fmla="*/ 1441414 w 2165864"/>
                <a:gd name="connsiteY26" fmla="*/ 304800 h 2168885"/>
                <a:gd name="connsiteX27" fmla="*/ 1422364 w 2165864"/>
                <a:gd name="connsiteY27" fmla="*/ 152400 h 2168885"/>
                <a:gd name="connsiteX28" fmla="*/ 1308064 w 2165864"/>
                <a:gd name="connsiteY28" fmla="*/ 114300 h 2168885"/>
                <a:gd name="connsiteX29" fmla="*/ 1250914 w 2165864"/>
                <a:gd name="connsiteY29" fmla="*/ 95250 h 2168885"/>
                <a:gd name="connsiteX30" fmla="*/ 927064 w 2165864"/>
                <a:gd name="connsiteY30" fmla="*/ 57150 h 2168885"/>
                <a:gd name="connsiteX31" fmla="*/ 698464 w 2165864"/>
                <a:gd name="connsiteY31" fmla="*/ 0 h 2168885"/>
                <a:gd name="connsiteX32" fmla="*/ 374614 w 2165864"/>
                <a:gd name="connsiteY32" fmla="*/ 19050 h 2168885"/>
                <a:gd name="connsiteX33" fmla="*/ 317464 w 2165864"/>
                <a:gd name="connsiteY33" fmla="*/ 38100 h 2168885"/>
                <a:gd name="connsiteX34" fmla="*/ 279364 w 2165864"/>
                <a:gd name="connsiteY34" fmla="*/ 95250 h 2168885"/>
                <a:gd name="connsiteX35" fmla="*/ 393664 w 2165864"/>
                <a:gd name="connsiteY35" fmla="*/ 152400 h 2168885"/>
                <a:gd name="connsiteX0" fmla="*/ 597331 w 2426681"/>
                <a:gd name="connsiteY0" fmla="*/ 95250 h 2168885"/>
                <a:gd name="connsiteX1" fmla="*/ 635431 w 2426681"/>
                <a:gd name="connsiteY1" fmla="*/ 266700 h 2168885"/>
                <a:gd name="connsiteX2" fmla="*/ 654481 w 2426681"/>
                <a:gd name="connsiteY2" fmla="*/ 323850 h 2168885"/>
                <a:gd name="connsiteX3" fmla="*/ 692581 w 2426681"/>
                <a:gd name="connsiteY3" fmla="*/ 381000 h 2168885"/>
                <a:gd name="connsiteX4" fmla="*/ 673531 w 2426681"/>
                <a:gd name="connsiteY4" fmla="*/ 609600 h 2168885"/>
                <a:gd name="connsiteX5" fmla="*/ 597331 w 2426681"/>
                <a:gd name="connsiteY5" fmla="*/ 781050 h 2168885"/>
                <a:gd name="connsiteX6" fmla="*/ 540181 w 2426681"/>
                <a:gd name="connsiteY6" fmla="*/ 838200 h 2168885"/>
                <a:gd name="connsiteX7" fmla="*/ 5681 w 2426681"/>
                <a:gd name="connsiteY7" fmla="*/ 1094640 h 2168885"/>
                <a:gd name="connsiteX8" fmla="*/ 264482 w 2426681"/>
                <a:gd name="connsiteY8" fmla="*/ 1097206 h 2168885"/>
                <a:gd name="connsiteX9" fmla="*/ 357579 w 2426681"/>
                <a:gd name="connsiteY9" fmla="*/ 1438637 h 2168885"/>
                <a:gd name="connsiteX10" fmla="*/ 634714 w 2426681"/>
                <a:gd name="connsiteY10" fmla="*/ 1795269 h 2168885"/>
                <a:gd name="connsiteX11" fmla="*/ 911128 w 2426681"/>
                <a:gd name="connsiteY11" fmla="*/ 2136702 h 2168885"/>
                <a:gd name="connsiteX12" fmla="*/ 1243258 w 2426681"/>
                <a:gd name="connsiteY12" fmla="*/ 2137984 h 2168885"/>
                <a:gd name="connsiteX13" fmla="*/ 1688970 w 2426681"/>
                <a:gd name="connsiteY13" fmla="*/ 2158317 h 2168885"/>
                <a:gd name="connsiteX14" fmla="*/ 1791400 w 2426681"/>
                <a:gd name="connsiteY14" fmla="*/ 2000974 h 2168885"/>
                <a:gd name="connsiteX15" fmla="*/ 2175991 w 2426681"/>
                <a:gd name="connsiteY15" fmla="*/ 2159599 h 2168885"/>
                <a:gd name="connsiteX16" fmla="*/ 2013157 w 2426681"/>
                <a:gd name="connsiteY16" fmla="*/ 1660824 h 2168885"/>
                <a:gd name="connsiteX17" fmla="*/ 2311494 w 2426681"/>
                <a:gd name="connsiteY17" fmla="*/ 1495786 h 2168885"/>
                <a:gd name="connsiteX18" fmla="*/ 2276985 w 2426681"/>
                <a:gd name="connsiteY18" fmla="*/ 1334595 h 2168885"/>
                <a:gd name="connsiteX19" fmla="*/ 2425075 w 2426681"/>
                <a:gd name="connsiteY19" fmla="*/ 1455121 h 2168885"/>
                <a:gd name="connsiteX20" fmla="*/ 2372953 w 2426681"/>
                <a:gd name="connsiteY20" fmla="*/ 1254549 h 2168885"/>
                <a:gd name="connsiteX21" fmla="*/ 1911781 w 2426681"/>
                <a:gd name="connsiteY21" fmla="*/ 781050 h 2168885"/>
                <a:gd name="connsiteX22" fmla="*/ 1854631 w 2426681"/>
                <a:gd name="connsiteY22" fmla="*/ 742950 h 2168885"/>
                <a:gd name="connsiteX23" fmla="*/ 1778431 w 2426681"/>
                <a:gd name="connsiteY23" fmla="*/ 628650 h 2168885"/>
                <a:gd name="connsiteX24" fmla="*/ 1759381 w 2426681"/>
                <a:gd name="connsiteY24" fmla="*/ 571500 h 2168885"/>
                <a:gd name="connsiteX25" fmla="*/ 1721281 w 2426681"/>
                <a:gd name="connsiteY25" fmla="*/ 514350 h 2168885"/>
                <a:gd name="connsiteX26" fmla="*/ 1702231 w 2426681"/>
                <a:gd name="connsiteY26" fmla="*/ 304800 h 2168885"/>
                <a:gd name="connsiteX27" fmla="*/ 1683181 w 2426681"/>
                <a:gd name="connsiteY27" fmla="*/ 152400 h 2168885"/>
                <a:gd name="connsiteX28" fmla="*/ 1568881 w 2426681"/>
                <a:gd name="connsiteY28" fmla="*/ 114300 h 2168885"/>
                <a:gd name="connsiteX29" fmla="*/ 1511731 w 2426681"/>
                <a:gd name="connsiteY29" fmla="*/ 95250 h 2168885"/>
                <a:gd name="connsiteX30" fmla="*/ 1187881 w 2426681"/>
                <a:gd name="connsiteY30" fmla="*/ 57150 h 2168885"/>
                <a:gd name="connsiteX31" fmla="*/ 959281 w 2426681"/>
                <a:gd name="connsiteY31" fmla="*/ 0 h 2168885"/>
                <a:gd name="connsiteX32" fmla="*/ 635431 w 2426681"/>
                <a:gd name="connsiteY32" fmla="*/ 19050 h 2168885"/>
                <a:gd name="connsiteX33" fmla="*/ 578281 w 2426681"/>
                <a:gd name="connsiteY33" fmla="*/ 38100 h 2168885"/>
                <a:gd name="connsiteX34" fmla="*/ 540181 w 2426681"/>
                <a:gd name="connsiteY34" fmla="*/ 95250 h 2168885"/>
                <a:gd name="connsiteX35" fmla="*/ 654481 w 2426681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758305 w 2425605"/>
                <a:gd name="connsiteY24" fmla="*/ 571500 h 2168885"/>
                <a:gd name="connsiteX25" fmla="*/ 1720205 w 2425605"/>
                <a:gd name="connsiteY25" fmla="*/ 514350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758305 w 2425605"/>
                <a:gd name="connsiteY24" fmla="*/ 571500 h 2168885"/>
                <a:gd name="connsiteX25" fmla="*/ 1542997 w 2425605"/>
                <a:gd name="connsiteY25" fmla="*/ 621696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669701 w 2425605"/>
                <a:gd name="connsiteY24" fmla="*/ 711049 h 2168885"/>
                <a:gd name="connsiteX25" fmla="*/ 1542997 w 2425605"/>
                <a:gd name="connsiteY25" fmla="*/ 621696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701155 w 2425605"/>
                <a:gd name="connsiteY25" fmla="*/ 304800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669701 w 2425605"/>
                <a:gd name="connsiteY22" fmla="*/ 711049 h 2168885"/>
                <a:gd name="connsiteX23" fmla="*/ 1542997 w 2425605"/>
                <a:gd name="connsiteY23" fmla="*/ 621696 h 2168885"/>
                <a:gd name="connsiteX24" fmla="*/ 1568249 w 2425605"/>
                <a:gd name="connsiteY24" fmla="*/ 283331 h 2168885"/>
                <a:gd name="connsiteX25" fmla="*/ 1682105 w 2425605"/>
                <a:gd name="connsiteY25" fmla="*/ 152400 h 2168885"/>
                <a:gd name="connsiteX26" fmla="*/ 1567805 w 2425605"/>
                <a:gd name="connsiteY26" fmla="*/ 114300 h 2168885"/>
                <a:gd name="connsiteX27" fmla="*/ 1510655 w 2425605"/>
                <a:gd name="connsiteY27" fmla="*/ 95250 h 2168885"/>
                <a:gd name="connsiteX28" fmla="*/ 1186805 w 2425605"/>
                <a:gd name="connsiteY28" fmla="*/ 57150 h 2168885"/>
                <a:gd name="connsiteX29" fmla="*/ 958205 w 2425605"/>
                <a:gd name="connsiteY29" fmla="*/ 0 h 2168885"/>
                <a:gd name="connsiteX30" fmla="*/ 634355 w 2425605"/>
                <a:gd name="connsiteY30" fmla="*/ 19050 h 2168885"/>
                <a:gd name="connsiteX31" fmla="*/ 577205 w 2425605"/>
                <a:gd name="connsiteY31" fmla="*/ 38100 h 2168885"/>
                <a:gd name="connsiteX32" fmla="*/ 539105 w 2425605"/>
                <a:gd name="connsiteY32" fmla="*/ 95250 h 2168885"/>
                <a:gd name="connsiteX33" fmla="*/ 653405 w 2425605"/>
                <a:gd name="connsiteY33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47794 w 2425605"/>
                <a:gd name="connsiteY21" fmla="*/ 852946 h 2168885"/>
                <a:gd name="connsiteX22" fmla="*/ 1669701 w 2425605"/>
                <a:gd name="connsiteY22" fmla="*/ 711049 h 2168885"/>
                <a:gd name="connsiteX23" fmla="*/ 1542997 w 2425605"/>
                <a:gd name="connsiteY23" fmla="*/ 621696 h 2168885"/>
                <a:gd name="connsiteX24" fmla="*/ 1568249 w 2425605"/>
                <a:gd name="connsiteY24" fmla="*/ 283331 h 2168885"/>
                <a:gd name="connsiteX25" fmla="*/ 1682105 w 2425605"/>
                <a:gd name="connsiteY25" fmla="*/ 152400 h 2168885"/>
                <a:gd name="connsiteX26" fmla="*/ 1567805 w 2425605"/>
                <a:gd name="connsiteY26" fmla="*/ 114300 h 2168885"/>
                <a:gd name="connsiteX27" fmla="*/ 1510655 w 2425605"/>
                <a:gd name="connsiteY27" fmla="*/ 95250 h 2168885"/>
                <a:gd name="connsiteX28" fmla="*/ 1186805 w 2425605"/>
                <a:gd name="connsiteY28" fmla="*/ 57150 h 2168885"/>
                <a:gd name="connsiteX29" fmla="*/ 958205 w 2425605"/>
                <a:gd name="connsiteY29" fmla="*/ 0 h 2168885"/>
                <a:gd name="connsiteX30" fmla="*/ 634355 w 2425605"/>
                <a:gd name="connsiteY30" fmla="*/ 19050 h 2168885"/>
                <a:gd name="connsiteX31" fmla="*/ 577205 w 2425605"/>
                <a:gd name="connsiteY31" fmla="*/ 38100 h 2168885"/>
                <a:gd name="connsiteX32" fmla="*/ 539105 w 2425605"/>
                <a:gd name="connsiteY32" fmla="*/ 95250 h 2168885"/>
                <a:gd name="connsiteX33" fmla="*/ 653405 w 2425605"/>
                <a:gd name="connsiteY33" fmla="*/ 152400 h 216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25605" h="2168885">
                  <a:moveTo>
                    <a:pt x="596255" y="95250"/>
                  </a:moveTo>
                  <a:cubicBezTo>
                    <a:pt x="609349" y="160722"/>
                    <a:pt x="619292" y="244702"/>
                    <a:pt x="634355" y="266700"/>
                  </a:cubicBezTo>
                  <a:cubicBezTo>
                    <a:pt x="649418" y="288698"/>
                    <a:pt x="664185" y="220713"/>
                    <a:pt x="686632" y="227239"/>
                  </a:cubicBezTo>
                  <a:cubicBezTo>
                    <a:pt x="709079" y="233765"/>
                    <a:pt x="756334" y="286808"/>
                    <a:pt x="769034" y="305858"/>
                  </a:cubicBezTo>
                  <a:cubicBezTo>
                    <a:pt x="762684" y="382058"/>
                    <a:pt x="778780" y="519666"/>
                    <a:pt x="749984" y="598865"/>
                  </a:cubicBezTo>
                  <a:cubicBezTo>
                    <a:pt x="721188" y="678064"/>
                    <a:pt x="698619" y="717471"/>
                    <a:pt x="596255" y="781050"/>
                  </a:cubicBezTo>
                  <a:cubicBezTo>
                    <a:pt x="493892" y="844629"/>
                    <a:pt x="234411" y="928076"/>
                    <a:pt x="135803" y="980341"/>
                  </a:cubicBezTo>
                  <a:cubicBezTo>
                    <a:pt x="37195" y="1032606"/>
                    <a:pt x="-16662" y="1075163"/>
                    <a:pt x="4605" y="1094640"/>
                  </a:cubicBezTo>
                  <a:cubicBezTo>
                    <a:pt x="25872" y="1114117"/>
                    <a:pt x="204756" y="1039873"/>
                    <a:pt x="263406" y="1097206"/>
                  </a:cubicBezTo>
                  <a:cubicBezTo>
                    <a:pt x="322056" y="1154539"/>
                    <a:pt x="294798" y="1322293"/>
                    <a:pt x="356503" y="1438637"/>
                  </a:cubicBezTo>
                  <a:cubicBezTo>
                    <a:pt x="418208" y="1554981"/>
                    <a:pt x="614588" y="1788919"/>
                    <a:pt x="633638" y="1795269"/>
                  </a:cubicBezTo>
                  <a:cubicBezTo>
                    <a:pt x="646338" y="1814319"/>
                    <a:pt x="808628" y="2079583"/>
                    <a:pt x="910052" y="2136702"/>
                  </a:cubicBezTo>
                  <a:cubicBezTo>
                    <a:pt x="1011476" y="2193821"/>
                    <a:pt x="1112542" y="2134382"/>
                    <a:pt x="1242182" y="2137984"/>
                  </a:cubicBezTo>
                  <a:cubicBezTo>
                    <a:pt x="1371822" y="2141587"/>
                    <a:pt x="1596537" y="2181152"/>
                    <a:pt x="1687894" y="2158317"/>
                  </a:cubicBezTo>
                  <a:cubicBezTo>
                    <a:pt x="1779251" y="2135482"/>
                    <a:pt x="1606293" y="1974684"/>
                    <a:pt x="1790324" y="2000974"/>
                  </a:cubicBezTo>
                  <a:cubicBezTo>
                    <a:pt x="1949074" y="1994624"/>
                    <a:pt x="2137956" y="2216291"/>
                    <a:pt x="2174915" y="2159599"/>
                  </a:cubicBezTo>
                  <a:cubicBezTo>
                    <a:pt x="2211874" y="2102907"/>
                    <a:pt x="1989497" y="1771460"/>
                    <a:pt x="2012081" y="1660824"/>
                  </a:cubicBezTo>
                  <a:cubicBezTo>
                    <a:pt x="2034665" y="1550188"/>
                    <a:pt x="2266447" y="1550157"/>
                    <a:pt x="2310418" y="1495786"/>
                  </a:cubicBezTo>
                  <a:cubicBezTo>
                    <a:pt x="2354389" y="1441415"/>
                    <a:pt x="2256859" y="1340945"/>
                    <a:pt x="2275909" y="1334595"/>
                  </a:cubicBezTo>
                  <a:cubicBezTo>
                    <a:pt x="2288609" y="1315545"/>
                    <a:pt x="2408004" y="1468462"/>
                    <a:pt x="2423999" y="1455121"/>
                  </a:cubicBezTo>
                  <a:cubicBezTo>
                    <a:pt x="2439994" y="1441780"/>
                    <a:pt x="2330313" y="1379240"/>
                    <a:pt x="2371877" y="1254549"/>
                  </a:cubicBezTo>
                  <a:cubicBezTo>
                    <a:pt x="2353014" y="1197960"/>
                    <a:pt x="2064823" y="943529"/>
                    <a:pt x="1947794" y="852946"/>
                  </a:cubicBezTo>
                  <a:cubicBezTo>
                    <a:pt x="1830765" y="762363"/>
                    <a:pt x="1737167" y="749591"/>
                    <a:pt x="1669701" y="711049"/>
                  </a:cubicBezTo>
                  <a:cubicBezTo>
                    <a:pt x="1602235" y="672507"/>
                    <a:pt x="1555697" y="640746"/>
                    <a:pt x="1542997" y="621696"/>
                  </a:cubicBezTo>
                  <a:cubicBezTo>
                    <a:pt x="1536647" y="551846"/>
                    <a:pt x="1545064" y="361547"/>
                    <a:pt x="1568249" y="283331"/>
                  </a:cubicBezTo>
                  <a:cubicBezTo>
                    <a:pt x="1591434" y="205115"/>
                    <a:pt x="1682179" y="180572"/>
                    <a:pt x="1682105" y="152400"/>
                  </a:cubicBezTo>
                  <a:cubicBezTo>
                    <a:pt x="1682031" y="124228"/>
                    <a:pt x="1605905" y="127000"/>
                    <a:pt x="1567805" y="114300"/>
                  </a:cubicBezTo>
                  <a:lnTo>
                    <a:pt x="1510655" y="95250"/>
                  </a:lnTo>
                  <a:cubicBezTo>
                    <a:pt x="1368952" y="48016"/>
                    <a:pt x="1473534" y="77631"/>
                    <a:pt x="1186805" y="57150"/>
                  </a:cubicBezTo>
                  <a:cubicBezTo>
                    <a:pt x="1035862" y="6836"/>
                    <a:pt x="1112119" y="25652"/>
                    <a:pt x="958205" y="0"/>
                  </a:cubicBezTo>
                  <a:cubicBezTo>
                    <a:pt x="850255" y="6350"/>
                    <a:pt x="741955" y="8290"/>
                    <a:pt x="634355" y="19050"/>
                  </a:cubicBezTo>
                  <a:cubicBezTo>
                    <a:pt x="614374" y="21048"/>
                    <a:pt x="592885" y="25556"/>
                    <a:pt x="577205" y="38100"/>
                  </a:cubicBezTo>
                  <a:cubicBezTo>
                    <a:pt x="559327" y="52403"/>
                    <a:pt x="551805" y="76200"/>
                    <a:pt x="539105" y="95250"/>
                  </a:cubicBezTo>
                  <a:cubicBezTo>
                    <a:pt x="568195" y="182521"/>
                    <a:pt x="538075" y="152400"/>
                    <a:pt x="653405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682397" y="82583"/>
              <a:ext cx="1622428" cy="2104890"/>
              <a:chOff x="10366793" y="-740962"/>
              <a:chExt cx="1886539" cy="2372187"/>
            </a:xfrm>
          </p:grpSpPr>
          <p:sp>
            <p:nvSpPr>
              <p:cNvPr id="147" name="Полилиния 146"/>
              <p:cNvSpPr/>
              <p:nvPr/>
            </p:nvSpPr>
            <p:spPr>
              <a:xfrm rot="2668926">
                <a:off x="10676579" y="-740962"/>
                <a:ext cx="1085848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10366793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9" name="Прямоугольник 8"/>
            <p:cNvSpPr/>
            <p:nvPr/>
          </p:nvSpPr>
          <p:spPr>
            <a:xfrm>
              <a:off x="215957" y="2498198"/>
              <a:ext cx="2838924" cy="4950726"/>
            </a:xfrm>
            <a:custGeom>
              <a:avLst/>
              <a:gdLst>
                <a:gd name="connsiteX0" fmla="*/ 0 w 2685690"/>
                <a:gd name="connsiteY0" fmla="*/ 0 h 4919195"/>
                <a:gd name="connsiteX1" fmla="*/ 2685690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685690"/>
                <a:gd name="connsiteY0" fmla="*/ 0 h 4919195"/>
                <a:gd name="connsiteX1" fmla="*/ 2023538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685690"/>
                <a:gd name="connsiteY0" fmla="*/ 0 h 4919195"/>
                <a:gd name="connsiteX1" fmla="*/ 2023538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47755"/>
                <a:gd name="connsiteY0" fmla="*/ 0 h 4919195"/>
                <a:gd name="connsiteX1" fmla="*/ 2023538 w 2847755"/>
                <a:gd name="connsiteY1" fmla="*/ 0 h 4919195"/>
                <a:gd name="connsiteX2" fmla="*/ 2671532 w 2847755"/>
                <a:gd name="connsiteY2" fmla="*/ 607609 h 4919195"/>
                <a:gd name="connsiteX3" fmla="*/ 2482346 w 2847755"/>
                <a:gd name="connsiteY3" fmla="*/ 1206699 h 4919195"/>
                <a:gd name="connsiteX4" fmla="*/ 2685690 w 2847755"/>
                <a:gd name="connsiteY4" fmla="*/ 4919195 h 4919195"/>
                <a:gd name="connsiteX5" fmla="*/ 0 w 2847755"/>
                <a:gd name="connsiteY5" fmla="*/ 4919195 h 4919195"/>
                <a:gd name="connsiteX6" fmla="*/ 0 w 2847755"/>
                <a:gd name="connsiteY6" fmla="*/ 0 h 4919195"/>
                <a:gd name="connsiteX0" fmla="*/ 0 w 2779257"/>
                <a:gd name="connsiteY0" fmla="*/ 0 h 4919195"/>
                <a:gd name="connsiteX1" fmla="*/ 2023538 w 2779257"/>
                <a:gd name="connsiteY1" fmla="*/ 0 h 4919195"/>
                <a:gd name="connsiteX2" fmla="*/ 2671532 w 2779257"/>
                <a:gd name="connsiteY2" fmla="*/ 607609 h 4919195"/>
                <a:gd name="connsiteX3" fmla="*/ 2482346 w 2779257"/>
                <a:gd name="connsiteY3" fmla="*/ 1206699 h 4919195"/>
                <a:gd name="connsiteX4" fmla="*/ 1962085 w 2779257"/>
                <a:gd name="connsiteY4" fmla="*/ 1159402 h 4919195"/>
                <a:gd name="connsiteX5" fmla="*/ 2685690 w 2779257"/>
                <a:gd name="connsiteY5" fmla="*/ 4919195 h 4919195"/>
                <a:gd name="connsiteX6" fmla="*/ 0 w 2779257"/>
                <a:gd name="connsiteY6" fmla="*/ 4919195 h 4919195"/>
                <a:gd name="connsiteX7" fmla="*/ 0 w 2779257"/>
                <a:gd name="connsiteY7" fmla="*/ 0 h 4919195"/>
                <a:gd name="connsiteX0" fmla="*/ 0 w 2786054"/>
                <a:gd name="connsiteY0" fmla="*/ 0 h 4919195"/>
                <a:gd name="connsiteX1" fmla="*/ 2023538 w 2786054"/>
                <a:gd name="connsiteY1" fmla="*/ 0 h 4919195"/>
                <a:gd name="connsiteX2" fmla="*/ 2671532 w 2786054"/>
                <a:gd name="connsiteY2" fmla="*/ 607609 h 4919195"/>
                <a:gd name="connsiteX3" fmla="*/ 2482346 w 2786054"/>
                <a:gd name="connsiteY3" fmla="*/ 1206699 h 4919195"/>
                <a:gd name="connsiteX4" fmla="*/ 2056678 w 2786054"/>
                <a:gd name="connsiteY4" fmla="*/ 1033278 h 4919195"/>
                <a:gd name="connsiteX5" fmla="*/ 2685690 w 2786054"/>
                <a:gd name="connsiteY5" fmla="*/ 4919195 h 4919195"/>
                <a:gd name="connsiteX6" fmla="*/ 0 w 2786054"/>
                <a:gd name="connsiteY6" fmla="*/ 4919195 h 4919195"/>
                <a:gd name="connsiteX7" fmla="*/ 0 w 2786054"/>
                <a:gd name="connsiteY7" fmla="*/ 0 h 4919195"/>
                <a:gd name="connsiteX0" fmla="*/ 0 w 2786054"/>
                <a:gd name="connsiteY0" fmla="*/ 0 h 4919195"/>
                <a:gd name="connsiteX1" fmla="*/ 2023538 w 2786054"/>
                <a:gd name="connsiteY1" fmla="*/ 0 h 4919195"/>
                <a:gd name="connsiteX2" fmla="*/ 2671532 w 2786054"/>
                <a:gd name="connsiteY2" fmla="*/ 607609 h 4919195"/>
                <a:gd name="connsiteX3" fmla="*/ 2482346 w 2786054"/>
                <a:gd name="connsiteY3" fmla="*/ 1206699 h 4919195"/>
                <a:gd name="connsiteX4" fmla="*/ 2056678 w 2786054"/>
                <a:gd name="connsiteY4" fmla="*/ 1033278 h 4919195"/>
                <a:gd name="connsiteX5" fmla="*/ 2685690 w 2786054"/>
                <a:gd name="connsiteY5" fmla="*/ 4919195 h 4919195"/>
                <a:gd name="connsiteX6" fmla="*/ 0 w 2786054"/>
                <a:gd name="connsiteY6" fmla="*/ 4919195 h 4919195"/>
                <a:gd name="connsiteX7" fmla="*/ 0 w 2786054"/>
                <a:gd name="connsiteY7" fmla="*/ 0 h 4919195"/>
                <a:gd name="connsiteX0" fmla="*/ 0 w 2829987"/>
                <a:gd name="connsiteY0" fmla="*/ 0 h 4919195"/>
                <a:gd name="connsiteX1" fmla="*/ 2023538 w 2829987"/>
                <a:gd name="connsiteY1" fmla="*/ 0 h 4919195"/>
                <a:gd name="connsiteX2" fmla="*/ 2671532 w 2829987"/>
                <a:gd name="connsiteY2" fmla="*/ 607609 h 4919195"/>
                <a:gd name="connsiteX3" fmla="*/ 2482346 w 2829987"/>
                <a:gd name="connsiteY3" fmla="*/ 1206699 h 4919195"/>
                <a:gd name="connsiteX4" fmla="*/ 2056678 w 2829987"/>
                <a:gd name="connsiteY4" fmla="*/ 1033278 h 4919195"/>
                <a:gd name="connsiteX5" fmla="*/ 2685690 w 2829987"/>
                <a:gd name="connsiteY5" fmla="*/ 4919195 h 4919195"/>
                <a:gd name="connsiteX6" fmla="*/ 0 w 2829987"/>
                <a:gd name="connsiteY6" fmla="*/ 4919195 h 4919195"/>
                <a:gd name="connsiteX7" fmla="*/ 0 w 2829987"/>
                <a:gd name="connsiteY7" fmla="*/ 0 h 4919195"/>
                <a:gd name="connsiteX0" fmla="*/ 0 w 2803713"/>
                <a:gd name="connsiteY0" fmla="*/ 0 h 4919195"/>
                <a:gd name="connsiteX1" fmla="*/ 2023538 w 2803713"/>
                <a:gd name="connsiteY1" fmla="*/ 0 h 4919195"/>
                <a:gd name="connsiteX2" fmla="*/ 2671532 w 2803713"/>
                <a:gd name="connsiteY2" fmla="*/ 607609 h 4919195"/>
                <a:gd name="connsiteX3" fmla="*/ 2482346 w 2803713"/>
                <a:gd name="connsiteY3" fmla="*/ 1206699 h 4919195"/>
                <a:gd name="connsiteX4" fmla="*/ 2056678 w 2803713"/>
                <a:gd name="connsiteY4" fmla="*/ 1033278 h 4919195"/>
                <a:gd name="connsiteX5" fmla="*/ 2167036 w 2803713"/>
                <a:gd name="connsiteY5" fmla="*/ 2389112 h 4919195"/>
                <a:gd name="connsiteX6" fmla="*/ 2685690 w 2803713"/>
                <a:gd name="connsiteY6" fmla="*/ 4919195 h 4919195"/>
                <a:gd name="connsiteX7" fmla="*/ 0 w 2803713"/>
                <a:gd name="connsiteY7" fmla="*/ 4919195 h 4919195"/>
                <a:gd name="connsiteX8" fmla="*/ 0 w 2803713"/>
                <a:gd name="connsiteY8" fmla="*/ 0 h 4919195"/>
                <a:gd name="connsiteX0" fmla="*/ 0 w 2803713"/>
                <a:gd name="connsiteY0" fmla="*/ 0 h 4919195"/>
                <a:gd name="connsiteX1" fmla="*/ 2023538 w 2803713"/>
                <a:gd name="connsiteY1" fmla="*/ 0 h 4919195"/>
                <a:gd name="connsiteX2" fmla="*/ 2671532 w 2803713"/>
                <a:gd name="connsiteY2" fmla="*/ 607609 h 4919195"/>
                <a:gd name="connsiteX3" fmla="*/ 2482346 w 2803713"/>
                <a:gd name="connsiteY3" fmla="*/ 1206699 h 4919195"/>
                <a:gd name="connsiteX4" fmla="*/ 2056678 w 2803713"/>
                <a:gd name="connsiteY4" fmla="*/ 1033278 h 4919195"/>
                <a:gd name="connsiteX5" fmla="*/ 2167036 w 2803713"/>
                <a:gd name="connsiteY5" fmla="*/ 2389112 h 4919195"/>
                <a:gd name="connsiteX6" fmla="*/ 2685690 w 2803713"/>
                <a:gd name="connsiteY6" fmla="*/ 4919195 h 4919195"/>
                <a:gd name="connsiteX7" fmla="*/ 0 w 2803713"/>
                <a:gd name="connsiteY7" fmla="*/ 4919195 h 4919195"/>
                <a:gd name="connsiteX8" fmla="*/ 0 w 2803713"/>
                <a:gd name="connsiteY8" fmla="*/ 0 h 4919195"/>
                <a:gd name="connsiteX0" fmla="*/ 0 w 2822494"/>
                <a:gd name="connsiteY0" fmla="*/ 0 h 4919195"/>
                <a:gd name="connsiteX1" fmla="*/ 2023538 w 2822494"/>
                <a:gd name="connsiteY1" fmla="*/ 0 h 4919195"/>
                <a:gd name="connsiteX2" fmla="*/ 2671532 w 2822494"/>
                <a:gd name="connsiteY2" fmla="*/ 607609 h 4919195"/>
                <a:gd name="connsiteX3" fmla="*/ 2482346 w 2822494"/>
                <a:gd name="connsiteY3" fmla="*/ 1206699 h 4919195"/>
                <a:gd name="connsiteX4" fmla="*/ 2056678 w 2822494"/>
                <a:gd name="connsiteY4" fmla="*/ 1033278 h 4919195"/>
                <a:gd name="connsiteX5" fmla="*/ 2324691 w 2822494"/>
                <a:gd name="connsiteY5" fmla="*/ 2168395 h 4919195"/>
                <a:gd name="connsiteX6" fmla="*/ 2685690 w 2822494"/>
                <a:gd name="connsiteY6" fmla="*/ 4919195 h 4919195"/>
                <a:gd name="connsiteX7" fmla="*/ 0 w 2822494"/>
                <a:gd name="connsiteY7" fmla="*/ 4919195 h 4919195"/>
                <a:gd name="connsiteX8" fmla="*/ 0 w 2822494"/>
                <a:gd name="connsiteY8" fmla="*/ 0 h 4919195"/>
                <a:gd name="connsiteX0" fmla="*/ 0 w 2699433"/>
                <a:gd name="connsiteY0" fmla="*/ 0 h 4919195"/>
                <a:gd name="connsiteX1" fmla="*/ 2023538 w 2699433"/>
                <a:gd name="connsiteY1" fmla="*/ 0 h 4919195"/>
                <a:gd name="connsiteX2" fmla="*/ 2671532 w 2699433"/>
                <a:gd name="connsiteY2" fmla="*/ 607609 h 4919195"/>
                <a:gd name="connsiteX3" fmla="*/ 2482346 w 2699433"/>
                <a:gd name="connsiteY3" fmla="*/ 1206699 h 4919195"/>
                <a:gd name="connsiteX4" fmla="*/ 2056678 w 2699433"/>
                <a:gd name="connsiteY4" fmla="*/ 1033278 h 4919195"/>
                <a:gd name="connsiteX5" fmla="*/ 2324691 w 2699433"/>
                <a:gd name="connsiteY5" fmla="*/ 2168395 h 4919195"/>
                <a:gd name="connsiteX6" fmla="*/ 2685690 w 2699433"/>
                <a:gd name="connsiteY6" fmla="*/ 4919195 h 4919195"/>
                <a:gd name="connsiteX7" fmla="*/ 0 w 2699433"/>
                <a:gd name="connsiteY7" fmla="*/ 4919195 h 4919195"/>
                <a:gd name="connsiteX8" fmla="*/ 0 w 2699433"/>
                <a:gd name="connsiteY8" fmla="*/ 0 h 4919195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519407 w 2808936"/>
                <a:gd name="connsiteY0" fmla="*/ 0 h 4950726"/>
                <a:gd name="connsiteX1" fmla="*/ 2133041 w 2808936"/>
                <a:gd name="connsiteY1" fmla="*/ 31531 h 4950726"/>
                <a:gd name="connsiteX2" fmla="*/ 2781035 w 2808936"/>
                <a:gd name="connsiteY2" fmla="*/ 639140 h 4950726"/>
                <a:gd name="connsiteX3" fmla="*/ 2591849 w 2808936"/>
                <a:gd name="connsiteY3" fmla="*/ 1238230 h 4950726"/>
                <a:gd name="connsiteX4" fmla="*/ 2166181 w 2808936"/>
                <a:gd name="connsiteY4" fmla="*/ 1064809 h 4950726"/>
                <a:gd name="connsiteX5" fmla="*/ 2434194 w 2808936"/>
                <a:gd name="connsiteY5" fmla="*/ 2199926 h 4950726"/>
                <a:gd name="connsiteX6" fmla="*/ 2795193 w 2808936"/>
                <a:gd name="connsiteY6" fmla="*/ 4950726 h 4950726"/>
                <a:gd name="connsiteX7" fmla="*/ 109503 w 2808936"/>
                <a:gd name="connsiteY7" fmla="*/ 4950726 h 4950726"/>
                <a:gd name="connsiteX8" fmla="*/ 22070 w 2808936"/>
                <a:gd name="connsiteY8" fmla="*/ 528781 h 4950726"/>
                <a:gd name="connsiteX9" fmla="*/ 519407 w 2808936"/>
                <a:gd name="connsiteY9" fmla="*/ 0 h 4950726"/>
                <a:gd name="connsiteX0" fmla="*/ 601564 w 2891093"/>
                <a:gd name="connsiteY0" fmla="*/ 0 h 4950726"/>
                <a:gd name="connsiteX1" fmla="*/ 2215198 w 2891093"/>
                <a:gd name="connsiteY1" fmla="*/ 31531 h 4950726"/>
                <a:gd name="connsiteX2" fmla="*/ 2863192 w 2891093"/>
                <a:gd name="connsiteY2" fmla="*/ 639140 h 4950726"/>
                <a:gd name="connsiteX3" fmla="*/ 2674006 w 2891093"/>
                <a:gd name="connsiteY3" fmla="*/ 1238230 h 4950726"/>
                <a:gd name="connsiteX4" fmla="*/ 2248338 w 2891093"/>
                <a:gd name="connsiteY4" fmla="*/ 1064809 h 4950726"/>
                <a:gd name="connsiteX5" fmla="*/ 2516351 w 2891093"/>
                <a:gd name="connsiteY5" fmla="*/ 2199926 h 4950726"/>
                <a:gd name="connsiteX6" fmla="*/ 2877350 w 2891093"/>
                <a:gd name="connsiteY6" fmla="*/ 4950726 h 4950726"/>
                <a:gd name="connsiteX7" fmla="*/ 191660 w 2891093"/>
                <a:gd name="connsiteY7" fmla="*/ 4950726 h 4950726"/>
                <a:gd name="connsiteX8" fmla="*/ 246116 w 2891093"/>
                <a:gd name="connsiteY8" fmla="*/ 1458947 h 4950726"/>
                <a:gd name="connsiteX9" fmla="*/ 104227 w 2891093"/>
                <a:gd name="connsiteY9" fmla="*/ 528781 h 4950726"/>
                <a:gd name="connsiteX10" fmla="*/ 601564 w 2891093"/>
                <a:gd name="connsiteY10" fmla="*/ 0 h 4950726"/>
                <a:gd name="connsiteX0" fmla="*/ 542313 w 2831842"/>
                <a:gd name="connsiteY0" fmla="*/ 0 h 4950726"/>
                <a:gd name="connsiteX1" fmla="*/ 2155947 w 2831842"/>
                <a:gd name="connsiteY1" fmla="*/ 31531 h 4950726"/>
                <a:gd name="connsiteX2" fmla="*/ 2803941 w 2831842"/>
                <a:gd name="connsiteY2" fmla="*/ 639140 h 4950726"/>
                <a:gd name="connsiteX3" fmla="*/ 2614755 w 2831842"/>
                <a:gd name="connsiteY3" fmla="*/ 1238230 h 4950726"/>
                <a:gd name="connsiteX4" fmla="*/ 2189087 w 2831842"/>
                <a:gd name="connsiteY4" fmla="*/ 1064809 h 4950726"/>
                <a:gd name="connsiteX5" fmla="*/ 2457100 w 2831842"/>
                <a:gd name="connsiteY5" fmla="*/ 2199926 h 4950726"/>
                <a:gd name="connsiteX6" fmla="*/ 2818099 w 2831842"/>
                <a:gd name="connsiteY6" fmla="*/ 4950726 h 4950726"/>
                <a:gd name="connsiteX7" fmla="*/ 132409 w 2831842"/>
                <a:gd name="connsiteY7" fmla="*/ 4950726 h 4950726"/>
                <a:gd name="connsiteX8" fmla="*/ 502177 w 2831842"/>
                <a:gd name="connsiteY8" fmla="*/ 1317057 h 4950726"/>
                <a:gd name="connsiteX9" fmla="*/ 186865 w 2831842"/>
                <a:gd name="connsiteY9" fmla="*/ 1458947 h 4950726"/>
                <a:gd name="connsiteX10" fmla="*/ 44976 w 2831842"/>
                <a:gd name="connsiteY10" fmla="*/ 528781 h 4950726"/>
                <a:gd name="connsiteX11" fmla="*/ 542313 w 2831842"/>
                <a:gd name="connsiteY11" fmla="*/ 0 h 4950726"/>
                <a:gd name="connsiteX0" fmla="*/ 538655 w 2828184"/>
                <a:gd name="connsiteY0" fmla="*/ 0 h 4950726"/>
                <a:gd name="connsiteX1" fmla="*/ 2152289 w 2828184"/>
                <a:gd name="connsiteY1" fmla="*/ 31531 h 4950726"/>
                <a:gd name="connsiteX2" fmla="*/ 2800283 w 2828184"/>
                <a:gd name="connsiteY2" fmla="*/ 639140 h 4950726"/>
                <a:gd name="connsiteX3" fmla="*/ 2611097 w 2828184"/>
                <a:gd name="connsiteY3" fmla="*/ 1238230 h 4950726"/>
                <a:gd name="connsiteX4" fmla="*/ 2185429 w 2828184"/>
                <a:gd name="connsiteY4" fmla="*/ 1064809 h 4950726"/>
                <a:gd name="connsiteX5" fmla="*/ 2453442 w 2828184"/>
                <a:gd name="connsiteY5" fmla="*/ 2199926 h 4950726"/>
                <a:gd name="connsiteX6" fmla="*/ 2814441 w 2828184"/>
                <a:gd name="connsiteY6" fmla="*/ 4950726 h 4950726"/>
                <a:gd name="connsiteX7" fmla="*/ 128751 w 2828184"/>
                <a:gd name="connsiteY7" fmla="*/ 4950726 h 4950726"/>
                <a:gd name="connsiteX8" fmla="*/ 530050 w 2828184"/>
                <a:gd name="connsiteY8" fmla="*/ 1443181 h 4950726"/>
                <a:gd name="connsiteX9" fmla="*/ 183207 w 2828184"/>
                <a:gd name="connsiteY9" fmla="*/ 1458947 h 4950726"/>
                <a:gd name="connsiteX10" fmla="*/ 41318 w 2828184"/>
                <a:gd name="connsiteY10" fmla="*/ 528781 h 4950726"/>
                <a:gd name="connsiteX11" fmla="*/ 538655 w 2828184"/>
                <a:gd name="connsiteY11" fmla="*/ 0 h 4950726"/>
                <a:gd name="connsiteX0" fmla="*/ 630329 w 2919858"/>
                <a:gd name="connsiteY0" fmla="*/ 0 h 4950726"/>
                <a:gd name="connsiteX1" fmla="*/ 2243963 w 2919858"/>
                <a:gd name="connsiteY1" fmla="*/ 31531 h 4950726"/>
                <a:gd name="connsiteX2" fmla="*/ 2891957 w 2919858"/>
                <a:gd name="connsiteY2" fmla="*/ 639140 h 4950726"/>
                <a:gd name="connsiteX3" fmla="*/ 2702771 w 2919858"/>
                <a:gd name="connsiteY3" fmla="*/ 1238230 h 4950726"/>
                <a:gd name="connsiteX4" fmla="*/ 2277103 w 2919858"/>
                <a:gd name="connsiteY4" fmla="*/ 1064809 h 4950726"/>
                <a:gd name="connsiteX5" fmla="*/ 2545116 w 2919858"/>
                <a:gd name="connsiteY5" fmla="*/ 2199926 h 4950726"/>
                <a:gd name="connsiteX6" fmla="*/ 2906115 w 2919858"/>
                <a:gd name="connsiteY6" fmla="*/ 4950726 h 4950726"/>
                <a:gd name="connsiteX7" fmla="*/ 220425 w 2919858"/>
                <a:gd name="connsiteY7" fmla="*/ 4950726 h 4950726"/>
                <a:gd name="connsiteX8" fmla="*/ 621724 w 2919858"/>
                <a:gd name="connsiteY8" fmla="*/ 1443181 h 4950726"/>
                <a:gd name="connsiteX9" fmla="*/ 274881 w 2919858"/>
                <a:gd name="connsiteY9" fmla="*/ 1458947 h 4950726"/>
                <a:gd name="connsiteX10" fmla="*/ 132992 w 2919858"/>
                <a:gd name="connsiteY10" fmla="*/ 528781 h 4950726"/>
                <a:gd name="connsiteX11" fmla="*/ 630329 w 2919858"/>
                <a:gd name="connsiteY11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44759 w 2842893"/>
                <a:gd name="connsiteY9" fmla="*/ 1443181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44759 w 2842893"/>
                <a:gd name="connsiteY9" fmla="*/ 1443181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0859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0859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8135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8135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75271 w 2851351"/>
                <a:gd name="connsiteY4" fmla="*/ 10267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75271 w 2851351"/>
                <a:gd name="connsiteY4" fmla="*/ 10267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52908 w 2842437"/>
                <a:gd name="connsiteY0" fmla="*/ 0 h 4950726"/>
                <a:gd name="connsiteX1" fmla="*/ 2166542 w 2842437"/>
                <a:gd name="connsiteY1" fmla="*/ 31531 h 4950726"/>
                <a:gd name="connsiteX2" fmla="*/ 2814536 w 2842437"/>
                <a:gd name="connsiteY2" fmla="*/ 639140 h 4950726"/>
                <a:gd name="connsiteX3" fmla="*/ 2625350 w 2842437"/>
                <a:gd name="connsiteY3" fmla="*/ 1238230 h 4950726"/>
                <a:gd name="connsiteX4" fmla="*/ 2266357 w 2842437"/>
                <a:gd name="connsiteY4" fmla="*/ 1026709 h 4950726"/>
                <a:gd name="connsiteX5" fmla="*/ 2334345 w 2842437"/>
                <a:gd name="connsiteY5" fmla="*/ 1914176 h 4950726"/>
                <a:gd name="connsiteX6" fmla="*/ 2828694 w 2842437"/>
                <a:gd name="connsiteY6" fmla="*/ 4950726 h 4950726"/>
                <a:gd name="connsiteX7" fmla="*/ 143004 w 2842437"/>
                <a:gd name="connsiteY7" fmla="*/ 4950726 h 4950726"/>
                <a:gd name="connsiteX8" fmla="*/ 547915 w 2842437"/>
                <a:gd name="connsiteY8" fmla="*/ 1980523 h 4950726"/>
                <a:gd name="connsiteX9" fmla="*/ 512772 w 2842437"/>
                <a:gd name="connsiteY9" fmla="*/ 1285526 h 4950726"/>
                <a:gd name="connsiteX10" fmla="*/ 197460 w 2842437"/>
                <a:gd name="connsiteY10" fmla="*/ 1458947 h 4950726"/>
                <a:gd name="connsiteX11" fmla="*/ 55571 w 2842437"/>
                <a:gd name="connsiteY11" fmla="*/ 528781 h 4950726"/>
                <a:gd name="connsiteX12" fmla="*/ 552908 w 2842437"/>
                <a:gd name="connsiteY12" fmla="*/ 0 h 4950726"/>
                <a:gd name="connsiteX0" fmla="*/ 552908 w 2842437"/>
                <a:gd name="connsiteY0" fmla="*/ 0 h 4950726"/>
                <a:gd name="connsiteX1" fmla="*/ 2166542 w 2842437"/>
                <a:gd name="connsiteY1" fmla="*/ 31531 h 4950726"/>
                <a:gd name="connsiteX2" fmla="*/ 2814536 w 2842437"/>
                <a:gd name="connsiteY2" fmla="*/ 639140 h 4950726"/>
                <a:gd name="connsiteX3" fmla="*/ 2625350 w 2842437"/>
                <a:gd name="connsiteY3" fmla="*/ 1238230 h 4950726"/>
                <a:gd name="connsiteX4" fmla="*/ 2266357 w 2842437"/>
                <a:gd name="connsiteY4" fmla="*/ 1026709 h 4950726"/>
                <a:gd name="connsiteX5" fmla="*/ 2334345 w 2842437"/>
                <a:gd name="connsiteY5" fmla="*/ 1914176 h 4950726"/>
                <a:gd name="connsiteX6" fmla="*/ 2828694 w 2842437"/>
                <a:gd name="connsiteY6" fmla="*/ 4950726 h 4950726"/>
                <a:gd name="connsiteX7" fmla="*/ 143004 w 2842437"/>
                <a:gd name="connsiteY7" fmla="*/ 4950726 h 4950726"/>
                <a:gd name="connsiteX8" fmla="*/ 547915 w 2842437"/>
                <a:gd name="connsiteY8" fmla="*/ 1980523 h 4950726"/>
                <a:gd name="connsiteX9" fmla="*/ 550872 w 2842437"/>
                <a:gd name="connsiteY9" fmla="*/ 1114076 h 4950726"/>
                <a:gd name="connsiteX10" fmla="*/ 197460 w 2842437"/>
                <a:gd name="connsiteY10" fmla="*/ 1458947 h 4950726"/>
                <a:gd name="connsiteX11" fmla="*/ 55571 w 2842437"/>
                <a:gd name="connsiteY11" fmla="*/ 528781 h 4950726"/>
                <a:gd name="connsiteX12" fmla="*/ 552908 w 2842437"/>
                <a:gd name="connsiteY12" fmla="*/ 0 h 4950726"/>
                <a:gd name="connsiteX0" fmla="*/ 549395 w 2838924"/>
                <a:gd name="connsiteY0" fmla="*/ 0 h 4950726"/>
                <a:gd name="connsiteX1" fmla="*/ 2163029 w 2838924"/>
                <a:gd name="connsiteY1" fmla="*/ 31531 h 4950726"/>
                <a:gd name="connsiteX2" fmla="*/ 2811023 w 2838924"/>
                <a:gd name="connsiteY2" fmla="*/ 639140 h 4950726"/>
                <a:gd name="connsiteX3" fmla="*/ 2621837 w 2838924"/>
                <a:gd name="connsiteY3" fmla="*/ 1238230 h 4950726"/>
                <a:gd name="connsiteX4" fmla="*/ 2262844 w 2838924"/>
                <a:gd name="connsiteY4" fmla="*/ 1026709 h 4950726"/>
                <a:gd name="connsiteX5" fmla="*/ 2330832 w 2838924"/>
                <a:gd name="connsiteY5" fmla="*/ 1914176 h 4950726"/>
                <a:gd name="connsiteX6" fmla="*/ 2825181 w 2838924"/>
                <a:gd name="connsiteY6" fmla="*/ 4950726 h 4950726"/>
                <a:gd name="connsiteX7" fmla="*/ 139491 w 2838924"/>
                <a:gd name="connsiteY7" fmla="*/ 4950726 h 4950726"/>
                <a:gd name="connsiteX8" fmla="*/ 572977 w 2838924"/>
                <a:gd name="connsiteY8" fmla="*/ 1932898 h 4950726"/>
                <a:gd name="connsiteX9" fmla="*/ 547359 w 2838924"/>
                <a:gd name="connsiteY9" fmla="*/ 1114076 h 4950726"/>
                <a:gd name="connsiteX10" fmla="*/ 193947 w 2838924"/>
                <a:gd name="connsiteY10" fmla="*/ 1458947 h 4950726"/>
                <a:gd name="connsiteX11" fmla="*/ 52058 w 2838924"/>
                <a:gd name="connsiteY11" fmla="*/ 528781 h 4950726"/>
                <a:gd name="connsiteX12" fmla="*/ 549395 w 2838924"/>
                <a:gd name="connsiteY12" fmla="*/ 0 h 4950726"/>
                <a:gd name="connsiteX0" fmla="*/ 549395 w 2838924"/>
                <a:gd name="connsiteY0" fmla="*/ 0 h 4950726"/>
                <a:gd name="connsiteX1" fmla="*/ 2163029 w 2838924"/>
                <a:gd name="connsiteY1" fmla="*/ 31531 h 4950726"/>
                <a:gd name="connsiteX2" fmla="*/ 2811023 w 2838924"/>
                <a:gd name="connsiteY2" fmla="*/ 639140 h 4950726"/>
                <a:gd name="connsiteX3" fmla="*/ 2621837 w 2838924"/>
                <a:gd name="connsiteY3" fmla="*/ 1238230 h 4950726"/>
                <a:gd name="connsiteX4" fmla="*/ 2262844 w 2838924"/>
                <a:gd name="connsiteY4" fmla="*/ 1026709 h 4950726"/>
                <a:gd name="connsiteX5" fmla="*/ 2330832 w 2838924"/>
                <a:gd name="connsiteY5" fmla="*/ 1914176 h 4950726"/>
                <a:gd name="connsiteX6" fmla="*/ 2825181 w 2838924"/>
                <a:gd name="connsiteY6" fmla="*/ 4950726 h 4950726"/>
                <a:gd name="connsiteX7" fmla="*/ 139491 w 2838924"/>
                <a:gd name="connsiteY7" fmla="*/ 4950726 h 4950726"/>
                <a:gd name="connsiteX8" fmla="*/ 572977 w 2838924"/>
                <a:gd name="connsiteY8" fmla="*/ 1932898 h 4950726"/>
                <a:gd name="connsiteX9" fmla="*/ 547359 w 2838924"/>
                <a:gd name="connsiteY9" fmla="*/ 1114076 h 4950726"/>
                <a:gd name="connsiteX10" fmla="*/ 193947 w 2838924"/>
                <a:gd name="connsiteY10" fmla="*/ 1458947 h 4950726"/>
                <a:gd name="connsiteX11" fmla="*/ 52058 w 2838924"/>
                <a:gd name="connsiteY11" fmla="*/ 528781 h 4950726"/>
                <a:gd name="connsiteX12" fmla="*/ 549395 w 2838924"/>
                <a:gd name="connsiteY12" fmla="*/ 0 h 49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8924" h="4950726">
                  <a:moveTo>
                    <a:pt x="549395" y="0"/>
                  </a:moveTo>
                  <a:cubicBezTo>
                    <a:pt x="882322" y="1334813"/>
                    <a:pt x="1735510" y="935421"/>
                    <a:pt x="2163029" y="31531"/>
                  </a:cubicBezTo>
                  <a:cubicBezTo>
                    <a:pt x="2582008" y="337751"/>
                    <a:pt x="2369588" y="71522"/>
                    <a:pt x="2811023" y="639140"/>
                  </a:cubicBezTo>
                  <a:cubicBezTo>
                    <a:pt x="2932160" y="832374"/>
                    <a:pt x="2619477" y="519632"/>
                    <a:pt x="2621837" y="1238230"/>
                  </a:cubicBezTo>
                  <a:cubicBezTo>
                    <a:pt x="2592934" y="1406395"/>
                    <a:pt x="2717684" y="1164705"/>
                    <a:pt x="2262844" y="1026709"/>
                  </a:cubicBezTo>
                  <a:cubicBezTo>
                    <a:pt x="2270727" y="1186992"/>
                    <a:pt x="2423395" y="1092774"/>
                    <a:pt x="2330832" y="1914176"/>
                  </a:cubicBezTo>
                  <a:cubicBezTo>
                    <a:pt x="2435667" y="2561829"/>
                    <a:pt x="2742292" y="4224245"/>
                    <a:pt x="2825181" y="4950726"/>
                  </a:cubicBezTo>
                  <a:lnTo>
                    <a:pt x="139491" y="4950726"/>
                  </a:lnTo>
                  <a:cubicBezTo>
                    <a:pt x="-322696" y="4531673"/>
                    <a:pt x="506094" y="2517489"/>
                    <a:pt x="572977" y="1932898"/>
                  </a:cubicBezTo>
                  <a:cubicBezTo>
                    <a:pt x="443448" y="1288858"/>
                    <a:pt x="523711" y="1276986"/>
                    <a:pt x="547359" y="1114076"/>
                  </a:cubicBezTo>
                  <a:cubicBezTo>
                    <a:pt x="178063" y="1194265"/>
                    <a:pt x="451451" y="1275016"/>
                    <a:pt x="193947" y="1458947"/>
                  </a:cubicBezTo>
                  <a:cubicBezTo>
                    <a:pt x="141395" y="1217209"/>
                    <a:pt x="-36087" y="800842"/>
                    <a:pt x="52058" y="528781"/>
                  </a:cubicBezTo>
                  <a:lnTo>
                    <a:pt x="549395" y="0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366547" y="2856161"/>
              <a:ext cx="2360724" cy="3314705"/>
              <a:chOff x="9867939" y="2185430"/>
              <a:chExt cx="2745025" cy="3735635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641968" y="418437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024796" y="2185430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" name="Овал 10"/>
            <p:cNvSpPr/>
            <p:nvPr/>
          </p:nvSpPr>
          <p:spPr>
            <a:xfrm>
              <a:off x="893320" y="846494"/>
              <a:ext cx="1264254" cy="1430615"/>
            </a:xfrm>
            <a:custGeom>
              <a:avLst/>
              <a:gdLst>
                <a:gd name="connsiteX0" fmla="*/ 0 w 1207535"/>
                <a:gd name="connsiteY0" fmla="*/ 831084 h 1662167"/>
                <a:gd name="connsiteX1" fmla="*/ 603768 w 1207535"/>
                <a:gd name="connsiteY1" fmla="*/ 0 h 1662167"/>
                <a:gd name="connsiteX2" fmla="*/ 1207536 w 1207535"/>
                <a:gd name="connsiteY2" fmla="*/ 831084 h 1662167"/>
                <a:gd name="connsiteX3" fmla="*/ 603768 w 1207535"/>
                <a:gd name="connsiteY3" fmla="*/ 1662168 h 1662167"/>
                <a:gd name="connsiteX4" fmla="*/ 0 w 1207535"/>
                <a:gd name="connsiteY4" fmla="*/ 831084 h 1662167"/>
                <a:gd name="connsiteX0" fmla="*/ 29763 w 1237299"/>
                <a:gd name="connsiteY0" fmla="*/ 852173 h 1683257"/>
                <a:gd name="connsiteX1" fmla="*/ 148343 w 1237299"/>
                <a:gd name="connsiteY1" fmla="*/ 299049 h 1683257"/>
                <a:gd name="connsiteX2" fmla="*/ 633531 w 1237299"/>
                <a:gd name="connsiteY2" fmla="*/ 21089 h 1683257"/>
                <a:gd name="connsiteX3" fmla="*/ 1237299 w 1237299"/>
                <a:gd name="connsiteY3" fmla="*/ 852173 h 1683257"/>
                <a:gd name="connsiteX4" fmla="*/ 633531 w 1237299"/>
                <a:gd name="connsiteY4" fmla="*/ 1683257 h 1683257"/>
                <a:gd name="connsiteX5" fmla="*/ 29763 w 1237299"/>
                <a:gd name="connsiteY5" fmla="*/ 852173 h 1683257"/>
                <a:gd name="connsiteX0" fmla="*/ 29763 w 1265393"/>
                <a:gd name="connsiteY0" fmla="*/ 831388 h 1662472"/>
                <a:gd name="connsiteX1" fmla="*/ 148343 w 1265393"/>
                <a:gd name="connsiteY1" fmla="*/ 278264 h 1662472"/>
                <a:gd name="connsiteX2" fmla="*/ 633531 w 1265393"/>
                <a:gd name="connsiteY2" fmla="*/ 304 h 1662472"/>
                <a:gd name="connsiteX3" fmla="*/ 1125805 w 1265393"/>
                <a:gd name="connsiteY3" fmla="*/ 325561 h 1662472"/>
                <a:gd name="connsiteX4" fmla="*/ 1237299 w 1265393"/>
                <a:gd name="connsiteY4" fmla="*/ 831388 h 1662472"/>
                <a:gd name="connsiteX5" fmla="*/ 633531 w 1265393"/>
                <a:gd name="connsiteY5" fmla="*/ 1662472 h 1662472"/>
                <a:gd name="connsiteX6" fmla="*/ 29763 w 1265393"/>
                <a:gd name="connsiteY6" fmla="*/ 831388 h 1662472"/>
                <a:gd name="connsiteX0" fmla="*/ 46206 w 1281836"/>
                <a:gd name="connsiteY0" fmla="*/ 599531 h 1430615"/>
                <a:gd name="connsiteX1" fmla="*/ 164786 w 1281836"/>
                <a:gd name="connsiteY1" fmla="*/ 46407 h 1430615"/>
                <a:gd name="connsiteX2" fmla="*/ 1142248 w 1281836"/>
                <a:gd name="connsiteY2" fmla="*/ 93704 h 1430615"/>
                <a:gd name="connsiteX3" fmla="*/ 1253742 w 1281836"/>
                <a:gd name="connsiteY3" fmla="*/ 599531 h 1430615"/>
                <a:gd name="connsiteX4" fmla="*/ 649974 w 1281836"/>
                <a:gd name="connsiteY4" fmla="*/ 1430615 h 1430615"/>
                <a:gd name="connsiteX5" fmla="*/ 46206 w 1281836"/>
                <a:gd name="connsiteY5" fmla="*/ 599531 h 1430615"/>
                <a:gd name="connsiteX0" fmla="*/ 39259 w 1274889"/>
                <a:gd name="connsiteY0" fmla="*/ 599531 h 1430615"/>
                <a:gd name="connsiteX1" fmla="*/ 157839 w 1274889"/>
                <a:gd name="connsiteY1" fmla="*/ 46407 h 1430615"/>
                <a:gd name="connsiteX2" fmla="*/ 1135301 w 1274889"/>
                <a:gd name="connsiteY2" fmla="*/ 93704 h 1430615"/>
                <a:gd name="connsiteX3" fmla="*/ 1246795 w 1274889"/>
                <a:gd name="connsiteY3" fmla="*/ 599531 h 1430615"/>
                <a:gd name="connsiteX4" fmla="*/ 643027 w 1274889"/>
                <a:gd name="connsiteY4" fmla="*/ 1430615 h 1430615"/>
                <a:gd name="connsiteX5" fmla="*/ 39259 w 1274889"/>
                <a:gd name="connsiteY5" fmla="*/ 599531 h 1430615"/>
                <a:gd name="connsiteX0" fmla="*/ 39259 w 1274889"/>
                <a:gd name="connsiteY0" fmla="*/ 599531 h 1430615"/>
                <a:gd name="connsiteX1" fmla="*/ 157839 w 1274889"/>
                <a:gd name="connsiteY1" fmla="*/ 46407 h 1430615"/>
                <a:gd name="connsiteX2" fmla="*/ 1135301 w 1274889"/>
                <a:gd name="connsiteY2" fmla="*/ 93704 h 1430615"/>
                <a:gd name="connsiteX3" fmla="*/ 1246795 w 1274889"/>
                <a:gd name="connsiteY3" fmla="*/ 599531 h 1430615"/>
                <a:gd name="connsiteX4" fmla="*/ 643027 w 1274889"/>
                <a:gd name="connsiteY4" fmla="*/ 1430615 h 1430615"/>
                <a:gd name="connsiteX5" fmla="*/ 39259 w 1274889"/>
                <a:gd name="connsiteY5" fmla="*/ 599531 h 1430615"/>
                <a:gd name="connsiteX0" fmla="*/ 28624 w 1264254"/>
                <a:gd name="connsiteY0" fmla="*/ 599531 h 1430615"/>
                <a:gd name="connsiteX1" fmla="*/ 147204 w 1264254"/>
                <a:gd name="connsiteY1" fmla="*/ 46407 h 1430615"/>
                <a:gd name="connsiteX2" fmla="*/ 1124666 w 1264254"/>
                <a:gd name="connsiteY2" fmla="*/ 93704 h 1430615"/>
                <a:gd name="connsiteX3" fmla="*/ 1236160 w 1264254"/>
                <a:gd name="connsiteY3" fmla="*/ 599531 h 1430615"/>
                <a:gd name="connsiteX4" fmla="*/ 632392 w 1264254"/>
                <a:gd name="connsiteY4" fmla="*/ 1430615 h 1430615"/>
                <a:gd name="connsiteX5" fmla="*/ 28624 w 1264254"/>
                <a:gd name="connsiteY5" fmla="*/ 599531 h 143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254" h="1430615">
                  <a:moveTo>
                    <a:pt x="28624" y="599531"/>
                  </a:moveTo>
                  <a:cubicBezTo>
                    <a:pt x="-36476" y="163878"/>
                    <a:pt x="12155" y="225962"/>
                    <a:pt x="147204" y="46407"/>
                  </a:cubicBezTo>
                  <a:cubicBezTo>
                    <a:pt x="329878" y="-37897"/>
                    <a:pt x="943173" y="1517"/>
                    <a:pt x="1124666" y="93704"/>
                  </a:cubicBezTo>
                  <a:cubicBezTo>
                    <a:pt x="1225294" y="232218"/>
                    <a:pt x="1310323" y="387223"/>
                    <a:pt x="1236160" y="599531"/>
                  </a:cubicBezTo>
                  <a:cubicBezTo>
                    <a:pt x="1225059" y="985260"/>
                    <a:pt x="965844" y="1430615"/>
                    <a:pt x="632392" y="1430615"/>
                  </a:cubicBezTo>
                  <a:cubicBezTo>
                    <a:pt x="298940" y="1430615"/>
                    <a:pt x="93724" y="1035184"/>
                    <a:pt x="28624" y="59953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47000">
                  <a:srgbClr val="FBD49C"/>
                </a:gs>
                <a:gs pos="100000">
                  <a:srgbClr val="FEE7F2"/>
                </a:gs>
              </a:gsLst>
              <a:lin ang="16200000" scaled="1"/>
              <a:tileRect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21262534">
              <a:off x="812204" y="626100"/>
              <a:ext cx="1469410" cy="903244"/>
            </a:xfrm>
            <a:custGeom>
              <a:avLst/>
              <a:gdLst>
                <a:gd name="connsiteX0" fmla="*/ 1135218 w 1325836"/>
                <a:gd name="connsiteY0" fmla="*/ 315310 h 903244"/>
                <a:gd name="connsiteX1" fmla="*/ 1166749 w 1325836"/>
                <a:gd name="connsiteY1" fmla="*/ 520262 h 903244"/>
                <a:gd name="connsiteX2" fmla="*/ 1198280 w 1325836"/>
                <a:gd name="connsiteY2" fmla="*/ 583324 h 903244"/>
                <a:gd name="connsiteX3" fmla="*/ 1214046 w 1325836"/>
                <a:gd name="connsiteY3" fmla="*/ 630621 h 903244"/>
                <a:gd name="connsiteX4" fmla="*/ 1261342 w 1325836"/>
                <a:gd name="connsiteY4" fmla="*/ 740979 h 903244"/>
                <a:gd name="connsiteX5" fmla="*/ 1292873 w 1325836"/>
                <a:gd name="connsiteY5" fmla="*/ 851338 h 903244"/>
                <a:gd name="connsiteX6" fmla="*/ 1324404 w 1325836"/>
                <a:gd name="connsiteY6" fmla="*/ 898634 h 903244"/>
                <a:gd name="connsiteX7" fmla="*/ 1277108 w 1325836"/>
                <a:gd name="connsiteY7" fmla="*/ 882869 h 903244"/>
                <a:gd name="connsiteX8" fmla="*/ 1229811 w 1325836"/>
                <a:gd name="connsiteY8" fmla="*/ 835572 h 903244"/>
                <a:gd name="connsiteX9" fmla="*/ 1135218 w 1325836"/>
                <a:gd name="connsiteY9" fmla="*/ 772510 h 903244"/>
                <a:gd name="connsiteX10" fmla="*/ 1087922 w 1325836"/>
                <a:gd name="connsiteY10" fmla="*/ 677917 h 903244"/>
                <a:gd name="connsiteX11" fmla="*/ 1056391 w 1325836"/>
                <a:gd name="connsiteY11" fmla="*/ 583324 h 903244"/>
                <a:gd name="connsiteX12" fmla="*/ 1040625 w 1325836"/>
                <a:gd name="connsiteY12" fmla="*/ 536028 h 903244"/>
                <a:gd name="connsiteX13" fmla="*/ 1024860 w 1325836"/>
                <a:gd name="connsiteY13" fmla="*/ 488731 h 903244"/>
                <a:gd name="connsiteX14" fmla="*/ 993329 w 1325836"/>
                <a:gd name="connsiteY14" fmla="*/ 441434 h 903244"/>
                <a:gd name="connsiteX15" fmla="*/ 961798 w 1325836"/>
                <a:gd name="connsiteY15" fmla="*/ 472966 h 903244"/>
                <a:gd name="connsiteX16" fmla="*/ 946032 w 1325836"/>
                <a:gd name="connsiteY16" fmla="*/ 520262 h 903244"/>
                <a:gd name="connsiteX17" fmla="*/ 914501 w 1325836"/>
                <a:gd name="connsiteY17" fmla="*/ 567559 h 903244"/>
                <a:gd name="connsiteX18" fmla="*/ 882970 w 1325836"/>
                <a:gd name="connsiteY18" fmla="*/ 520262 h 903244"/>
                <a:gd name="connsiteX19" fmla="*/ 819908 w 1325836"/>
                <a:gd name="connsiteY19" fmla="*/ 268014 h 903244"/>
                <a:gd name="connsiteX20" fmla="*/ 804142 w 1325836"/>
                <a:gd name="connsiteY20" fmla="*/ 315310 h 903244"/>
                <a:gd name="connsiteX21" fmla="*/ 741080 w 1325836"/>
                <a:gd name="connsiteY21" fmla="*/ 268014 h 903244"/>
                <a:gd name="connsiteX22" fmla="*/ 741080 w 1325836"/>
                <a:gd name="connsiteY22" fmla="*/ 268014 h 903244"/>
                <a:gd name="connsiteX23" fmla="*/ 693784 w 1325836"/>
                <a:gd name="connsiteY23" fmla="*/ 252248 h 903244"/>
                <a:gd name="connsiteX24" fmla="*/ 662253 w 1325836"/>
                <a:gd name="connsiteY24" fmla="*/ 346841 h 903244"/>
                <a:gd name="connsiteX25" fmla="*/ 630722 w 1325836"/>
                <a:gd name="connsiteY25" fmla="*/ 394138 h 903244"/>
                <a:gd name="connsiteX26" fmla="*/ 599191 w 1325836"/>
                <a:gd name="connsiteY26" fmla="*/ 520262 h 903244"/>
                <a:gd name="connsiteX27" fmla="*/ 536129 w 1325836"/>
                <a:gd name="connsiteY27" fmla="*/ 346841 h 903244"/>
                <a:gd name="connsiteX28" fmla="*/ 504598 w 1325836"/>
                <a:gd name="connsiteY28" fmla="*/ 394138 h 903244"/>
                <a:gd name="connsiteX29" fmla="*/ 488832 w 1325836"/>
                <a:gd name="connsiteY29" fmla="*/ 457200 h 903244"/>
                <a:gd name="connsiteX30" fmla="*/ 473066 w 1325836"/>
                <a:gd name="connsiteY30" fmla="*/ 409903 h 903244"/>
                <a:gd name="connsiteX31" fmla="*/ 441535 w 1325836"/>
                <a:gd name="connsiteY31" fmla="*/ 283779 h 903244"/>
                <a:gd name="connsiteX32" fmla="*/ 394239 w 1325836"/>
                <a:gd name="connsiteY32" fmla="*/ 441434 h 903244"/>
                <a:gd name="connsiteX33" fmla="*/ 362708 w 1325836"/>
                <a:gd name="connsiteY33" fmla="*/ 472966 h 903244"/>
                <a:gd name="connsiteX34" fmla="*/ 299646 w 1325836"/>
                <a:gd name="connsiteY34" fmla="*/ 567559 h 903244"/>
                <a:gd name="connsiteX35" fmla="*/ 252349 w 1325836"/>
                <a:gd name="connsiteY35" fmla="*/ 614855 h 903244"/>
                <a:gd name="connsiteX36" fmla="*/ 236584 w 1325836"/>
                <a:gd name="connsiteY36" fmla="*/ 520262 h 903244"/>
                <a:gd name="connsiteX37" fmla="*/ 205053 w 1325836"/>
                <a:gd name="connsiteY37" fmla="*/ 709448 h 903244"/>
                <a:gd name="connsiteX38" fmla="*/ 126225 w 1325836"/>
                <a:gd name="connsiteY38" fmla="*/ 788276 h 903244"/>
                <a:gd name="connsiteX39" fmla="*/ 31632 w 1325836"/>
                <a:gd name="connsiteY39" fmla="*/ 867103 h 903244"/>
                <a:gd name="connsiteX40" fmla="*/ 101 w 1325836"/>
                <a:gd name="connsiteY40" fmla="*/ 819807 h 903244"/>
                <a:gd name="connsiteX41" fmla="*/ 31632 w 1325836"/>
                <a:gd name="connsiteY41" fmla="*/ 709448 h 903244"/>
                <a:gd name="connsiteX42" fmla="*/ 63163 w 1325836"/>
                <a:gd name="connsiteY42" fmla="*/ 504497 h 903244"/>
                <a:gd name="connsiteX43" fmla="*/ 94694 w 1325836"/>
                <a:gd name="connsiteY43" fmla="*/ 394138 h 903244"/>
                <a:gd name="connsiteX44" fmla="*/ 110460 w 1325836"/>
                <a:gd name="connsiteY44" fmla="*/ 220717 h 903244"/>
                <a:gd name="connsiteX45" fmla="*/ 157756 w 1325836"/>
                <a:gd name="connsiteY45" fmla="*/ 189186 h 903244"/>
                <a:gd name="connsiteX46" fmla="*/ 189287 w 1325836"/>
                <a:gd name="connsiteY46" fmla="*/ 94593 h 903244"/>
                <a:gd name="connsiteX47" fmla="*/ 205053 w 1325836"/>
                <a:gd name="connsiteY47" fmla="*/ 0 h 90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5836" h="903244">
                  <a:moveTo>
                    <a:pt x="1135218" y="315310"/>
                  </a:moveTo>
                  <a:cubicBezTo>
                    <a:pt x="1140750" y="365093"/>
                    <a:pt x="1145192" y="462776"/>
                    <a:pt x="1166749" y="520262"/>
                  </a:cubicBezTo>
                  <a:cubicBezTo>
                    <a:pt x="1175001" y="542267"/>
                    <a:pt x="1189022" y="561722"/>
                    <a:pt x="1198280" y="583324"/>
                  </a:cubicBezTo>
                  <a:cubicBezTo>
                    <a:pt x="1204826" y="598599"/>
                    <a:pt x="1207500" y="615346"/>
                    <a:pt x="1214046" y="630621"/>
                  </a:cubicBezTo>
                  <a:cubicBezTo>
                    <a:pt x="1250083" y="714707"/>
                    <a:pt x="1240214" y="667031"/>
                    <a:pt x="1261342" y="740979"/>
                  </a:cubicBezTo>
                  <a:cubicBezTo>
                    <a:pt x="1268075" y="764544"/>
                    <a:pt x="1280276" y="826144"/>
                    <a:pt x="1292873" y="851338"/>
                  </a:cubicBezTo>
                  <a:cubicBezTo>
                    <a:pt x="1301347" y="868285"/>
                    <a:pt x="1332877" y="881687"/>
                    <a:pt x="1324404" y="898634"/>
                  </a:cubicBezTo>
                  <a:cubicBezTo>
                    <a:pt x="1316972" y="913498"/>
                    <a:pt x="1292873" y="888124"/>
                    <a:pt x="1277108" y="882869"/>
                  </a:cubicBezTo>
                  <a:cubicBezTo>
                    <a:pt x="1261342" y="867103"/>
                    <a:pt x="1247410" y="849260"/>
                    <a:pt x="1229811" y="835572"/>
                  </a:cubicBezTo>
                  <a:cubicBezTo>
                    <a:pt x="1199898" y="812306"/>
                    <a:pt x="1135218" y="772510"/>
                    <a:pt x="1135218" y="772510"/>
                  </a:cubicBezTo>
                  <a:cubicBezTo>
                    <a:pt x="1077726" y="600030"/>
                    <a:pt x="1169417" y="861280"/>
                    <a:pt x="1087922" y="677917"/>
                  </a:cubicBezTo>
                  <a:cubicBezTo>
                    <a:pt x="1074423" y="647545"/>
                    <a:pt x="1066901" y="614855"/>
                    <a:pt x="1056391" y="583324"/>
                  </a:cubicBezTo>
                  <a:lnTo>
                    <a:pt x="1040625" y="536028"/>
                  </a:lnTo>
                  <a:cubicBezTo>
                    <a:pt x="1035370" y="520262"/>
                    <a:pt x="1034078" y="502558"/>
                    <a:pt x="1024860" y="488731"/>
                  </a:cubicBezTo>
                  <a:lnTo>
                    <a:pt x="993329" y="441434"/>
                  </a:lnTo>
                  <a:cubicBezTo>
                    <a:pt x="982819" y="451945"/>
                    <a:pt x="969446" y="460220"/>
                    <a:pt x="961798" y="472966"/>
                  </a:cubicBezTo>
                  <a:cubicBezTo>
                    <a:pt x="953248" y="487216"/>
                    <a:pt x="953464" y="505398"/>
                    <a:pt x="946032" y="520262"/>
                  </a:cubicBezTo>
                  <a:cubicBezTo>
                    <a:pt x="937558" y="537209"/>
                    <a:pt x="925011" y="551793"/>
                    <a:pt x="914501" y="567559"/>
                  </a:cubicBezTo>
                  <a:cubicBezTo>
                    <a:pt x="903991" y="551793"/>
                    <a:pt x="886085" y="538952"/>
                    <a:pt x="882970" y="520262"/>
                  </a:cubicBezTo>
                  <a:cubicBezTo>
                    <a:pt x="839304" y="258266"/>
                    <a:pt x="947789" y="310640"/>
                    <a:pt x="819908" y="268014"/>
                  </a:cubicBezTo>
                  <a:cubicBezTo>
                    <a:pt x="814653" y="283779"/>
                    <a:pt x="807747" y="299088"/>
                    <a:pt x="804142" y="315310"/>
                  </a:cubicBezTo>
                  <a:cubicBezTo>
                    <a:pt x="775388" y="444701"/>
                    <a:pt x="805961" y="462653"/>
                    <a:pt x="741080" y="268014"/>
                  </a:cubicBezTo>
                  <a:lnTo>
                    <a:pt x="741080" y="268014"/>
                  </a:lnTo>
                  <a:lnTo>
                    <a:pt x="693784" y="252248"/>
                  </a:lnTo>
                  <a:cubicBezTo>
                    <a:pt x="683274" y="283779"/>
                    <a:pt x="680689" y="319186"/>
                    <a:pt x="662253" y="346841"/>
                  </a:cubicBezTo>
                  <a:cubicBezTo>
                    <a:pt x="651743" y="362607"/>
                    <a:pt x="639196" y="377191"/>
                    <a:pt x="630722" y="394138"/>
                  </a:cubicBezTo>
                  <a:cubicBezTo>
                    <a:pt x="614561" y="426461"/>
                    <a:pt x="605188" y="490273"/>
                    <a:pt x="599191" y="520262"/>
                  </a:cubicBezTo>
                  <a:cubicBezTo>
                    <a:pt x="558418" y="214464"/>
                    <a:pt x="605038" y="226249"/>
                    <a:pt x="536129" y="346841"/>
                  </a:cubicBezTo>
                  <a:cubicBezTo>
                    <a:pt x="526728" y="363292"/>
                    <a:pt x="515108" y="378372"/>
                    <a:pt x="504598" y="394138"/>
                  </a:cubicBezTo>
                  <a:cubicBezTo>
                    <a:pt x="499343" y="415159"/>
                    <a:pt x="508212" y="447510"/>
                    <a:pt x="488832" y="457200"/>
                  </a:cubicBezTo>
                  <a:cubicBezTo>
                    <a:pt x="473968" y="464632"/>
                    <a:pt x="477097" y="426025"/>
                    <a:pt x="473066" y="409903"/>
                  </a:cubicBezTo>
                  <a:lnTo>
                    <a:pt x="441535" y="283779"/>
                  </a:lnTo>
                  <a:cubicBezTo>
                    <a:pt x="434390" y="312360"/>
                    <a:pt x="407035" y="428638"/>
                    <a:pt x="394239" y="441434"/>
                  </a:cubicBezTo>
                  <a:cubicBezTo>
                    <a:pt x="383729" y="451945"/>
                    <a:pt x="371626" y="461075"/>
                    <a:pt x="362708" y="472966"/>
                  </a:cubicBezTo>
                  <a:cubicBezTo>
                    <a:pt x="339971" y="503283"/>
                    <a:pt x="326442" y="540763"/>
                    <a:pt x="299646" y="567559"/>
                  </a:cubicBezTo>
                  <a:lnTo>
                    <a:pt x="252349" y="614855"/>
                  </a:lnTo>
                  <a:cubicBezTo>
                    <a:pt x="247094" y="583324"/>
                    <a:pt x="250879" y="491671"/>
                    <a:pt x="236584" y="520262"/>
                  </a:cubicBezTo>
                  <a:cubicBezTo>
                    <a:pt x="207993" y="577445"/>
                    <a:pt x="240516" y="656253"/>
                    <a:pt x="205053" y="709448"/>
                  </a:cubicBezTo>
                  <a:cubicBezTo>
                    <a:pt x="147246" y="796159"/>
                    <a:pt x="205053" y="722586"/>
                    <a:pt x="126225" y="788276"/>
                  </a:cubicBezTo>
                  <a:cubicBezTo>
                    <a:pt x="4835" y="889433"/>
                    <a:pt x="149062" y="788817"/>
                    <a:pt x="31632" y="867103"/>
                  </a:cubicBezTo>
                  <a:cubicBezTo>
                    <a:pt x="21122" y="851338"/>
                    <a:pt x="2781" y="838564"/>
                    <a:pt x="101" y="819807"/>
                  </a:cubicBezTo>
                  <a:cubicBezTo>
                    <a:pt x="-1879" y="805948"/>
                    <a:pt x="25715" y="727198"/>
                    <a:pt x="31632" y="709448"/>
                  </a:cubicBezTo>
                  <a:cubicBezTo>
                    <a:pt x="39201" y="656466"/>
                    <a:pt x="52229" y="559165"/>
                    <a:pt x="63163" y="504497"/>
                  </a:cubicBezTo>
                  <a:cubicBezTo>
                    <a:pt x="73060" y="455011"/>
                    <a:pt x="79669" y="439213"/>
                    <a:pt x="94694" y="394138"/>
                  </a:cubicBezTo>
                  <a:cubicBezTo>
                    <a:pt x="99949" y="336331"/>
                    <a:pt x="93390" y="276196"/>
                    <a:pt x="110460" y="220717"/>
                  </a:cubicBezTo>
                  <a:cubicBezTo>
                    <a:pt x="116032" y="202607"/>
                    <a:pt x="147714" y="205254"/>
                    <a:pt x="157756" y="189186"/>
                  </a:cubicBezTo>
                  <a:cubicBezTo>
                    <a:pt x="175371" y="161001"/>
                    <a:pt x="178777" y="126124"/>
                    <a:pt x="189287" y="94593"/>
                  </a:cubicBezTo>
                  <a:cubicBezTo>
                    <a:pt x="210039" y="32339"/>
                    <a:pt x="205053" y="63917"/>
                    <a:pt x="205053" y="0"/>
                  </a:cubicBezTo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717482" y="1097268"/>
              <a:ext cx="270344" cy="127233"/>
            </a:xfrm>
            <a:custGeom>
              <a:avLst/>
              <a:gdLst>
                <a:gd name="connsiteX0" fmla="*/ 0 w 270344"/>
                <a:gd name="connsiteY0" fmla="*/ 15915 h 127233"/>
                <a:gd name="connsiteX1" fmla="*/ 39756 w 270344"/>
                <a:gd name="connsiteY1" fmla="*/ 12 h 127233"/>
                <a:gd name="connsiteX2" fmla="*/ 159026 w 270344"/>
                <a:gd name="connsiteY2" fmla="*/ 15915 h 127233"/>
                <a:gd name="connsiteX3" fmla="*/ 206734 w 270344"/>
                <a:gd name="connsiteY3" fmla="*/ 31817 h 127233"/>
                <a:gd name="connsiteX4" fmla="*/ 238539 w 270344"/>
                <a:gd name="connsiteY4" fmla="*/ 71574 h 127233"/>
                <a:gd name="connsiteX5" fmla="*/ 254441 w 270344"/>
                <a:gd name="connsiteY5" fmla="*/ 95428 h 127233"/>
                <a:gd name="connsiteX6" fmla="*/ 270344 w 270344"/>
                <a:gd name="connsiteY6" fmla="*/ 127233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344" h="127233">
                  <a:moveTo>
                    <a:pt x="0" y="15915"/>
                  </a:moveTo>
                  <a:cubicBezTo>
                    <a:pt x="13252" y="10614"/>
                    <a:pt x="25525" y="1107"/>
                    <a:pt x="39756" y="12"/>
                  </a:cubicBezTo>
                  <a:cubicBezTo>
                    <a:pt x="46442" y="-502"/>
                    <a:pt x="148450" y="14404"/>
                    <a:pt x="159026" y="15915"/>
                  </a:cubicBezTo>
                  <a:cubicBezTo>
                    <a:pt x="174929" y="21216"/>
                    <a:pt x="201433" y="15914"/>
                    <a:pt x="206734" y="31817"/>
                  </a:cubicBezTo>
                  <a:cubicBezTo>
                    <a:pt x="217707" y="64737"/>
                    <a:pt x="207711" y="51022"/>
                    <a:pt x="238539" y="71574"/>
                  </a:cubicBezTo>
                  <a:cubicBezTo>
                    <a:pt x="243840" y="79525"/>
                    <a:pt x="250167" y="86881"/>
                    <a:pt x="254441" y="95428"/>
                  </a:cubicBezTo>
                  <a:cubicBezTo>
                    <a:pt x="272713" y="131973"/>
                    <a:pt x="252381" y="109270"/>
                    <a:pt x="270344" y="127233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Полилиния 165"/>
            <p:cNvSpPr/>
            <p:nvPr/>
          </p:nvSpPr>
          <p:spPr>
            <a:xfrm flipH="1">
              <a:off x="1085204" y="1073347"/>
              <a:ext cx="290873" cy="118226"/>
            </a:xfrm>
            <a:custGeom>
              <a:avLst/>
              <a:gdLst>
                <a:gd name="connsiteX0" fmla="*/ 0 w 270344"/>
                <a:gd name="connsiteY0" fmla="*/ 15915 h 127233"/>
                <a:gd name="connsiteX1" fmla="*/ 39756 w 270344"/>
                <a:gd name="connsiteY1" fmla="*/ 12 h 127233"/>
                <a:gd name="connsiteX2" fmla="*/ 159026 w 270344"/>
                <a:gd name="connsiteY2" fmla="*/ 15915 h 127233"/>
                <a:gd name="connsiteX3" fmla="*/ 206734 w 270344"/>
                <a:gd name="connsiteY3" fmla="*/ 31817 h 127233"/>
                <a:gd name="connsiteX4" fmla="*/ 238539 w 270344"/>
                <a:gd name="connsiteY4" fmla="*/ 71574 h 127233"/>
                <a:gd name="connsiteX5" fmla="*/ 254441 w 270344"/>
                <a:gd name="connsiteY5" fmla="*/ 95428 h 127233"/>
                <a:gd name="connsiteX6" fmla="*/ 270344 w 270344"/>
                <a:gd name="connsiteY6" fmla="*/ 127233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344" h="127233">
                  <a:moveTo>
                    <a:pt x="0" y="15915"/>
                  </a:moveTo>
                  <a:cubicBezTo>
                    <a:pt x="13252" y="10614"/>
                    <a:pt x="25525" y="1107"/>
                    <a:pt x="39756" y="12"/>
                  </a:cubicBezTo>
                  <a:cubicBezTo>
                    <a:pt x="46442" y="-502"/>
                    <a:pt x="148450" y="14404"/>
                    <a:pt x="159026" y="15915"/>
                  </a:cubicBezTo>
                  <a:cubicBezTo>
                    <a:pt x="174929" y="21216"/>
                    <a:pt x="201433" y="15914"/>
                    <a:pt x="206734" y="31817"/>
                  </a:cubicBezTo>
                  <a:cubicBezTo>
                    <a:pt x="217707" y="64737"/>
                    <a:pt x="207711" y="51022"/>
                    <a:pt x="238539" y="71574"/>
                  </a:cubicBezTo>
                  <a:cubicBezTo>
                    <a:pt x="243840" y="79525"/>
                    <a:pt x="250167" y="86881"/>
                    <a:pt x="254441" y="95428"/>
                  </a:cubicBezTo>
                  <a:cubicBezTo>
                    <a:pt x="272713" y="131973"/>
                    <a:pt x="252381" y="109270"/>
                    <a:pt x="270344" y="127233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>
              <a:off x="1542779" y="1690123"/>
              <a:ext cx="82424" cy="86673"/>
            </a:xfrm>
            <a:custGeom>
              <a:avLst/>
              <a:gdLst>
                <a:gd name="connsiteX0" fmla="*/ 0 w 82424"/>
                <a:gd name="connsiteY0" fmla="*/ 86673 h 86673"/>
                <a:gd name="connsiteX1" fmla="*/ 30336 w 82424"/>
                <a:gd name="connsiteY1" fmla="*/ 73672 h 86673"/>
                <a:gd name="connsiteX2" fmla="*/ 73672 w 82424"/>
                <a:gd name="connsiteY2" fmla="*/ 65005 h 86673"/>
                <a:gd name="connsiteX3" fmla="*/ 82339 w 82424"/>
                <a:gd name="connsiteY3" fmla="*/ 52004 h 86673"/>
                <a:gd name="connsiteX4" fmla="*/ 73672 w 82424"/>
                <a:gd name="connsiteY4" fmla="*/ 4334 h 86673"/>
                <a:gd name="connsiteX5" fmla="*/ 69339 w 82424"/>
                <a:gd name="connsiteY5" fmla="*/ 0 h 8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24" h="86673">
                  <a:moveTo>
                    <a:pt x="0" y="86673"/>
                  </a:moveTo>
                  <a:cubicBezTo>
                    <a:pt x="50689" y="76537"/>
                    <a:pt x="2583" y="90323"/>
                    <a:pt x="30336" y="73672"/>
                  </a:cubicBezTo>
                  <a:cubicBezTo>
                    <a:pt x="39788" y="68001"/>
                    <a:pt x="68418" y="65756"/>
                    <a:pt x="73672" y="65005"/>
                  </a:cubicBezTo>
                  <a:cubicBezTo>
                    <a:pt x="76561" y="60671"/>
                    <a:pt x="81867" y="57191"/>
                    <a:pt x="82339" y="52004"/>
                  </a:cubicBezTo>
                  <a:cubicBezTo>
                    <a:pt x="83029" y="44414"/>
                    <a:pt x="79497" y="15984"/>
                    <a:pt x="73672" y="4334"/>
                  </a:cubicBezTo>
                  <a:cubicBezTo>
                    <a:pt x="72758" y="2507"/>
                    <a:pt x="70783" y="1445"/>
                    <a:pt x="69339" y="0"/>
                  </a:cubicBezTo>
                </a:path>
              </a:pathLst>
            </a:custGeom>
            <a:noFill/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>
              <a:off x="1335433" y="1924140"/>
              <a:ext cx="316356" cy="34669"/>
            </a:xfrm>
            <a:custGeom>
              <a:avLst/>
              <a:gdLst>
                <a:gd name="connsiteX0" fmla="*/ 0 w 316356"/>
                <a:gd name="connsiteY0" fmla="*/ 0 h 34669"/>
                <a:gd name="connsiteX1" fmla="*/ 60671 w 316356"/>
                <a:gd name="connsiteY1" fmla="*/ 13001 h 34669"/>
                <a:gd name="connsiteX2" fmla="*/ 173346 w 316356"/>
                <a:gd name="connsiteY2" fmla="*/ 21669 h 34669"/>
                <a:gd name="connsiteX3" fmla="*/ 190680 w 316356"/>
                <a:gd name="connsiteY3" fmla="*/ 26002 h 34669"/>
                <a:gd name="connsiteX4" fmla="*/ 216682 w 316356"/>
                <a:gd name="connsiteY4" fmla="*/ 34669 h 34669"/>
                <a:gd name="connsiteX5" fmla="*/ 251351 w 316356"/>
                <a:gd name="connsiteY5" fmla="*/ 30336 h 34669"/>
                <a:gd name="connsiteX6" fmla="*/ 290354 w 316356"/>
                <a:gd name="connsiteY6" fmla="*/ 17335 h 34669"/>
                <a:gd name="connsiteX7" fmla="*/ 303355 w 316356"/>
                <a:gd name="connsiteY7" fmla="*/ 13001 h 34669"/>
                <a:gd name="connsiteX8" fmla="*/ 316356 w 316356"/>
                <a:gd name="connsiteY8" fmla="*/ 4334 h 34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56" h="34669">
                  <a:moveTo>
                    <a:pt x="0" y="0"/>
                  </a:moveTo>
                  <a:cubicBezTo>
                    <a:pt x="36130" y="14453"/>
                    <a:pt x="10040" y="6251"/>
                    <a:pt x="60671" y="13001"/>
                  </a:cubicBezTo>
                  <a:cubicBezTo>
                    <a:pt x="137035" y="23182"/>
                    <a:pt x="6037" y="13303"/>
                    <a:pt x="173346" y="21669"/>
                  </a:cubicBezTo>
                  <a:cubicBezTo>
                    <a:pt x="179124" y="23113"/>
                    <a:pt x="184975" y="24291"/>
                    <a:pt x="190680" y="26002"/>
                  </a:cubicBezTo>
                  <a:cubicBezTo>
                    <a:pt x="199431" y="28627"/>
                    <a:pt x="216682" y="34669"/>
                    <a:pt x="216682" y="34669"/>
                  </a:cubicBezTo>
                  <a:cubicBezTo>
                    <a:pt x="228238" y="33225"/>
                    <a:pt x="239963" y="32776"/>
                    <a:pt x="251351" y="30336"/>
                  </a:cubicBezTo>
                  <a:cubicBezTo>
                    <a:pt x="251361" y="30334"/>
                    <a:pt x="283849" y="19504"/>
                    <a:pt x="290354" y="17335"/>
                  </a:cubicBezTo>
                  <a:cubicBezTo>
                    <a:pt x="294688" y="15890"/>
                    <a:pt x="299554" y="15535"/>
                    <a:pt x="303355" y="13001"/>
                  </a:cubicBezTo>
                  <a:lnTo>
                    <a:pt x="316356" y="4334"/>
                  </a:lnTo>
                </a:path>
              </a:pathLst>
            </a:cu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1499443" y="2002146"/>
              <a:ext cx="86673" cy="17335"/>
            </a:xfrm>
            <a:custGeom>
              <a:avLst/>
              <a:gdLst>
                <a:gd name="connsiteX0" fmla="*/ 0 w 86673"/>
                <a:gd name="connsiteY0" fmla="*/ 0 h 17335"/>
                <a:gd name="connsiteX1" fmla="*/ 43336 w 86673"/>
                <a:gd name="connsiteY1" fmla="*/ 17335 h 17335"/>
                <a:gd name="connsiteX2" fmla="*/ 78005 w 86673"/>
                <a:gd name="connsiteY2" fmla="*/ 13001 h 17335"/>
                <a:gd name="connsiteX3" fmla="*/ 86673 w 86673"/>
                <a:gd name="connsiteY3" fmla="*/ 8667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3" h="17335">
                  <a:moveTo>
                    <a:pt x="0" y="0"/>
                  </a:moveTo>
                  <a:cubicBezTo>
                    <a:pt x="9577" y="4789"/>
                    <a:pt x="29970" y="17335"/>
                    <a:pt x="43336" y="17335"/>
                  </a:cubicBezTo>
                  <a:cubicBezTo>
                    <a:pt x="54982" y="17335"/>
                    <a:pt x="66585" y="15285"/>
                    <a:pt x="78005" y="13001"/>
                  </a:cubicBezTo>
                  <a:cubicBezTo>
                    <a:pt x="81173" y="12367"/>
                    <a:pt x="83784" y="10112"/>
                    <a:pt x="86673" y="8667"/>
                  </a:cubicBezTo>
                </a:path>
              </a:pathLst>
            </a:cu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1647825" y="1266825"/>
              <a:ext cx="361950" cy="209550"/>
            </a:xfrm>
            <a:custGeom>
              <a:avLst/>
              <a:gdLst>
                <a:gd name="connsiteX0" fmla="*/ 38100 w 361950"/>
                <a:gd name="connsiteY0" fmla="*/ 9525 h 209550"/>
                <a:gd name="connsiteX1" fmla="*/ 19050 w 361950"/>
                <a:gd name="connsiteY1" fmla="*/ 57150 h 209550"/>
                <a:gd name="connsiteX2" fmla="*/ 9525 w 361950"/>
                <a:gd name="connsiteY2" fmla="*/ 104775 h 209550"/>
                <a:gd name="connsiteX3" fmla="*/ 0 w 361950"/>
                <a:gd name="connsiteY3" fmla="*/ 133350 h 209550"/>
                <a:gd name="connsiteX4" fmla="*/ 9525 w 361950"/>
                <a:gd name="connsiteY4" fmla="*/ 161925 h 209550"/>
                <a:gd name="connsiteX5" fmla="*/ 66675 w 361950"/>
                <a:gd name="connsiteY5" fmla="*/ 180975 h 209550"/>
                <a:gd name="connsiteX6" fmla="*/ 123825 w 361950"/>
                <a:gd name="connsiteY6" fmla="*/ 209550 h 209550"/>
                <a:gd name="connsiteX7" fmla="*/ 276225 w 361950"/>
                <a:gd name="connsiteY7" fmla="*/ 200025 h 209550"/>
                <a:gd name="connsiteX8" fmla="*/ 333375 w 361950"/>
                <a:gd name="connsiteY8" fmla="*/ 180975 h 209550"/>
                <a:gd name="connsiteX9" fmla="*/ 361950 w 361950"/>
                <a:gd name="connsiteY9" fmla="*/ 123825 h 209550"/>
                <a:gd name="connsiteX10" fmla="*/ 352425 w 361950"/>
                <a:gd name="connsiteY10" fmla="*/ 95250 h 209550"/>
                <a:gd name="connsiteX11" fmla="*/ 295275 w 361950"/>
                <a:gd name="connsiteY11" fmla="*/ 57150 h 209550"/>
                <a:gd name="connsiteX12" fmla="*/ 266700 w 361950"/>
                <a:gd name="connsiteY12" fmla="*/ 38100 h 209550"/>
                <a:gd name="connsiteX13" fmla="*/ 180975 w 361950"/>
                <a:gd name="connsiteY13" fmla="*/ 0 h 209550"/>
                <a:gd name="connsiteX14" fmla="*/ 38100 w 361950"/>
                <a:gd name="connsiteY14" fmla="*/ 952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1950" h="209550">
                  <a:moveTo>
                    <a:pt x="38100" y="9525"/>
                  </a:moveTo>
                  <a:cubicBezTo>
                    <a:pt x="31750" y="25400"/>
                    <a:pt x="23963" y="40773"/>
                    <a:pt x="19050" y="57150"/>
                  </a:cubicBezTo>
                  <a:cubicBezTo>
                    <a:pt x="14398" y="72657"/>
                    <a:pt x="13452" y="89069"/>
                    <a:pt x="9525" y="104775"/>
                  </a:cubicBezTo>
                  <a:cubicBezTo>
                    <a:pt x="7090" y="114515"/>
                    <a:pt x="3175" y="123825"/>
                    <a:pt x="0" y="133350"/>
                  </a:cubicBezTo>
                  <a:cubicBezTo>
                    <a:pt x="3175" y="142875"/>
                    <a:pt x="1355" y="156089"/>
                    <a:pt x="9525" y="161925"/>
                  </a:cubicBezTo>
                  <a:cubicBezTo>
                    <a:pt x="25865" y="173597"/>
                    <a:pt x="49967" y="169836"/>
                    <a:pt x="66675" y="180975"/>
                  </a:cubicBezTo>
                  <a:cubicBezTo>
                    <a:pt x="103604" y="205594"/>
                    <a:pt x="84390" y="196405"/>
                    <a:pt x="123825" y="209550"/>
                  </a:cubicBezTo>
                  <a:cubicBezTo>
                    <a:pt x="174625" y="206375"/>
                    <a:pt x="225793" y="206902"/>
                    <a:pt x="276225" y="200025"/>
                  </a:cubicBezTo>
                  <a:cubicBezTo>
                    <a:pt x="296121" y="197312"/>
                    <a:pt x="333375" y="180975"/>
                    <a:pt x="333375" y="180975"/>
                  </a:cubicBezTo>
                  <a:cubicBezTo>
                    <a:pt x="343007" y="166528"/>
                    <a:pt x="361950" y="143543"/>
                    <a:pt x="361950" y="123825"/>
                  </a:cubicBezTo>
                  <a:cubicBezTo>
                    <a:pt x="361950" y="113785"/>
                    <a:pt x="359525" y="102350"/>
                    <a:pt x="352425" y="95250"/>
                  </a:cubicBezTo>
                  <a:cubicBezTo>
                    <a:pt x="336236" y="79061"/>
                    <a:pt x="314325" y="69850"/>
                    <a:pt x="295275" y="57150"/>
                  </a:cubicBezTo>
                  <a:lnTo>
                    <a:pt x="266700" y="38100"/>
                  </a:lnTo>
                  <a:cubicBezTo>
                    <a:pt x="240803" y="20835"/>
                    <a:pt x="214980" y="0"/>
                    <a:pt x="180975" y="0"/>
                  </a:cubicBezTo>
                  <a:lnTo>
                    <a:pt x="38100" y="95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5" name="Полилиния 174"/>
            <p:cNvSpPr/>
            <p:nvPr/>
          </p:nvSpPr>
          <p:spPr>
            <a:xfrm flipH="1">
              <a:off x="1071996" y="1257189"/>
              <a:ext cx="361950" cy="209550"/>
            </a:xfrm>
            <a:custGeom>
              <a:avLst/>
              <a:gdLst>
                <a:gd name="connsiteX0" fmla="*/ 38100 w 361950"/>
                <a:gd name="connsiteY0" fmla="*/ 9525 h 209550"/>
                <a:gd name="connsiteX1" fmla="*/ 19050 w 361950"/>
                <a:gd name="connsiteY1" fmla="*/ 57150 h 209550"/>
                <a:gd name="connsiteX2" fmla="*/ 9525 w 361950"/>
                <a:gd name="connsiteY2" fmla="*/ 104775 h 209550"/>
                <a:gd name="connsiteX3" fmla="*/ 0 w 361950"/>
                <a:gd name="connsiteY3" fmla="*/ 133350 h 209550"/>
                <a:gd name="connsiteX4" fmla="*/ 9525 w 361950"/>
                <a:gd name="connsiteY4" fmla="*/ 161925 h 209550"/>
                <a:gd name="connsiteX5" fmla="*/ 66675 w 361950"/>
                <a:gd name="connsiteY5" fmla="*/ 180975 h 209550"/>
                <a:gd name="connsiteX6" fmla="*/ 123825 w 361950"/>
                <a:gd name="connsiteY6" fmla="*/ 209550 h 209550"/>
                <a:gd name="connsiteX7" fmla="*/ 276225 w 361950"/>
                <a:gd name="connsiteY7" fmla="*/ 200025 h 209550"/>
                <a:gd name="connsiteX8" fmla="*/ 333375 w 361950"/>
                <a:gd name="connsiteY8" fmla="*/ 180975 h 209550"/>
                <a:gd name="connsiteX9" fmla="*/ 361950 w 361950"/>
                <a:gd name="connsiteY9" fmla="*/ 123825 h 209550"/>
                <a:gd name="connsiteX10" fmla="*/ 352425 w 361950"/>
                <a:gd name="connsiteY10" fmla="*/ 95250 h 209550"/>
                <a:gd name="connsiteX11" fmla="*/ 295275 w 361950"/>
                <a:gd name="connsiteY11" fmla="*/ 57150 h 209550"/>
                <a:gd name="connsiteX12" fmla="*/ 266700 w 361950"/>
                <a:gd name="connsiteY12" fmla="*/ 38100 h 209550"/>
                <a:gd name="connsiteX13" fmla="*/ 180975 w 361950"/>
                <a:gd name="connsiteY13" fmla="*/ 0 h 209550"/>
                <a:gd name="connsiteX14" fmla="*/ 38100 w 361950"/>
                <a:gd name="connsiteY14" fmla="*/ 952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1950" h="209550">
                  <a:moveTo>
                    <a:pt x="38100" y="9525"/>
                  </a:moveTo>
                  <a:cubicBezTo>
                    <a:pt x="31750" y="25400"/>
                    <a:pt x="23963" y="40773"/>
                    <a:pt x="19050" y="57150"/>
                  </a:cubicBezTo>
                  <a:cubicBezTo>
                    <a:pt x="14398" y="72657"/>
                    <a:pt x="13452" y="89069"/>
                    <a:pt x="9525" y="104775"/>
                  </a:cubicBezTo>
                  <a:cubicBezTo>
                    <a:pt x="7090" y="114515"/>
                    <a:pt x="3175" y="123825"/>
                    <a:pt x="0" y="133350"/>
                  </a:cubicBezTo>
                  <a:cubicBezTo>
                    <a:pt x="3175" y="142875"/>
                    <a:pt x="1355" y="156089"/>
                    <a:pt x="9525" y="161925"/>
                  </a:cubicBezTo>
                  <a:cubicBezTo>
                    <a:pt x="25865" y="173597"/>
                    <a:pt x="49967" y="169836"/>
                    <a:pt x="66675" y="180975"/>
                  </a:cubicBezTo>
                  <a:cubicBezTo>
                    <a:pt x="103604" y="205594"/>
                    <a:pt x="84390" y="196405"/>
                    <a:pt x="123825" y="209550"/>
                  </a:cubicBezTo>
                  <a:cubicBezTo>
                    <a:pt x="174625" y="206375"/>
                    <a:pt x="225793" y="206902"/>
                    <a:pt x="276225" y="200025"/>
                  </a:cubicBezTo>
                  <a:cubicBezTo>
                    <a:pt x="296121" y="197312"/>
                    <a:pt x="333375" y="180975"/>
                    <a:pt x="333375" y="180975"/>
                  </a:cubicBezTo>
                  <a:cubicBezTo>
                    <a:pt x="343007" y="166528"/>
                    <a:pt x="361950" y="143543"/>
                    <a:pt x="361950" y="123825"/>
                  </a:cubicBezTo>
                  <a:cubicBezTo>
                    <a:pt x="361950" y="113785"/>
                    <a:pt x="359525" y="102350"/>
                    <a:pt x="352425" y="95250"/>
                  </a:cubicBezTo>
                  <a:cubicBezTo>
                    <a:pt x="336236" y="79061"/>
                    <a:pt x="314325" y="69850"/>
                    <a:pt x="295275" y="57150"/>
                  </a:cubicBezTo>
                  <a:lnTo>
                    <a:pt x="266700" y="38100"/>
                  </a:lnTo>
                  <a:cubicBezTo>
                    <a:pt x="240803" y="20835"/>
                    <a:pt x="214980" y="0"/>
                    <a:pt x="180975" y="0"/>
                  </a:cubicBezTo>
                  <a:lnTo>
                    <a:pt x="38100" y="95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" name="Группа 23"/>
            <p:cNvGrpSpPr/>
            <p:nvPr/>
          </p:nvGrpSpPr>
          <p:grpSpPr>
            <a:xfrm>
              <a:off x="1064739" y="1244030"/>
              <a:ext cx="955001" cy="245939"/>
              <a:chOff x="-1817892" y="461176"/>
              <a:chExt cx="1324911" cy="392593"/>
            </a:xfrm>
          </p:grpSpPr>
          <p:grpSp>
            <p:nvGrpSpPr>
              <p:cNvPr id="23" name="Группа 22"/>
              <p:cNvGrpSpPr/>
              <p:nvPr/>
            </p:nvGrpSpPr>
            <p:grpSpPr>
              <a:xfrm>
                <a:off x="-985962" y="461176"/>
                <a:ext cx="492981" cy="375536"/>
                <a:chOff x="-985962" y="461176"/>
                <a:chExt cx="492981" cy="366544"/>
              </a:xfrm>
            </p:grpSpPr>
            <p:sp>
              <p:nvSpPr>
                <p:cNvPr id="19" name="Полилиния 18"/>
                <p:cNvSpPr/>
                <p:nvPr/>
              </p:nvSpPr>
              <p:spPr>
                <a:xfrm>
                  <a:off x="-985962" y="461176"/>
                  <a:ext cx="492981" cy="366544"/>
                </a:xfrm>
                <a:custGeom>
                  <a:avLst/>
                  <a:gdLst>
                    <a:gd name="connsiteX0" fmla="*/ 0 w 492981"/>
                    <a:gd name="connsiteY0" fmla="*/ 15902 h 366544"/>
                    <a:gd name="connsiteX1" fmla="*/ 39757 w 492981"/>
                    <a:gd name="connsiteY1" fmla="*/ 7951 h 366544"/>
                    <a:gd name="connsiteX2" fmla="*/ 63611 w 492981"/>
                    <a:gd name="connsiteY2" fmla="*/ 0 h 366544"/>
                    <a:gd name="connsiteX3" fmla="*/ 286247 w 492981"/>
                    <a:gd name="connsiteY3" fmla="*/ 7951 h 366544"/>
                    <a:gd name="connsiteX4" fmla="*/ 357809 w 492981"/>
                    <a:gd name="connsiteY4" fmla="*/ 47707 h 366544"/>
                    <a:gd name="connsiteX5" fmla="*/ 381663 w 492981"/>
                    <a:gd name="connsiteY5" fmla="*/ 63610 h 366544"/>
                    <a:gd name="connsiteX6" fmla="*/ 405517 w 492981"/>
                    <a:gd name="connsiteY6" fmla="*/ 79513 h 366544"/>
                    <a:gd name="connsiteX7" fmla="*/ 445273 w 492981"/>
                    <a:gd name="connsiteY7" fmla="*/ 127221 h 366544"/>
                    <a:gd name="connsiteX8" fmla="*/ 477079 w 492981"/>
                    <a:gd name="connsiteY8" fmla="*/ 174928 h 366544"/>
                    <a:gd name="connsiteX9" fmla="*/ 492981 w 492981"/>
                    <a:gd name="connsiteY9" fmla="*/ 198782 h 366544"/>
                    <a:gd name="connsiteX10" fmla="*/ 453225 w 492981"/>
                    <a:gd name="connsiteY10" fmla="*/ 286247 h 366544"/>
                    <a:gd name="connsiteX11" fmla="*/ 429371 w 492981"/>
                    <a:gd name="connsiteY11" fmla="*/ 294198 h 366544"/>
                    <a:gd name="connsiteX12" fmla="*/ 381663 w 492981"/>
                    <a:gd name="connsiteY12" fmla="*/ 318052 h 366544"/>
                    <a:gd name="connsiteX13" fmla="*/ 357809 w 492981"/>
                    <a:gd name="connsiteY13" fmla="*/ 333954 h 366544"/>
                    <a:gd name="connsiteX14" fmla="*/ 326004 w 492981"/>
                    <a:gd name="connsiteY14" fmla="*/ 341906 h 366544"/>
                    <a:gd name="connsiteX15" fmla="*/ 222637 w 492981"/>
                    <a:gd name="connsiteY15" fmla="*/ 365760 h 366544"/>
                    <a:gd name="connsiteX16" fmla="*/ 111319 w 492981"/>
                    <a:gd name="connsiteY16" fmla="*/ 365760 h 36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92981" h="366544">
                      <a:moveTo>
                        <a:pt x="0" y="15902"/>
                      </a:moveTo>
                      <a:cubicBezTo>
                        <a:pt x="13252" y="13252"/>
                        <a:pt x="26646" y="11229"/>
                        <a:pt x="39757" y="7951"/>
                      </a:cubicBezTo>
                      <a:cubicBezTo>
                        <a:pt x="47888" y="5918"/>
                        <a:pt x="55230" y="0"/>
                        <a:pt x="63611" y="0"/>
                      </a:cubicBezTo>
                      <a:cubicBezTo>
                        <a:pt x="137870" y="0"/>
                        <a:pt x="212035" y="5301"/>
                        <a:pt x="286247" y="7951"/>
                      </a:cubicBezTo>
                      <a:cubicBezTo>
                        <a:pt x="328232" y="21946"/>
                        <a:pt x="303128" y="11253"/>
                        <a:pt x="357809" y="47707"/>
                      </a:cubicBezTo>
                      <a:lnTo>
                        <a:pt x="381663" y="63610"/>
                      </a:lnTo>
                      <a:lnTo>
                        <a:pt x="405517" y="79513"/>
                      </a:lnTo>
                      <a:cubicBezTo>
                        <a:pt x="462322" y="164725"/>
                        <a:pt x="373870" y="35419"/>
                        <a:pt x="445273" y="127221"/>
                      </a:cubicBezTo>
                      <a:cubicBezTo>
                        <a:pt x="457007" y="142307"/>
                        <a:pt x="466477" y="159026"/>
                        <a:pt x="477079" y="174928"/>
                      </a:cubicBezTo>
                      <a:lnTo>
                        <a:pt x="492981" y="198782"/>
                      </a:lnTo>
                      <a:cubicBezTo>
                        <a:pt x="488229" y="222541"/>
                        <a:pt x="482701" y="276422"/>
                        <a:pt x="453225" y="286247"/>
                      </a:cubicBezTo>
                      <a:lnTo>
                        <a:pt x="429371" y="294198"/>
                      </a:lnTo>
                      <a:cubicBezTo>
                        <a:pt x="361018" y="339768"/>
                        <a:pt x="447495" y="285138"/>
                        <a:pt x="381663" y="318052"/>
                      </a:cubicBezTo>
                      <a:cubicBezTo>
                        <a:pt x="373116" y="322326"/>
                        <a:pt x="366593" y="330190"/>
                        <a:pt x="357809" y="333954"/>
                      </a:cubicBezTo>
                      <a:cubicBezTo>
                        <a:pt x="347765" y="338259"/>
                        <a:pt x="336471" y="338766"/>
                        <a:pt x="326004" y="341906"/>
                      </a:cubicBezTo>
                      <a:cubicBezTo>
                        <a:pt x="276260" y="356829"/>
                        <a:pt x="277288" y="363157"/>
                        <a:pt x="222637" y="365760"/>
                      </a:cubicBezTo>
                      <a:cubicBezTo>
                        <a:pt x="185573" y="367525"/>
                        <a:pt x="148425" y="365760"/>
                        <a:pt x="111319" y="365760"/>
                      </a:cubicBezTo>
                    </a:path>
                  </a:pathLst>
                </a:custGeom>
                <a:ln w="285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" name="Полилиния 19"/>
                <p:cNvSpPr/>
                <p:nvPr/>
              </p:nvSpPr>
              <p:spPr>
                <a:xfrm>
                  <a:off x="-803833" y="620202"/>
                  <a:ext cx="207485" cy="182880"/>
                </a:xfrm>
                <a:custGeom>
                  <a:avLst/>
                  <a:gdLst>
                    <a:gd name="connsiteX0" fmla="*/ 751 w 207485"/>
                    <a:gd name="connsiteY0" fmla="*/ 182880 h 182880"/>
                    <a:gd name="connsiteX1" fmla="*/ 24605 w 207485"/>
                    <a:gd name="connsiteY1" fmla="*/ 31805 h 182880"/>
                    <a:gd name="connsiteX2" fmla="*/ 48459 w 207485"/>
                    <a:gd name="connsiteY2" fmla="*/ 7951 h 182880"/>
                    <a:gd name="connsiteX3" fmla="*/ 72313 w 207485"/>
                    <a:gd name="connsiteY3" fmla="*/ 0 h 182880"/>
                    <a:gd name="connsiteX4" fmla="*/ 143875 w 207485"/>
                    <a:gd name="connsiteY4" fmla="*/ 15902 h 182880"/>
                    <a:gd name="connsiteX5" fmla="*/ 167729 w 207485"/>
                    <a:gd name="connsiteY5" fmla="*/ 23854 h 182880"/>
                    <a:gd name="connsiteX6" fmla="*/ 191583 w 207485"/>
                    <a:gd name="connsiteY6" fmla="*/ 71561 h 182880"/>
                    <a:gd name="connsiteX7" fmla="*/ 199534 w 207485"/>
                    <a:gd name="connsiteY7" fmla="*/ 95415 h 182880"/>
                    <a:gd name="connsiteX8" fmla="*/ 207485 w 207485"/>
                    <a:gd name="connsiteY8" fmla="*/ 151075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85" h="182880">
                      <a:moveTo>
                        <a:pt x="751" y="182880"/>
                      </a:moveTo>
                      <a:cubicBezTo>
                        <a:pt x="5741" y="103048"/>
                        <a:pt x="-14065" y="78210"/>
                        <a:pt x="24605" y="31805"/>
                      </a:cubicBezTo>
                      <a:cubicBezTo>
                        <a:pt x="31804" y="23166"/>
                        <a:pt x="39103" y="14188"/>
                        <a:pt x="48459" y="7951"/>
                      </a:cubicBezTo>
                      <a:cubicBezTo>
                        <a:pt x="55433" y="3302"/>
                        <a:pt x="64362" y="2650"/>
                        <a:pt x="72313" y="0"/>
                      </a:cubicBezTo>
                      <a:cubicBezTo>
                        <a:pt x="99635" y="5464"/>
                        <a:pt x="117678" y="8417"/>
                        <a:pt x="143875" y="15902"/>
                      </a:cubicBezTo>
                      <a:cubicBezTo>
                        <a:pt x="151934" y="18205"/>
                        <a:pt x="159778" y="21203"/>
                        <a:pt x="167729" y="23854"/>
                      </a:cubicBezTo>
                      <a:cubicBezTo>
                        <a:pt x="187714" y="83812"/>
                        <a:pt x="160755" y="9906"/>
                        <a:pt x="191583" y="71561"/>
                      </a:cubicBezTo>
                      <a:cubicBezTo>
                        <a:pt x="195331" y="79058"/>
                        <a:pt x="196884" y="87464"/>
                        <a:pt x="199534" y="95415"/>
                      </a:cubicBezTo>
                      <a:lnTo>
                        <a:pt x="207485" y="151075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1" name="Полилиния 20"/>
                <p:cNvSpPr/>
                <p:nvPr/>
              </p:nvSpPr>
              <p:spPr>
                <a:xfrm>
                  <a:off x="-703812" y="744007"/>
                  <a:ext cx="59756" cy="60107"/>
                </a:xfrm>
                <a:custGeom>
                  <a:avLst/>
                  <a:gdLst>
                    <a:gd name="connsiteX0" fmla="*/ 4097 w 59756"/>
                    <a:gd name="connsiteY0" fmla="*/ 43172 h 60107"/>
                    <a:gd name="connsiteX1" fmla="*/ 27951 w 59756"/>
                    <a:gd name="connsiteY1" fmla="*/ 3416 h 60107"/>
                    <a:gd name="connsiteX2" fmla="*/ 59756 w 59756"/>
                    <a:gd name="connsiteY2" fmla="*/ 35221 h 60107"/>
                    <a:gd name="connsiteX3" fmla="*/ 51805 w 59756"/>
                    <a:gd name="connsiteY3" fmla="*/ 59075 h 60107"/>
                    <a:gd name="connsiteX4" fmla="*/ 20000 w 59756"/>
                    <a:gd name="connsiteY4" fmla="*/ 51123 h 60107"/>
                    <a:gd name="connsiteX5" fmla="*/ 4097 w 59756"/>
                    <a:gd name="connsiteY5" fmla="*/ 43172 h 6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756" h="60107">
                      <a:moveTo>
                        <a:pt x="4097" y="43172"/>
                      </a:moveTo>
                      <a:cubicBezTo>
                        <a:pt x="5422" y="35221"/>
                        <a:pt x="15092" y="11989"/>
                        <a:pt x="27951" y="3416"/>
                      </a:cubicBezTo>
                      <a:cubicBezTo>
                        <a:pt x="51083" y="-12005"/>
                        <a:pt x="57828" y="29438"/>
                        <a:pt x="59756" y="35221"/>
                      </a:cubicBezTo>
                      <a:cubicBezTo>
                        <a:pt x="57106" y="43172"/>
                        <a:pt x="59587" y="55962"/>
                        <a:pt x="51805" y="59075"/>
                      </a:cubicBezTo>
                      <a:cubicBezTo>
                        <a:pt x="41659" y="63133"/>
                        <a:pt x="30508" y="54125"/>
                        <a:pt x="20000" y="51123"/>
                      </a:cubicBezTo>
                      <a:cubicBezTo>
                        <a:pt x="-10761" y="42334"/>
                        <a:pt x="2772" y="51123"/>
                        <a:pt x="4097" y="43172"/>
                      </a:cubicBez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" name="Полилиния 21"/>
                <p:cNvSpPr/>
                <p:nvPr/>
              </p:nvSpPr>
              <p:spPr>
                <a:xfrm>
                  <a:off x="-833884" y="627760"/>
                  <a:ext cx="159950" cy="127407"/>
                </a:xfrm>
                <a:custGeom>
                  <a:avLst/>
                  <a:gdLst>
                    <a:gd name="connsiteX0" fmla="*/ 10949 w 106365"/>
                    <a:gd name="connsiteY0" fmla="*/ 39757 h 87466"/>
                    <a:gd name="connsiteX1" fmla="*/ 26852 w 106365"/>
                    <a:gd name="connsiteY1" fmla="*/ 79513 h 87466"/>
                    <a:gd name="connsiteX2" fmla="*/ 98414 w 106365"/>
                    <a:gd name="connsiteY2" fmla="*/ 79513 h 87466"/>
                    <a:gd name="connsiteX3" fmla="*/ 106365 w 106365"/>
                    <a:gd name="connsiteY3" fmla="*/ 55659 h 87466"/>
                    <a:gd name="connsiteX4" fmla="*/ 98414 w 106365"/>
                    <a:gd name="connsiteY4" fmla="*/ 23854 h 87466"/>
                    <a:gd name="connsiteX5" fmla="*/ 50706 w 106365"/>
                    <a:gd name="connsiteY5" fmla="*/ 0 h 87466"/>
                    <a:gd name="connsiteX6" fmla="*/ 10949 w 106365"/>
                    <a:gd name="connsiteY6" fmla="*/ 7952 h 87466"/>
                    <a:gd name="connsiteX7" fmla="*/ 10949 w 106365"/>
                    <a:gd name="connsiteY7" fmla="*/ 39757 h 8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65" h="87466">
                      <a:moveTo>
                        <a:pt x="10949" y="39757"/>
                      </a:moveTo>
                      <a:cubicBezTo>
                        <a:pt x="13599" y="51684"/>
                        <a:pt x="17715" y="68548"/>
                        <a:pt x="26852" y="79513"/>
                      </a:cubicBezTo>
                      <a:cubicBezTo>
                        <a:pt x="41176" y="96701"/>
                        <a:pt x="90190" y="80884"/>
                        <a:pt x="98414" y="79513"/>
                      </a:cubicBezTo>
                      <a:cubicBezTo>
                        <a:pt x="101064" y="71562"/>
                        <a:pt x="106365" y="64040"/>
                        <a:pt x="106365" y="55659"/>
                      </a:cubicBezTo>
                      <a:cubicBezTo>
                        <a:pt x="106365" y="44731"/>
                        <a:pt x="104476" y="32947"/>
                        <a:pt x="98414" y="23854"/>
                      </a:cubicBezTo>
                      <a:cubicBezTo>
                        <a:pt x="89607" y="10644"/>
                        <a:pt x="64312" y="4536"/>
                        <a:pt x="50706" y="0"/>
                      </a:cubicBezTo>
                      <a:cubicBezTo>
                        <a:pt x="37454" y="2651"/>
                        <a:pt x="22683" y="1247"/>
                        <a:pt x="10949" y="7952"/>
                      </a:cubicBezTo>
                      <a:cubicBezTo>
                        <a:pt x="-12304" y="21239"/>
                        <a:pt x="8299" y="27830"/>
                        <a:pt x="10949" y="397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70" name="Группа 169"/>
              <p:cNvGrpSpPr/>
              <p:nvPr/>
            </p:nvGrpSpPr>
            <p:grpSpPr>
              <a:xfrm flipH="1">
                <a:off x="-1817892" y="478233"/>
                <a:ext cx="492981" cy="375536"/>
                <a:chOff x="-985962" y="461176"/>
                <a:chExt cx="492981" cy="366544"/>
              </a:xfrm>
            </p:grpSpPr>
            <p:sp>
              <p:nvSpPr>
                <p:cNvPr id="171" name="Полилиния 170"/>
                <p:cNvSpPr/>
                <p:nvPr/>
              </p:nvSpPr>
              <p:spPr>
                <a:xfrm>
                  <a:off x="-985962" y="461176"/>
                  <a:ext cx="492981" cy="366544"/>
                </a:xfrm>
                <a:custGeom>
                  <a:avLst/>
                  <a:gdLst>
                    <a:gd name="connsiteX0" fmla="*/ 0 w 492981"/>
                    <a:gd name="connsiteY0" fmla="*/ 15902 h 366544"/>
                    <a:gd name="connsiteX1" fmla="*/ 39757 w 492981"/>
                    <a:gd name="connsiteY1" fmla="*/ 7951 h 366544"/>
                    <a:gd name="connsiteX2" fmla="*/ 63611 w 492981"/>
                    <a:gd name="connsiteY2" fmla="*/ 0 h 366544"/>
                    <a:gd name="connsiteX3" fmla="*/ 286247 w 492981"/>
                    <a:gd name="connsiteY3" fmla="*/ 7951 h 366544"/>
                    <a:gd name="connsiteX4" fmla="*/ 357809 w 492981"/>
                    <a:gd name="connsiteY4" fmla="*/ 47707 h 366544"/>
                    <a:gd name="connsiteX5" fmla="*/ 381663 w 492981"/>
                    <a:gd name="connsiteY5" fmla="*/ 63610 h 366544"/>
                    <a:gd name="connsiteX6" fmla="*/ 405517 w 492981"/>
                    <a:gd name="connsiteY6" fmla="*/ 79513 h 366544"/>
                    <a:gd name="connsiteX7" fmla="*/ 445273 w 492981"/>
                    <a:gd name="connsiteY7" fmla="*/ 127221 h 366544"/>
                    <a:gd name="connsiteX8" fmla="*/ 477079 w 492981"/>
                    <a:gd name="connsiteY8" fmla="*/ 174928 h 366544"/>
                    <a:gd name="connsiteX9" fmla="*/ 492981 w 492981"/>
                    <a:gd name="connsiteY9" fmla="*/ 198782 h 366544"/>
                    <a:gd name="connsiteX10" fmla="*/ 453225 w 492981"/>
                    <a:gd name="connsiteY10" fmla="*/ 286247 h 366544"/>
                    <a:gd name="connsiteX11" fmla="*/ 429371 w 492981"/>
                    <a:gd name="connsiteY11" fmla="*/ 294198 h 366544"/>
                    <a:gd name="connsiteX12" fmla="*/ 381663 w 492981"/>
                    <a:gd name="connsiteY12" fmla="*/ 318052 h 366544"/>
                    <a:gd name="connsiteX13" fmla="*/ 357809 w 492981"/>
                    <a:gd name="connsiteY13" fmla="*/ 333954 h 366544"/>
                    <a:gd name="connsiteX14" fmla="*/ 326004 w 492981"/>
                    <a:gd name="connsiteY14" fmla="*/ 341906 h 366544"/>
                    <a:gd name="connsiteX15" fmla="*/ 222637 w 492981"/>
                    <a:gd name="connsiteY15" fmla="*/ 365760 h 366544"/>
                    <a:gd name="connsiteX16" fmla="*/ 111319 w 492981"/>
                    <a:gd name="connsiteY16" fmla="*/ 365760 h 36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92981" h="366544">
                      <a:moveTo>
                        <a:pt x="0" y="15902"/>
                      </a:moveTo>
                      <a:cubicBezTo>
                        <a:pt x="13252" y="13252"/>
                        <a:pt x="26646" y="11229"/>
                        <a:pt x="39757" y="7951"/>
                      </a:cubicBezTo>
                      <a:cubicBezTo>
                        <a:pt x="47888" y="5918"/>
                        <a:pt x="55230" y="0"/>
                        <a:pt x="63611" y="0"/>
                      </a:cubicBezTo>
                      <a:cubicBezTo>
                        <a:pt x="137870" y="0"/>
                        <a:pt x="212035" y="5301"/>
                        <a:pt x="286247" y="7951"/>
                      </a:cubicBezTo>
                      <a:cubicBezTo>
                        <a:pt x="328232" y="21946"/>
                        <a:pt x="303128" y="11253"/>
                        <a:pt x="357809" y="47707"/>
                      </a:cubicBezTo>
                      <a:lnTo>
                        <a:pt x="381663" y="63610"/>
                      </a:lnTo>
                      <a:lnTo>
                        <a:pt x="405517" y="79513"/>
                      </a:lnTo>
                      <a:cubicBezTo>
                        <a:pt x="462322" y="164725"/>
                        <a:pt x="373870" y="35419"/>
                        <a:pt x="445273" y="127221"/>
                      </a:cubicBezTo>
                      <a:cubicBezTo>
                        <a:pt x="457007" y="142307"/>
                        <a:pt x="466477" y="159026"/>
                        <a:pt x="477079" y="174928"/>
                      </a:cubicBezTo>
                      <a:lnTo>
                        <a:pt x="492981" y="198782"/>
                      </a:lnTo>
                      <a:cubicBezTo>
                        <a:pt x="488229" y="222541"/>
                        <a:pt x="482701" y="276422"/>
                        <a:pt x="453225" y="286247"/>
                      </a:cubicBezTo>
                      <a:lnTo>
                        <a:pt x="429371" y="294198"/>
                      </a:lnTo>
                      <a:cubicBezTo>
                        <a:pt x="361018" y="339768"/>
                        <a:pt x="447495" y="285138"/>
                        <a:pt x="381663" y="318052"/>
                      </a:cubicBezTo>
                      <a:cubicBezTo>
                        <a:pt x="373116" y="322326"/>
                        <a:pt x="366593" y="330190"/>
                        <a:pt x="357809" y="333954"/>
                      </a:cubicBezTo>
                      <a:cubicBezTo>
                        <a:pt x="347765" y="338259"/>
                        <a:pt x="336471" y="338766"/>
                        <a:pt x="326004" y="341906"/>
                      </a:cubicBezTo>
                      <a:cubicBezTo>
                        <a:pt x="276260" y="356829"/>
                        <a:pt x="277288" y="363157"/>
                        <a:pt x="222637" y="365760"/>
                      </a:cubicBezTo>
                      <a:cubicBezTo>
                        <a:pt x="185573" y="367525"/>
                        <a:pt x="148425" y="365760"/>
                        <a:pt x="111319" y="365760"/>
                      </a:cubicBezTo>
                    </a:path>
                  </a:pathLst>
                </a:custGeom>
                <a:ln w="285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2" name="Полилиния 171"/>
                <p:cNvSpPr/>
                <p:nvPr/>
              </p:nvSpPr>
              <p:spPr>
                <a:xfrm>
                  <a:off x="-893948" y="620202"/>
                  <a:ext cx="207485" cy="182880"/>
                </a:xfrm>
                <a:custGeom>
                  <a:avLst/>
                  <a:gdLst>
                    <a:gd name="connsiteX0" fmla="*/ 751 w 207485"/>
                    <a:gd name="connsiteY0" fmla="*/ 182880 h 182880"/>
                    <a:gd name="connsiteX1" fmla="*/ 24605 w 207485"/>
                    <a:gd name="connsiteY1" fmla="*/ 31805 h 182880"/>
                    <a:gd name="connsiteX2" fmla="*/ 48459 w 207485"/>
                    <a:gd name="connsiteY2" fmla="*/ 7951 h 182880"/>
                    <a:gd name="connsiteX3" fmla="*/ 72313 w 207485"/>
                    <a:gd name="connsiteY3" fmla="*/ 0 h 182880"/>
                    <a:gd name="connsiteX4" fmla="*/ 143875 w 207485"/>
                    <a:gd name="connsiteY4" fmla="*/ 15902 h 182880"/>
                    <a:gd name="connsiteX5" fmla="*/ 167729 w 207485"/>
                    <a:gd name="connsiteY5" fmla="*/ 23854 h 182880"/>
                    <a:gd name="connsiteX6" fmla="*/ 191583 w 207485"/>
                    <a:gd name="connsiteY6" fmla="*/ 71561 h 182880"/>
                    <a:gd name="connsiteX7" fmla="*/ 199534 w 207485"/>
                    <a:gd name="connsiteY7" fmla="*/ 95415 h 182880"/>
                    <a:gd name="connsiteX8" fmla="*/ 207485 w 207485"/>
                    <a:gd name="connsiteY8" fmla="*/ 151075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85" h="182880">
                      <a:moveTo>
                        <a:pt x="751" y="182880"/>
                      </a:moveTo>
                      <a:cubicBezTo>
                        <a:pt x="5741" y="103048"/>
                        <a:pt x="-14065" y="78210"/>
                        <a:pt x="24605" y="31805"/>
                      </a:cubicBezTo>
                      <a:cubicBezTo>
                        <a:pt x="31804" y="23166"/>
                        <a:pt x="39103" y="14188"/>
                        <a:pt x="48459" y="7951"/>
                      </a:cubicBezTo>
                      <a:cubicBezTo>
                        <a:pt x="55433" y="3302"/>
                        <a:pt x="64362" y="2650"/>
                        <a:pt x="72313" y="0"/>
                      </a:cubicBezTo>
                      <a:cubicBezTo>
                        <a:pt x="99635" y="5464"/>
                        <a:pt x="117678" y="8417"/>
                        <a:pt x="143875" y="15902"/>
                      </a:cubicBezTo>
                      <a:cubicBezTo>
                        <a:pt x="151934" y="18205"/>
                        <a:pt x="159778" y="21203"/>
                        <a:pt x="167729" y="23854"/>
                      </a:cubicBezTo>
                      <a:cubicBezTo>
                        <a:pt x="187714" y="83812"/>
                        <a:pt x="160755" y="9906"/>
                        <a:pt x="191583" y="71561"/>
                      </a:cubicBezTo>
                      <a:cubicBezTo>
                        <a:pt x="195331" y="79058"/>
                        <a:pt x="196884" y="87464"/>
                        <a:pt x="199534" y="95415"/>
                      </a:cubicBezTo>
                      <a:lnTo>
                        <a:pt x="207485" y="151075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3" name="Полилиния 172"/>
                <p:cNvSpPr/>
                <p:nvPr/>
              </p:nvSpPr>
              <p:spPr>
                <a:xfrm>
                  <a:off x="-859563" y="729171"/>
                  <a:ext cx="59756" cy="60107"/>
                </a:xfrm>
                <a:custGeom>
                  <a:avLst/>
                  <a:gdLst>
                    <a:gd name="connsiteX0" fmla="*/ 4097 w 59756"/>
                    <a:gd name="connsiteY0" fmla="*/ 43172 h 60107"/>
                    <a:gd name="connsiteX1" fmla="*/ 27951 w 59756"/>
                    <a:gd name="connsiteY1" fmla="*/ 3416 h 60107"/>
                    <a:gd name="connsiteX2" fmla="*/ 59756 w 59756"/>
                    <a:gd name="connsiteY2" fmla="*/ 35221 h 60107"/>
                    <a:gd name="connsiteX3" fmla="*/ 51805 w 59756"/>
                    <a:gd name="connsiteY3" fmla="*/ 59075 h 60107"/>
                    <a:gd name="connsiteX4" fmla="*/ 20000 w 59756"/>
                    <a:gd name="connsiteY4" fmla="*/ 51123 h 60107"/>
                    <a:gd name="connsiteX5" fmla="*/ 4097 w 59756"/>
                    <a:gd name="connsiteY5" fmla="*/ 43172 h 6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756" h="60107">
                      <a:moveTo>
                        <a:pt x="4097" y="43172"/>
                      </a:moveTo>
                      <a:cubicBezTo>
                        <a:pt x="5422" y="35221"/>
                        <a:pt x="15092" y="11989"/>
                        <a:pt x="27951" y="3416"/>
                      </a:cubicBezTo>
                      <a:cubicBezTo>
                        <a:pt x="51083" y="-12005"/>
                        <a:pt x="57828" y="29438"/>
                        <a:pt x="59756" y="35221"/>
                      </a:cubicBezTo>
                      <a:cubicBezTo>
                        <a:pt x="57106" y="43172"/>
                        <a:pt x="59587" y="55962"/>
                        <a:pt x="51805" y="59075"/>
                      </a:cubicBezTo>
                      <a:cubicBezTo>
                        <a:pt x="41659" y="63133"/>
                        <a:pt x="30508" y="54125"/>
                        <a:pt x="20000" y="51123"/>
                      </a:cubicBezTo>
                      <a:cubicBezTo>
                        <a:pt x="-10761" y="42334"/>
                        <a:pt x="2772" y="51123"/>
                        <a:pt x="4097" y="43172"/>
                      </a:cubicBez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4" name="Полилиния 173"/>
                <p:cNvSpPr/>
                <p:nvPr/>
              </p:nvSpPr>
              <p:spPr>
                <a:xfrm>
                  <a:off x="-863762" y="612154"/>
                  <a:ext cx="159950" cy="127407"/>
                </a:xfrm>
                <a:custGeom>
                  <a:avLst/>
                  <a:gdLst>
                    <a:gd name="connsiteX0" fmla="*/ 10949 w 106365"/>
                    <a:gd name="connsiteY0" fmla="*/ 39757 h 87466"/>
                    <a:gd name="connsiteX1" fmla="*/ 26852 w 106365"/>
                    <a:gd name="connsiteY1" fmla="*/ 79513 h 87466"/>
                    <a:gd name="connsiteX2" fmla="*/ 98414 w 106365"/>
                    <a:gd name="connsiteY2" fmla="*/ 79513 h 87466"/>
                    <a:gd name="connsiteX3" fmla="*/ 106365 w 106365"/>
                    <a:gd name="connsiteY3" fmla="*/ 55659 h 87466"/>
                    <a:gd name="connsiteX4" fmla="*/ 98414 w 106365"/>
                    <a:gd name="connsiteY4" fmla="*/ 23854 h 87466"/>
                    <a:gd name="connsiteX5" fmla="*/ 50706 w 106365"/>
                    <a:gd name="connsiteY5" fmla="*/ 0 h 87466"/>
                    <a:gd name="connsiteX6" fmla="*/ 10949 w 106365"/>
                    <a:gd name="connsiteY6" fmla="*/ 7952 h 87466"/>
                    <a:gd name="connsiteX7" fmla="*/ 10949 w 106365"/>
                    <a:gd name="connsiteY7" fmla="*/ 39757 h 8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65" h="87466">
                      <a:moveTo>
                        <a:pt x="10949" y="39757"/>
                      </a:moveTo>
                      <a:cubicBezTo>
                        <a:pt x="13599" y="51684"/>
                        <a:pt x="17715" y="68548"/>
                        <a:pt x="26852" y="79513"/>
                      </a:cubicBezTo>
                      <a:cubicBezTo>
                        <a:pt x="41176" y="96701"/>
                        <a:pt x="90190" y="80884"/>
                        <a:pt x="98414" y="79513"/>
                      </a:cubicBezTo>
                      <a:cubicBezTo>
                        <a:pt x="101064" y="71562"/>
                        <a:pt x="106365" y="64040"/>
                        <a:pt x="106365" y="55659"/>
                      </a:cubicBezTo>
                      <a:cubicBezTo>
                        <a:pt x="106365" y="44731"/>
                        <a:pt x="104476" y="32947"/>
                        <a:pt x="98414" y="23854"/>
                      </a:cubicBezTo>
                      <a:cubicBezTo>
                        <a:pt x="89607" y="10644"/>
                        <a:pt x="64312" y="4536"/>
                        <a:pt x="50706" y="0"/>
                      </a:cubicBezTo>
                      <a:cubicBezTo>
                        <a:pt x="37454" y="2651"/>
                        <a:pt x="22683" y="1247"/>
                        <a:pt x="10949" y="7952"/>
                      </a:cubicBezTo>
                      <a:cubicBezTo>
                        <a:pt x="-12304" y="21239"/>
                        <a:pt x="8299" y="27830"/>
                        <a:pt x="10949" y="397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</p:grpSp>
      <p:grpSp>
        <p:nvGrpSpPr>
          <p:cNvPr id="176" name="Группа 175"/>
          <p:cNvGrpSpPr/>
          <p:nvPr/>
        </p:nvGrpSpPr>
        <p:grpSpPr>
          <a:xfrm rot="5400000">
            <a:off x="1034621" y="1728977"/>
            <a:ext cx="1475604" cy="4519862"/>
            <a:chOff x="-4501008" y="-371518"/>
            <a:chExt cx="1872208" cy="5125644"/>
          </a:xfrm>
        </p:grpSpPr>
        <p:grpSp>
          <p:nvGrpSpPr>
            <p:cNvPr id="177" name="Группа 17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79" name="Группа 17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1" name="Рисунок 18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82" name="Рисунок 181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0" name="Рисунок 179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7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02" name="Группа 201"/>
          <p:cNvGrpSpPr/>
          <p:nvPr/>
        </p:nvGrpSpPr>
        <p:grpSpPr>
          <a:xfrm rot="945756">
            <a:off x="1692850" y="3853165"/>
            <a:ext cx="2022256" cy="745308"/>
            <a:chOff x="14292213" y="2484205"/>
            <a:chExt cx="2118824" cy="854033"/>
          </a:xfrm>
        </p:grpSpPr>
        <p:sp>
          <p:nvSpPr>
            <p:cNvPr id="205" name="Полилиния 204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83779 w 898635"/>
                <a:gd name="connsiteY5" fmla="*/ 126124 h 520415"/>
                <a:gd name="connsiteX6" fmla="*/ 394138 w 898635"/>
                <a:gd name="connsiteY6" fmla="*/ 173420 h 520415"/>
                <a:gd name="connsiteX7" fmla="*/ 299545 w 898635"/>
                <a:gd name="connsiteY7" fmla="*/ 204951 h 520415"/>
                <a:gd name="connsiteX8" fmla="*/ 268014 w 898635"/>
                <a:gd name="connsiteY8" fmla="*/ 236483 h 520415"/>
                <a:gd name="connsiteX9" fmla="*/ 110359 w 898635"/>
                <a:gd name="connsiteY9" fmla="*/ 283779 h 520415"/>
                <a:gd name="connsiteX10" fmla="*/ 0 w 898635"/>
                <a:gd name="connsiteY10" fmla="*/ 315310 h 520415"/>
                <a:gd name="connsiteX11" fmla="*/ 110359 w 898635"/>
                <a:gd name="connsiteY11" fmla="*/ 425669 h 520415"/>
                <a:gd name="connsiteX12" fmla="*/ 157655 w 898635"/>
                <a:gd name="connsiteY12" fmla="*/ 457200 h 520415"/>
                <a:gd name="connsiteX13" fmla="*/ 189186 w 898635"/>
                <a:gd name="connsiteY13" fmla="*/ 504496 h 520415"/>
                <a:gd name="connsiteX14" fmla="*/ 331076 w 898635"/>
                <a:gd name="connsiteY14" fmla="*/ 504496 h 520415"/>
                <a:gd name="connsiteX15" fmla="*/ 425669 w 898635"/>
                <a:gd name="connsiteY15" fmla="*/ 472965 h 520415"/>
                <a:gd name="connsiteX16" fmla="*/ 472966 w 898635"/>
                <a:gd name="connsiteY16" fmla="*/ 457200 h 520415"/>
                <a:gd name="connsiteX17" fmla="*/ 520262 w 898635"/>
                <a:gd name="connsiteY17" fmla="*/ 425669 h 520415"/>
                <a:gd name="connsiteX18" fmla="*/ 567559 w 898635"/>
                <a:gd name="connsiteY18" fmla="*/ 409903 h 520415"/>
                <a:gd name="connsiteX19" fmla="*/ 599090 w 898635"/>
                <a:gd name="connsiteY19" fmla="*/ 362607 h 520415"/>
                <a:gd name="connsiteX20" fmla="*/ 693683 w 898635"/>
                <a:gd name="connsiteY20" fmla="*/ 331076 h 520415"/>
                <a:gd name="connsiteX21" fmla="*/ 804042 w 898635"/>
                <a:gd name="connsiteY21" fmla="*/ 299545 h 520415"/>
                <a:gd name="connsiteX22" fmla="*/ 851338 w 898635"/>
                <a:gd name="connsiteY22" fmla="*/ 268014 h 520415"/>
                <a:gd name="connsiteX23" fmla="*/ 867104 w 898635"/>
                <a:gd name="connsiteY23" fmla="*/ 220717 h 520415"/>
                <a:gd name="connsiteX24" fmla="*/ 898635 w 898635"/>
                <a:gd name="connsiteY24" fmla="*/ 173420 h 520415"/>
                <a:gd name="connsiteX25" fmla="*/ 867104 w 898635"/>
                <a:gd name="connsiteY25" fmla="*/ 78827 h 520415"/>
                <a:gd name="connsiteX26" fmla="*/ 819807 w 898635"/>
                <a:gd name="connsiteY26" fmla="*/ 47296 h 520415"/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394138 w 898635"/>
                <a:gd name="connsiteY5" fmla="*/ 173420 h 520415"/>
                <a:gd name="connsiteX6" fmla="*/ 299545 w 898635"/>
                <a:gd name="connsiteY6" fmla="*/ 204951 h 520415"/>
                <a:gd name="connsiteX7" fmla="*/ 268014 w 898635"/>
                <a:gd name="connsiteY7" fmla="*/ 236483 h 520415"/>
                <a:gd name="connsiteX8" fmla="*/ 110359 w 898635"/>
                <a:gd name="connsiteY8" fmla="*/ 283779 h 520415"/>
                <a:gd name="connsiteX9" fmla="*/ 0 w 898635"/>
                <a:gd name="connsiteY9" fmla="*/ 315310 h 520415"/>
                <a:gd name="connsiteX10" fmla="*/ 110359 w 898635"/>
                <a:gd name="connsiteY10" fmla="*/ 425669 h 520415"/>
                <a:gd name="connsiteX11" fmla="*/ 157655 w 898635"/>
                <a:gd name="connsiteY11" fmla="*/ 457200 h 520415"/>
                <a:gd name="connsiteX12" fmla="*/ 189186 w 898635"/>
                <a:gd name="connsiteY12" fmla="*/ 504496 h 520415"/>
                <a:gd name="connsiteX13" fmla="*/ 331076 w 898635"/>
                <a:gd name="connsiteY13" fmla="*/ 504496 h 520415"/>
                <a:gd name="connsiteX14" fmla="*/ 425669 w 898635"/>
                <a:gd name="connsiteY14" fmla="*/ 472965 h 520415"/>
                <a:gd name="connsiteX15" fmla="*/ 472966 w 898635"/>
                <a:gd name="connsiteY15" fmla="*/ 457200 h 520415"/>
                <a:gd name="connsiteX16" fmla="*/ 520262 w 898635"/>
                <a:gd name="connsiteY16" fmla="*/ 425669 h 520415"/>
                <a:gd name="connsiteX17" fmla="*/ 567559 w 898635"/>
                <a:gd name="connsiteY17" fmla="*/ 409903 h 520415"/>
                <a:gd name="connsiteX18" fmla="*/ 599090 w 898635"/>
                <a:gd name="connsiteY18" fmla="*/ 362607 h 520415"/>
                <a:gd name="connsiteX19" fmla="*/ 693683 w 898635"/>
                <a:gd name="connsiteY19" fmla="*/ 331076 h 520415"/>
                <a:gd name="connsiteX20" fmla="*/ 804042 w 898635"/>
                <a:gd name="connsiteY20" fmla="*/ 299545 h 520415"/>
                <a:gd name="connsiteX21" fmla="*/ 851338 w 898635"/>
                <a:gd name="connsiteY21" fmla="*/ 268014 h 520415"/>
                <a:gd name="connsiteX22" fmla="*/ 867104 w 898635"/>
                <a:gd name="connsiteY22" fmla="*/ 220717 h 520415"/>
                <a:gd name="connsiteX23" fmla="*/ 898635 w 898635"/>
                <a:gd name="connsiteY23" fmla="*/ 173420 h 520415"/>
                <a:gd name="connsiteX24" fmla="*/ 867104 w 898635"/>
                <a:gd name="connsiteY24" fmla="*/ 78827 h 520415"/>
                <a:gd name="connsiteX25" fmla="*/ 819807 w 898635"/>
                <a:gd name="connsiteY25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12379" y="21020"/>
                    <a:pt x="488731" y="47296"/>
                  </a:cubicBezTo>
                  <a:cubicBezTo>
                    <a:pt x="465083" y="73572"/>
                    <a:pt x="425669" y="147144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07" name="Группа 206"/>
          <p:cNvGrpSpPr/>
          <p:nvPr/>
        </p:nvGrpSpPr>
        <p:grpSpPr>
          <a:xfrm rot="21302327" flipH="1">
            <a:off x="-203289" y="3854171"/>
            <a:ext cx="2006235" cy="692684"/>
            <a:chOff x="14292213" y="2484205"/>
            <a:chExt cx="2118824" cy="854033"/>
          </a:xfrm>
        </p:grpSpPr>
        <p:sp>
          <p:nvSpPr>
            <p:cNvPr id="210" name="Полилиния 209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1" name="Полилиния 210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212" name="Рисунок 211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8125" b="100000" l="5000" r="8791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7164"/>
          <a:stretch/>
        </p:blipFill>
        <p:spPr>
          <a:xfrm rot="5400000">
            <a:off x="567654" y="3746913"/>
            <a:ext cx="1396348" cy="467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99650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650"/>
    </mc:Choice>
    <mc:Fallback>
      <p:transition spd="slow" advTm="1650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3" name="Равнобедренный треугольник 55"/>
          <p:cNvSpPr/>
          <p:nvPr/>
        </p:nvSpPr>
        <p:spPr>
          <a:xfrm>
            <a:off x="2921860" y="3041434"/>
            <a:ext cx="1093163" cy="1425546"/>
          </a:xfrm>
          <a:custGeom>
            <a:avLst/>
            <a:gdLst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1080120 w 1080120"/>
              <a:gd name="connsiteY2" fmla="*/ 1407630 h 1407630"/>
              <a:gd name="connsiteX3" fmla="*/ 0 w 1080120"/>
              <a:gd name="connsiteY3" fmla="*/ 1407630 h 1407630"/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749742 w 1080120"/>
              <a:gd name="connsiteY2" fmla="*/ 1108819 h 1407630"/>
              <a:gd name="connsiteX3" fmla="*/ 1080120 w 1080120"/>
              <a:gd name="connsiteY3" fmla="*/ 1407630 h 1407630"/>
              <a:gd name="connsiteX4" fmla="*/ 0 w 1080120"/>
              <a:gd name="connsiteY4" fmla="*/ 1407630 h 1407630"/>
              <a:gd name="connsiteX0" fmla="*/ 0 w 1080120"/>
              <a:gd name="connsiteY0" fmla="*/ 1407630 h 1407630"/>
              <a:gd name="connsiteX1" fmla="*/ 387432 w 1080120"/>
              <a:gd name="connsiteY1" fmla="*/ 1108819 h 1407630"/>
              <a:gd name="connsiteX2" fmla="*/ 540060 w 1080120"/>
              <a:gd name="connsiteY2" fmla="*/ 0 h 1407630"/>
              <a:gd name="connsiteX3" fmla="*/ 749742 w 1080120"/>
              <a:gd name="connsiteY3" fmla="*/ 1108819 h 1407630"/>
              <a:gd name="connsiteX4" fmla="*/ 1080120 w 1080120"/>
              <a:gd name="connsiteY4" fmla="*/ 1407630 h 1407630"/>
              <a:gd name="connsiteX5" fmla="*/ 0 w 1080120"/>
              <a:gd name="connsiteY5" fmla="*/ 1407630 h 140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120" h="1407630">
                <a:moveTo>
                  <a:pt x="0" y="1407630"/>
                </a:moveTo>
                <a:cubicBezTo>
                  <a:pt x="42880" y="1273521"/>
                  <a:pt x="344552" y="1242928"/>
                  <a:pt x="387432" y="1108819"/>
                </a:cubicBezTo>
                <a:lnTo>
                  <a:pt x="540060" y="0"/>
                </a:lnTo>
                <a:cubicBezTo>
                  <a:pt x="635833" y="243086"/>
                  <a:pt x="653969" y="865733"/>
                  <a:pt x="749742" y="1108819"/>
                </a:cubicBezTo>
                <a:lnTo>
                  <a:pt x="1080120" y="1407630"/>
                </a:lnTo>
                <a:lnTo>
                  <a:pt x="0" y="1407630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ик 103"/>
          <p:cNvSpPr/>
          <p:nvPr/>
        </p:nvSpPr>
        <p:spPr>
          <a:xfrm>
            <a:off x="954167" y="886892"/>
            <a:ext cx="5028550" cy="2867315"/>
          </a:xfrm>
          <a:prstGeom prst="rect">
            <a:avLst/>
          </a:prstGeom>
          <a:ln>
            <a:noFill/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рямоугольник 108"/>
          <p:cNvSpPr/>
          <p:nvPr/>
        </p:nvSpPr>
        <p:spPr>
          <a:xfrm>
            <a:off x="1041916" y="1084927"/>
            <a:ext cx="4808045" cy="251174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рямоугольник 109"/>
          <p:cNvSpPr/>
          <p:nvPr/>
        </p:nvSpPr>
        <p:spPr>
          <a:xfrm>
            <a:off x="1041916" y="1091048"/>
            <a:ext cx="4808045" cy="32435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ТРОСТЬ.РУ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2502931" y="1424864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ДЕДУШЕК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3" name="Группа 112"/>
          <p:cNvGrpSpPr/>
          <p:nvPr/>
        </p:nvGrpSpPr>
        <p:grpSpPr>
          <a:xfrm>
            <a:off x="3952079" y="1414985"/>
            <a:ext cx="521564" cy="414974"/>
            <a:chOff x="16707693" y="1213901"/>
            <a:chExt cx="972108" cy="672189"/>
          </a:xfrm>
        </p:grpSpPr>
        <p:sp>
          <p:nvSpPr>
            <p:cNvPr id="126" name="Прямоугольник 125"/>
            <p:cNvSpPr/>
            <p:nvPr/>
          </p:nvSpPr>
          <p:spPr>
            <a:xfrm>
              <a:off x="16707693" y="1213901"/>
              <a:ext cx="972108" cy="6721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7" name="Прямоугольник 1"/>
            <p:cNvSpPr/>
            <p:nvPr/>
          </p:nvSpPr>
          <p:spPr>
            <a:xfrm>
              <a:off x="16707693" y="1369959"/>
              <a:ext cx="972108" cy="466566"/>
            </a:xfrm>
            <a:custGeom>
              <a:avLst/>
              <a:gdLst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944216 w 1944216"/>
                <a:gd name="connsiteY2" fmla="*/ 1144014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504829 w 1944216"/>
                <a:gd name="connsiteY2" fmla="*/ 1108388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216" h="1108388">
                  <a:moveTo>
                    <a:pt x="0" y="0"/>
                  </a:moveTo>
                  <a:cubicBezTo>
                    <a:pt x="826202" y="510639"/>
                    <a:pt x="1248643" y="356260"/>
                    <a:pt x="1944216" y="0"/>
                  </a:cubicBezTo>
                  <a:lnTo>
                    <a:pt x="1504829" y="1108388"/>
                  </a:lnTo>
                  <a:lnTo>
                    <a:pt x="415636" y="1084638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4" name="Прямоугольник 113"/>
          <p:cNvSpPr/>
          <p:nvPr/>
        </p:nvSpPr>
        <p:spPr>
          <a:xfrm>
            <a:off x="4444780" y="1424864"/>
            <a:ext cx="1405181" cy="415747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РЕГИСТРАЦИЯ</a:t>
            </a:r>
            <a:endParaRPr lang="ru-RU" sz="13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4896389" y="1084927"/>
            <a:ext cx="954711" cy="322154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ВЫХОД</a:t>
            </a:r>
            <a:endParaRPr lang="ru-RU" sz="12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7" name="Рисунок 1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824" y="1922616"/>
            <a:ext cx="1638942" cy="1639471"/>
          </a:xfrm>
          <a:prstGeom prst="rect">
            <a:avLst/>
          </a:prstGeom>
        </p:spPr>
      </p:pic>
      <p:sp>
        <p:nvSpPr>
          <p:cNvPr id="118" name="Прямоугольник 117"/>
          <p:cNvSpPr/>
          <p:nvPr/>
        </p:nvSpPr>
        <p:spPr>
          <a:xfrm>
            <a:off x="1118643" y="2883715"/>
            <a:ext cx="2833436" cy="27155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 КОРЗИНУ</a:t>
            </a:r>
            <a:endParaRPr lang="ru-RU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-3667398" y="582009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995982" y="-1470460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10114418" y="336795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10547983" y="681125"/>
            <a:ext cx="5599476" cy="1152128"/>
          </a:xfrm>
          <a:prstGeom prst="wedgeRectCallout">
            <a:avLst>
              <a:gd name="adj1" fmla="val -9840"/>
              <a:gd name="adj2" fmla="val 7890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Бабушка, здесь можно многое!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-2634599" y="254719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-1260648" y="344826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8" name="Группа 147"/>
          <p:cNvGrpSpPr/>
          <p:nvPr/>
        </p:nvGrpSpPr>
        <p:grpSpPr>
          <a:xfrm>
            <a:off x="-4500001" y="4128298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9" name="Полилиния 158"/>
          <p:cNvSpPr/>
          <p:nvPr/>
        </p:nvSpPr>
        <p:spPr>
          <a:xfrm>
            <a:off x="-1260648" y="18820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10620672" y="3061909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3" name="Группа 82"/>
          <p:cNvGrpSpPr/>
          <p:nvPr/>
        </p:nvGrpSpPr>
        <p:grpSpPr>
          <a:xfrm rot="1964300">
            <a:off x="10663798" y="2119830"/>
            <a:ext cx="3072858" cy="2254604"/>
            <a:chOff x="14292213" y="1319053"/>
            <a:chExt cx="2638766" cy="2032699"/>
          </a:xfrm>
        </p:grpSpPr>
        <p:sp>
          <p:nvSpPr>
            <p:cNvPr id="90" name="Полилиния 89"/>
            <p:cNvSpPr/>
            <p:nvPr/>
          </p:nvSpPr>
          <p:spPr>
            <a:xfrm rot="2224604">
              <a:off x="16071861" y="1718655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3" name="Группа 182"/>
          <p:cNvGrpSpPr/>
          <p:nvPr/>
        </p:nvGrpSpPr>
        <p:grpSpPr>
          <a:xfrm rot="5400000">
            <a:off x="2160666" y="790673"/>
            <a:ext cx="894694" cy="3100248"/>
            <a:chOff x="-4501008" y="-371518"/>
            <a:chExt cx="1872208" cy="5467871"/>
          </a:xfrm>
        </p:grpSpPr>
        <p:pic>
          <p:nvPicPr>
            <p:cNvPr id="184" name="Рисунок 183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625" t="92229"/>
            <a:stretch/>
          </p:blipFill>
          <p:spPr>
            <a:xfrm rot="16200000">
              <a:off x="-4018691" y="3706463"/>
              <a:ext cx="919093" cy="1860687"/>
            </a:xfrm>
            <a:prstGeom prst="rect">
              <a:avLst/>
            </a:prstGeom>
          </p:spPr>
        </p:pic>
        <p:grpSp>
          <p:nvGrpSpPr>
            <p:cNvPr id="185" name="Группа 18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87" name="Группа 18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9" name="Рисунок 188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90" name="Рисунок 189"/>
                <p:cNvPicPr>
                  <a:picLocks noChangeAspect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8" name="Рисунок 187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8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2645730" y="302069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0" name="Полилиния 199"/>
          <p:cNvSpPr/>
          <p:nvPr/>
        </p:nvSpPr>
        <p:spPr>
          <a:xfrm flipH="1">
            <a:off x="-95269" y="285616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9" name="Группа 28"/>
          <p:cNvGrpSpPr/>
          <p:nvPr/>
        </p:nvGrpSpPr>
        <p:grpSpPr>
          <a:xfrm>
            <a:off x="215957" y="82583"/>
            <a:ext cx="2838924" cy="7366341"/>
            <a:chOff x="215957" y="82583"/>
            <a:chExt cx="2838924" cy="7366341"/>
          </a:xfrm>
        </p:grpSpPr>
        <p:sp>
          <p:nvSpPr>
            <p:cNvPr id="111" name="Прямоугольник 110"/>
            <p:cNvSpPr/>
            <p:nvPr/>
          </p:nvSpPr>
          <p:spPr>
            <a:xfrm>
              <a:off x="1041916" y="1418278"/>
              <a:ext cx="1461015" cy="4083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559705" y="1720456"/>
              <a:ext cx="2086025" cy="1924495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  <a:gd name="connsiteX0" fmla="*/ 333933 w 1724583"/>
                <a:gd name="connsiteY0" fmla="*/ 95250 h 1219200"/>
                <a:gd name="connsiteX1" fmla="*/ 372033 w 1724583"/>
                <a:gd name="connsiteY1" fmla="*/ 266700 h 1219200"/>
                <a:gd name="connsiteX2" fmla="*/ 391083 w 1724583"/>
                <a:gd name="connsiteY2" fmla="*/ 323850 h 1219200"/>
                <a:gd name="connsiteX3" fmla="*/ 429183 w 1724583"/>
                <a:gd name="connsiteY3" fmla="*/ 381000 h 1219200"/>
                <a:gd name="connsiteX4" fmla="*/ 410133 w 1724583"/>
                <a:gd name="connsiteY4" fmla="*/ 609600 h 1219200"/>
                <a:gd name="connsiteX5" fmla="*/ 333933 w 1724583"/>
                <a:gd name="connsiteY5" fmla="*/ 781050 h 1219200"/>
                <a:gd name="connsiteX6" fmla="*/ 276783 w 1724583"/>
                <a:gd name="connsiteY6" fmla="*/ 838200 h 1219200"/>
                <a:gd name="connsiteX7" fmla="*/ 200583 w 1724583"/>
                <a:gd name="connsiteY7" fmla="*/ 952500 h 1219200"/>
                <a:gd name="connsiteX8" fmla="*/ 1084 w 1724583"/>
                <a:gd name="connsiteY8" fmla="*/ 1097206 h 1219200"/>
                <a:gd name="connsiteX9" fmla="*/ 295833 w 1724583"/>
                <a:gd name="connsiteY9" fmla="*/ 1047750 h 1219200"/>
                <a:gd name="connsiteX10" fmla="*/ 352983 w 1724583"/>
                <a:gd name="connsiteY10" fmla="*/ 1066800 h 1219200"/>
                <a:gd name="connsiteX11" fmla="*/ 391083 w 1724583"/>
                <a:gd name="connsiteY11" fmla="*/ 1123950 h 1219200"/>
                <a:gd name="connsiteX12" fmla="*/ 448233 w 1724583"/>
                <a:gd name="connsiteY12" fmla="*/ 1143000 h 1219200"/>
                <a:gd name="connsiteX13" fmla="*/ 600633 w 1724583"/>
                <a:gd name="connsiteY13" fmla="*/ 1181100 h 1219200"/>
                <a:gd name="connsiteX14" fmla="*/ 886383 w 1724583"/>
                <a:gd name="connsiteY14" fmla="*/ 1219200 h 1219200"/>
                <a:gd name="connsiteX15" fmla="*/ 1362633 w 1724583"/>
                <a:gd name="connsiteY15" fmla="*/ 1200150 h 1219200"/>
                <a:gd name="connsiteX16" fmla="*/ 1419783 w 1724583"/>
                <a:gd name="connsiteY16" fmla="*/ 1181100 h 1219200"/>
                <a:gd name="connsiteX17" fmla="*/ 1553133 w 1724583"/>
                <a:gd name="connsiteY17" fmla="*/ 1104900 h 1219200"/>
                <a:gd name="connsiteX18" fmla="*/ 1610283 w 1724583"/>
                <a:gd name="connsiteY18" fmla="*/ 1085850 h 1219200"/>
                <a:gd name="connsiteX19" fmla="*/ 1648383 w 1724583"/>
                <a:gd name="connsiteY19" fmla="*/ 1028700 h 1219200"/>
                <a:gd name="connsiteX20" fmla="*/ 1724583 w 1724583"/>
                <a:gd name="connsiteY20" fmla="*/ 952500 h 1219200"/>
                <a:gd name="connsiteX21" fmla="*/ 1648383 w 1724583"/>
                <a:gd name="connsiteY21" fmla="*/ 781050 h 1219200"/>
                <a:gd name="connsiteX22" fmla="*/ 1591233 w 1724583"/>
                <a:gd name="connsiteY22" fmla="*/ 742950 h 1219200"/>
                <a:gd name="connsiteX23" fmla="*/ 1515033 w 1724583"/>
                <a:gd name="connsiteY23" fmla="*/ 628650 h 1219200"/>
                <a:gd name="connsiteX24" fmla="*/ 1495983 w 1724583"/>
                <a:gd name="connsiteY24" fmla="*/ 571500 h 1219200"/>
                <a:gd name="connsiteX25" fmla="*/ 1457883 w 1724583"/>
                <a:gd name="connsiteY25" fmla="*/ 514350 h 1219200"/>
                <a:gd name="connsiteX26" fmla="*/ 1438833 w 1724583"/>
                <a:gd name="connsiteY26" fmla="*/ 304800 h 1219200"/>
                <a:gd name="connsiteX27" fmla="*/ 1419783 w 1724583"/>
                <a:gd name="connsiteY27" fmla="*/ 152400 h 1219200"/>
                <a:gd name="connsiteX28" fmla="*/ 1305483 w 1724583"/>
                <a:gd name="connsiteY28" fmla="*/ 114300 h 1219200"/>
                <a:gd name="connsiteX29" fmla="*/ 1248333 w 1724583"/>
                <a:gd name="connsiteY29" fmla="*/ 95250 h 1219200"/>
                <a:gd name="connsiteX30" fmla="*/ 924483 w 1724583"/>
                <a:gd name="connsiteY30" fmla="*/ 57150 h 1219200"/>
                <a:gd name="connsiteX31" fmla="*/ 695883 w 1724583"/>
                <a:gd name="connsiteY31" fmla="*/ 0 h 1219200"/>
                <a:gd name="connsiteX32" fmla="*/ 372033 w 1724583"/>
                <a:gd name="connsiteY32" fmla="*/ 19050 h 1219200"/>
                <a:gd name="connsiteX33" fmla="*/ 314883 w 1724583"/>
                <a:gd name="connsiteY33" fmla="*/ 38100 h 1219200"/>
                <a:gd name="connsiteX34" fmla="*/ 276783 w 1724583"/>
                <a:gd name="connsiteY34" fmla="*/ 95250 h 1219200"/>
                <a:gd name="connsiteX35" fmla="*/ 391083 w 1724583"/>
                <a:gd name="connsiteY35" fmla="*/ 152400 h 1219200"/>
                <a:gd name="connsiteX0" fmla="*/ 336364 w 1727014"/>
                <a:gd name="connsiteY0" fmla="*/ 95250 h 1438708"/>
                <a:gd name="connsiteX1" fmla="*/ 374464 w 1727014"/>
                <a:gd name="connsiteY1" fmla="*/ 266700 h 1438708"/>
                <a:gd name="connsiteX2" fmla="*/ 393514 w 1727014"/>
                <a:gd name="connsiteY2" fmla="*/ 323850 h 1438708"/>
                <a:gd name="connsiteX3" fmla="*/ 431614 w 1727014"/>
                <a:gd name="connsiteY3" fmla="*/ 381000 h 1438708"/>
                <a:gd name="connsiteX4" fmla="*/ 412564 w 1727014"/>
                <a:gd name="connsiteY4" fmla="*/ 609600 h 1438708"/>
                <a:gd name="connsiteX5" fmla="*/ 336364 w 1727014"/>
                <a:gd name="connsiteY5" fmla="*/ 781050 h 1438708"/>
                <a:gd name="connsiteX6" fmla="*/ 279214 w 1727014"/>
                <a:gd name="connsiteY6" fmla="*/ 838200 h 1438708"/>
                <a:gd name="connsiteX7" fmla="*/ 203014 w 1727014"/>
                <a:gd name="connsiteY7" fmla="*/ 952500 h 1438708"/>
                <a:gd name="connsiteX8" fmla="*/ 3515 w 1727014"/>
                <a:gd name="connsiteY8" fmla="*/ 1097206 h 1438708"/>
                <a:gd name="connsiteX9" fmla="*/ 96612 w 1727014"/>
                <a:gd name="connsiteY9" fmla="*/ 1438637 h 1438708"/>
                <a:gd name="connsiteX10" fmla="*/ 355414 w 1727014"/>
                <a:gd name="connsiteY10" fmla="*/ 1066800 h 1438708"/>
                <a:gd name="connsiteX11" fmla="*/ 393514 w 1727014"/>
                <a:gd name="connsiteY11" fmla="*/ 1123950 h 1438708"/>
                <a:gd name="connsiteX12" fmla="*/ 450664 w 1727014"/>
                <a:gd name="connsiteY12" fmla="*/ 1143000 h 1438708"/>
                <a:gd name="connsiteX13" fmla="*/ 603064 w 1727014"/>
                <a:gd name="connsiteY13" fmla="*/ 1181100 h 1438708"/>
                <a:gd name="connsiteX14" fmla="*/ 888814 w 1727014"/>
                <a:gd name="connsiteY14" fmla="*/ 1219200 h 1438708"/>
                <a:gd name="connsiteX15" fmla="*/ 1365064 w 1727014"/>
                <a:gd name="connsiteY15" fmla="*/ 1200150 h 1438708"/>
                <a:gd name="connsiteX16" fmla="*/ 1422214 w 1727014"/>
                <a:gd name="connsiteY16" fmla="*/ 1181100 h 1438708"/>
                <a:gd name="connsiteX17" fmla="*/ 1555564 w 1727014"/>
                <a:gd name="connsiteY17" fmla="*/ 1104900 h 1438708"/>
                <a:gd name="connsiteX18" fmla="*/ 1612714 w 1727014"/>
                <a:gd name="connsiteY18" fmla="*/ 1085850 h 1438708"/>
                <a:gd name="connsiteX19" fmla="*/ 1650814 w 1727014"/>
                <a:gd name="connsiteY19" fmla="*/ 1028700 h 1438708"/>
                <a:gd name="connsiteX20" fmla="*/ 1727014 w 1727014"/>
                <a:gd name="connsiteY20" fmla="*/ 952500 h 1438708"/>
                <a:gd name="connsiteX21" fmla="*/ 1650814 w 1727014"/>
                <a:gd name="connsiteY21" fmla="*/ 781050 h 1438708"/>
                <a:gd name="connsiteX22" fmla="*/ 1593664 w 1727014"/>
                <a:gd name="connsiteY22" fmla="*/ 742950 h 1438708"/>
                <a:gd name="connsiteX23" fmla="*/ 1517464 w 1727014"/>
                <a:gd name="connsiteY23" fmla="*/ 628650 h 1438708"/>
                <a:gd name="connsiteX24" fmla="*/ 1498414 w 1727014"/>
                <a:gd name="connsiteY24" fmla="*/ 571500 h 1438708"/>
                <a:gd name="connsiteX25" fmla="*/ 1460314 w 1727014"/>
                <a:gd name="connsiteY25" fmla="*/ 514350 h 1438708"/>
                <a:gd name="connsiteX26" fmla="*/ 1441264 w 1727014"/>
                <a:gd name="connsiteY26" fmla="*/ 304800 h 1438708"/>
                <a:gd name="connsiteX27" fmla="*/ 1422214 w 1727014"/>
                <a:gd name="connsiteY27" fmla="*/ 152400 h 1438708"/>
                <a:gd name="connsiteX28" fmla="*/ 1307914 w 1727014"/>
                <a:gd name="connsiteY28" fmla="*/ 114300 h 1438708"/>
                <a:gd name="connsiteX29" fmla="*/ 1250764 w 1727014"/>
                <a:gd name="connsiteY29" fmla="*/ 95250 h 1438708"/>
                <a:gd name="connsiteX30" fmla="*/ 926914 w 1727014"/>
                <a:gd name="connsiteY30" fmla="*/ 57150 h 1438708"/>
                <a:gd name="connsiteX31" fmla="*/ 698314 w 1727014"/>
                <a:gd name="connsiteY31" fmla="*/ 0 h 1438708"/>
                <a:gd name="connsiteX32" fmla="*/ 374464 w 1727014"/>
                <a:gd name="connsiteY32" fmla="*/ 19050 h 1438708"/>
                <a:gd name="connsiteX33" fmla="*/ 317314 w 1727014"/>
                <a:gd name="connsiteY33" fmla="*/ 38100 h 1438708"/>
                <a:gd name="connsiteX34" fmla="*/ 279214 w 1727014"/>
                <a:gd name="connsiteY34" fmla="*/ 95250 h 1438708"/>
                <a:gd name="connsiteX35" fmla="*/ 393514 w 1727014"/>
                <a:gd name="connsiteY35" fmla="*/ 152400 h 1438708"/>
                <a:gd name="connsiteX0" fmla="*/ 336514 w 1727164"/>
                <a:gd name="connsiteY0" fmla="*/ 95250 h 1795726"/>
                <a:gd name="connsiteX1" fmla="*/ 374614 w 1727164"/>
                <a:gd name="connsiteY1" fmla="*/ 266700 h 1795726"/>
                <a:gd name="connsiteX2" fmla="*/ 393664 w 1727164"/>
                <a:gd name="connsiteY2" fmla="*/ 323850 h 1795726"/>
                <a:gd name="connsiteX3" fmla="*/ 431764 w 1727164"/>
                <a:gd name="connsiteY3" fmla="*/ 381000 h 1795726"/>
                <a:gd name="connsiteX4" fmla="*/ 412714 w 1727164"/>
                <a:gd name="connsiteY4" fmla="*/ 609600 h 1795726"/>
                <a:gd name="connsiteX5" fmla="*/ 336514 w 1727164"/>
                <a:gd name="connsiteY5" fmla="*/ 781050 h 1795726"/>
                <a:gd name="connsiteX6" fmla="*/ 279364 w 1727164"/>
                <a:gd name="connsiteY6" fmla="*/ 838200 h 1795726"/>
                <a:gd name="connsiteX7" fmla="*/ 203164 w 1727164"/>
                <a:gd name="connsiteY7" fmla="*/ 952500 h 1795726"/>
                <a:gd name="connsiteX8" fmla="*/ 3665 w 1727164"/>
                <a:gd name="connsiteY8" fmla="*/ 1097206 h 1795726"/>
                <a:gd name="connsiteX9" fmla="*/ 96762 w 1727164"/>
                <a:gd name="connsiteY9" fmla="*/ 1438637 h 1795726"/>
                <a:gd name="connsiteX10" fmla="*/ 373897 w 1727164"/>
                <a:gd name="connsiteY10" fmla="*/ 1795269 h 1795726"/>
                <a:gd name="connsiteX11" fmla="*/ 393664 w 1727164"/>
                <a:gd name="connsiteY11" fmla="*/ 1123950 h 1795726"/>
                <a:gd name="connsiteX12" fmla="*/ 450814 w 1727164"/>
                <a:gd name="connsiteY12" fmla="*/ 1143000 h 1795726"/>
                <a:gd name="connsiteX13" fmla="*/ 603214 w 1727164"/>
                <a:gd name="connsiteY13" fmla="*/ 1181100 h 1795726"/>
                <a:gd name="connsiteX14" fmla="*/ 888964 w 1727164"/>
                <a:gd name="connsiteY14" fmla="*/ 1219200 h 1795726"/>
                <a:gd name="connsiteX15" fmla="*/ 1365214 w 1727164"/>
                <a:gd name="connsiteY15" fmla="*/ 1200150 h 1795726"/>
                <a:gd name="connsiteX16" fmla="*/ 1422364 w 1727164"/>
                <a:gd name="connsiteY16" fmla="*/ 1181100 h 1795726"/>
                <a:gd name="connsiteX17" fmla="*/ 1555714 w 1727164"/>
                <a:gd name="connsiteY17" fmla="*/ 1104900 h 1795726"/>
                <a:gd name="connsiteX18" fmla="*/ 1612864 w 1727164"/>
                <a:gd name="connsiteY18" fmla="*/ 1085850 h 1795726"/>
                <a:gd name="connsiteX19" fmla="*/ 1650964 w 1727164"/>
                <a:gd name="connsiteY19" fmla="*/ 1028700 h 1795726"/>
                <a:gd name="connsiteX20" fmla="*/ 1727164 w 1727164"/>
                <a:gd name="connsiteY20" fmla="*/ 952500 h 1795726"/>
                <a:gd name="connsiteX21" fmla="*/ 1650964 w 1727164"/>
                <a:gd name="connsiteY21" fmla="*/ 781050 h 1795726"/>
                <a:gd name="connsiteX22" fmla="*/ 1593814 w 1727164"/>
                <a:gd name="connsiteY22" fmla="*/ 742950 h 1795726"/>
                <a:gd name="connsiteX23" fmla="*/ 1517614 w 1727164"/>
                <a:gd name="connsiteY23" fmla="*/ 628650 h 1795726"/>
                <a:gd name="connsiteX24" fmla="*/ 1498564 w 1727164"/>
                <a:gd name="connsiteY24" fmla="*/ 571500 h 1795726"/>
                <a:gd name="connsiteX25" fmla="*/ 1460464 w 1727164"/>
                <a:gd name="connsiteY25" fmla="*/ 514350 h 1795726"/>
                <a:gd name="connsiteX26" fmla="*/ 1441414 w 1727164"/>
                <a:gd name="connsiteY26" fmla="*/ 304800 h 1795726"/>
                <a:gd name="connsiteX27" fmla="*/ 1422364 w 1727164"/>
                <a:gd name="connsiteY27" fmla="*/ 152400 h 1795726"/>
                <a:gd name="connsiteX28" fmla="*/ 1308064 w 1727164"/>
                <a:gd name="connsiteY28" fmla="*/ 114300 h 1795726"/>
                <a:gd name="connsiteX29" fmla="*/ 1250914 w 1727164"/>
                <a:gd name="connsiteY29" fmla="*/ 95250 h 1795726"/>
                <a:gd name="connsiteX30" fmla="*/ 927064 w 1727164"/>
                <a:gd name="connsiteY30" fmla="*/ 57150 h 1795726"/>
                <a:gd name="connsiteX31" fmla="*/ 698464 w 1727164"/>
                <a:gd name="connsiteY31" fmla="*/ 0 h 1795726"/>
                <a:gd name="connsiteX32" fmla="*/ 374614 w 1727164"/>
                <a:gd name="connsiteY32" fmla="*/ 19050 h 1795726"/>
                <a:gd name="connsiteX33" fmla="*/ 317464 w 1727164"/>
                <a:gd name="connsiteY33" fmla="*/ 38100 h 1795726"/>
                <a:gd name="connsiteX34" fmla="*/ 279364 w 1727164"/>
                <a:gd name="connsiteY34" fmla="*/ 95250 h 1795726"/>
                <a:gd name="connsiteX35" fmla="*/ 393664 w 1727164"/>
                <a:gd name="connsiteY35" fmla="*/ 152400 h 1795726"/>
                <a:gd name="connsiteX0" fmla="*/ 336514 w 1727164"/>
                <a:gd name="connsiteY0" fmla="*/ 95250 h 2154252"/>
                <a:gd name="connsiteX1" fmla="*/ 374614 w 1727164"/>
                <a:gd name="connsiteY1" fmla="*/ 266700 h 2154252"/>
                <a:gd name="connsiteX2" fmla="*/ 393664 w 1727164"/>
                <a:gd name="connsiteY2" fmla="*/ 323850 h 2154252"/>
                <a:gd name="connsiteX3" fmla="*/ 431764 w 1727164"/>
                <a:gd name="connsiteY3" fmla="*/ 381000 h 2154252"/>
                <a:gd name="connsiteX4" fmla="*/ 412714 w 1727164"/>
                <a:gd name="connsiteY4" fmla="*/ 609600 h 2154252"/>
                <a:gd name="connsiteX5" fmla="*/ 336514 w 1727164"/>
                <a:gd name="connsiteY5" fmla="*/ 781050 h 2154252"/>
                <a:gd name="connsiteX6" fmla="*/ 279364 w 1727164"/>
                <a:gd name="connsiteY6" fmla="*/ 838200 h 2154252"/>
                <a:gd name="connsiteX7" fmla="*/ 203164 w 1727164"/>
                <a:gd name="connsiteY7" fmla="*/ 952500 h 2154252"/>
                <a:gd name="connsiteX8" fmla="*/ 3665 w 1727164"/>
                <a:gd name="connsiteY8" fmla="*/ 1097206 h 2154252"/>
                <a:gd name="connsiteX9" fmla="*/ 96762 w 1727164"/>
                <a:gd name="connsiteY9" fmla="*/ 1438637 h 2154252"/>
                <a:gd name="connsiteX10" fmla="*/ 373897 w 1727164"/>
                <a:gd name="connsiteY10" fmla="*/ 1795269 h 2154252"/>
                <a:gd name="connsiteX11" fmla="*/ 650311 w 1727164"/>
                <a:gd name="connsiteY11" fmla="*/ 2136702 h 2154252"/>
                <a:gd name="connsiteX12" fmla="*/ 450814 w 1727164"/>
                <a:gd name="connsiteY12" fmla="*/ 1143000 h 2154252"/>
                <a:gd name="connsiteX13" fmla="*/ 603214 w 1727164"/>
                <a:gd name="connsiteY13" fmla="*/ 1181100 h 2154252"/>
                <a:gd name="connsiteX14" fmla="*/ 888964 w 1727164"/>
                <a:gd name="connsiteY14" fmla="*/ 1219200 h 2154252"/>
                <a:gd name="connsiteX15" fmla="*/ 1365214 w 1727164"/>
                <a:gd name="connsiteY15" fmla="*/ 1200150 h 2154252"/>
                <a:gd name="connsiteX16" fmla="*/ 1422364 w 1727164"/>
                <a:gd name="connsiteY16" fmla="*/ 1181100 h 2154252"/>
                <a:gd name="connsiteX17" fmla="*/ 1555714 w 1727164"/>
                <a:gd name="connsiteY17" fmla="*/ 1104900 h 2154252"/>
                <a:gd name="connsiteX18" fmla="*/ 1612864 w 1727164"/>
                <a:gd name="connsiteY18" fmla="*/ 1085850 h 2154252"/>
                <a:gd name="connsiteX19" fmla="*/ 1650964 w 1727164"/>
                <a:gd name="connsiteY19" fmla="*/ 1028700 h 2154252"/>
                <a:gd name="connsiteX20" fmla="*/ 1727164 w 1727164"/>
                <a:gd name="connsiteY20" fmla="*/ 952500 h 2154252"/>
                <a:gd name="connsiteX21" fmla="*/ 1650964 w 1727164"/>
                <a:gd name="connsiteY21" fmla="*/ 781050 h 2154252"/>
                <a:gd name="connsiteX22" fmla="*/ 1593814 w 1727164"/>
                <a:gd name="connsiteY22" fmla="*/ 742950 h 2154252"/>
                <a:gd name="connsiteX23" fmla="*/ 1517614 w 1727164"/>
                <a:gd name="connsiteY23" fmla="*/ 628650 h 2154252"/>
                <a:gd name="connsiteX24" fmla="*/ 1498564 w 1727164"/>
                <a:gd name="connsiteY24" fmla="*/ 571500 h 2154252"/>
                <a:gd name="connsiteX25" fmla="*/ 1460464 w 1727164"/>
                <a:gd name="connsiteY25" fmla="*/ 514350 h 2154252"/>
                <a:gd name="connsiteX26" fmla="*/ 1441414 w 1727164"/>
                <a:gd name="connsiteY26" fmla="*/ 304800 h 2154252"/>
                <a:gd name="connsiteX27" fmla="*/ 1422364 w 1727164"/>
                <a:gd name="connsiteY27" fmla="*/ 152400 h 2154252"/>
                <a:gd name="connsiteX28" fmla="*/ 1308064 w 1727164"/>
                <a:gd name="connsiteY28" fmla="*/ 114300 h 2154252"/>
                <a:gd name="connsiteX29" fmla="*/ 1250914 w 1727164"/>
                <a:gd name="connsiteY29" fmla="*/ 95250 h 2154252"/>
                <a:gd name="connsiteX30" fmla="*/ 927064 w 1727164"/>
                <a:gd name="connsiteY30" fmla="*/ 57150 h 2154252"/>
                <a:gd name="connsiteX31" fmla="*/ 698464 w 1727164"/>
                <a:gd name="connsiteY31" fmla="*/ 0 h 2154252"/>
                <a:gd name="connsiteX32" fmla="*/ 374614 w 1727164"/>
                <a:gd name="connsiteY32" fmla="*/ 19050 h 2154252"/>
                <a:gd name="connsiteX33" fmla="*/ 317464 w 1727164"/>
                <a:gd name="connsiteY33" fmla="*/ 38100 h 2154252"/>
                <a:gd name="connsiteX34" fmla="*/ 279364 w 1727164"/>
                <a:gd name="connsiteY34" fmla="*/ 95250 h 2154252"/>
                <a:gd name="connsiteX35" fmla="*/ 393664 w 1727164"/>
                <a:gd name="connsiteY35" fmla="*/ 152400 h 2154252"/>
                <a:gd name="connsiteX0" fmla="*/ 336514 w 1727164"/>
                <a:gd name="connsiteY0" fmla="*/ 95250 h 2222797"/>
                <a:gd name="connsiteX1" fmla="*/ 374614 w 1727164"/>
                <a:gd name="connsiteY1" fmla="*/ 266700 h 2222797"/>
                <a:gd name="connsiteX2" fmla="*/ 393664 w 1727164"/>
                <a:gd name="connsiteY2" fmla="*/ 323850 h 2222797"/>
                <a:gd name="connsiteX3" fmla="*/ 431764 w 1727164"/>
                <a:gd name="connsiteY3" fmla="*/ 381000 h 2222797"/>
                <a:gd name="connsiteX4" fmla="*/ 412714 w 1727164"/>
                <a:gd name="connsiteY4" fmla="*/ 609600 h 2222797"/>
                <a:gd name="connsiteX5" fmla="*/ 336514 w 1727164"/>
                <a:gd name="connsiteY5" fmla="*/ 781050 h 2222797"/>
                <a:gd name="connsiteX6" fmla="*/ 279364 w 1727164"/>
                <a:gd name="connsiteY6" fmla="*/ 838200 h 2222797"/>
                <a:gd name="connsiteX7" fmla="*/ 203164 w 1727164"/>
                <a:gd name="connsiteY7" fmla="*/ 952500 h 2222797"/>
                <a:gd name="connsiteX8" fmla="*/ 3665 w 1727164"/>
                <a:gd name="connsiteY8" fmla="*/ 1097206 h 2222797"/>
                <a:gd name="connsiteX9" fmla="*/ 96762 w 1727164"/>
                <a:gd name="connsiteY9" fmla="*/ 1438637 h 2222797"/>
                <a:gd name="connsiteX10" fmla="*/ 373897 w 1727164"/>
                <a:gd name="connsiteY10" fmla="*/ 1795269 h 2222797"/>
                <a:gd name="connsiteX11" fmla="*/ 650311 w 1727164"/>
                <a:gd name="connsiteY11" fmla="*/ 2136702 h 2222797"/>
                <a:gd name="connsiteX12" fmla="*/ 982441 w 1727164"/>
                <a:gd name="connsiteY12" fmla="*/ 2137984 h 2222797"/>
                <a:gd name="connsiteX13" fmla="*/ 603214 w 1727164"/>
                <a:gd name="connsiteY13" fmla="*/ 1181100 h 2222797"/>
                <a:gd name="connsiteX14" fmla="*/ 888964 w 1727164"/>
                <a:gd name="connsiteY14" fmla="*/ 1219200 h 2222797"/>
                <a:gd name="connsiteX15" fmla="*/ 1365214 w 1727164"/>
                <a:gd name="connsiteY15" fmla="*/ 1200150 h 2222797"/>
                <a:gd name="connsiteX16" fmla="*/ 1422364 w 1727164"/>
                <a:gd name="connsiteY16" fmla="*/ 1181100 h 2222797"/>
                <a:gd name="connsiteX17" fmla="*/ 1555714 w 1727164"/>
                <a:gd name="connsiteY17" fmla="*/ 1104900 h 2222797"/>
                <a:gd name="connsiteX18" fmla="*/ 1612864 w 1727164"/>
                <a:gd name="connsiteY18" fmla="*/ 1085850 h 2222797"/>
                <a:gd name="connsiteX19" fmla="*/ 1650964 w 1727164"/>
                <a:gd name="connsiteY19" fmla="*/ 1028700 h 2222797"/>
                <a:gd name="connsiteX20" fmla="*/ 1727164 w 1727164"/>
                <a:gd name="connsiteY20" fmla="*/ 952500 h 2222797"/>
                <a:gd name="connsiteX21" fmla="*/ 1650964 w 1727164"/>
                <a:gd name="connsiteY21" fmla="*/ 781050 h 2222797"/>
                <a:gd name="connsiteX22" fmla="*/ 1593814 w 1727164"/>
                <a:gd name="connsiteY22" fmla="*/ 742950 h 2222797"/>
                <a:gd name="connsiteX23" fmla="*/ 1517614 w 1727164"/>
                <a:gd name="connsiteY23" fmla="*/ 628650 h 2222797"/>
                <a:gd name="connsiteX24" fmla="*/ 1498564 w 1727164"/>
                <a:gd name="connsiteY24" fmla="*/ 571500 h 2222797"/>
                <a:gd name="connsiteX25" fmla="*/ 1460464 w 1727164"/>
                <a:gd name="connsiteY25" fmla="*/ 514350 h 2222797"/>
                <a:gd name="connsiteX26" fmla="*/ 1441414 w 1727164"/>
                <a:gd name="connsiteY26" fmla="*/ 304800 h 2222797"/>
                <a:gd name="connsiteX27" fmla="*/ 1422364 w 1727164"/>
                <a:gd name="connsiteY27" fmla="*/ 152400 h 2222797"/>
                <a:gd name="connsiteX28" fmla="*/ 1308064 w 1727164"/>
                <a:gd name="connsiteY28" fmla="*/ 114300 h 2222797"/>
                <a:gd name="connsiteX29" fmla="*/ 1250914 w 1727164"/>
                <a:gd name="connsiteY29" fmla="*/ 95250 h 2222797"/>
                <a:gd name="connsiteX30" fmla="*/ 927064 w 1727164"/>
                <a:gd name="connsiteY30" fmla="*/ 57150 h 2222797"/>
                <a:gd name="connsiteX31" fmla="*/ 698464 w 1727164"/>
                <a:gd name="connsiteY31" fmla="*/ 0 h 2222797"/>
                <a:gd name="connsiteX32" fmla="*/ 374614 w 1727164"/>
                <a:gd name="connsiteY32" fmla="*/ 19050 h 2222797"/>
                <a:gd name="connsiteX33" fmla="*/ 317464 w 1727164"/>
                <a:gd name="connsiteY33" fmla="*/ 38100 h 2222797"/>
                <a:gd name="connsiteX34" fmla="*/ 279364 w 1727164"/>
                <a:gd name="connsiteY34" fmla="*/ 95250 h 2222797"/>
                <a:gd name="connsiteX35" fmla="*/ 393664 w 1727164"/>
                <a:gd name="connsiteY35" fmla="*/ 152400 h 2222797"/>
                <a:gd name="connsiteX0" fmla="*/ 336514 w 1727164"/>
                <a:gd name="connsiteY0" fmla="*/ 95250 h 2222185"/>
                <a:gd name="connsiteX1" fmla="*/ 374614 w 1727164"/>
                <a:gd name="connsiteY1" fmla="*/ 266700 h 2222185"/>
                <a:gd name="connsiteX2" fmla="*/ 393664 w 1727164"/>
                <a:gd name="connsiteY2" fmla="*/ 323850 h 2222185"/>
                <a:gd name="connsiteX3" fmla="*/ 431764 w 1727164"/>
                <a:gd name="connsiteY3" fmla="*/ 381000 h 2222185"/>
                <a:gd name="connsiteX4" fmla="*/ 412714 w 1727164"/>
                <a:gd name="connsiteY4" fmla="*/ 609600 h 2222185"/>
                <a:gd name="connsiteX5" fmla="*/ 336514 w 1727164"/>
                <a:gd name="connsiteY5" fmla="*/ 781050 h 2222185"/>
                <a:gd name="connsiteX6" fmla="*/ 279364 w 1727164"/>
                <a:gd name="connsiteY6" fmla="*/ 838200 h 2222185"/>
                <a:gd name="connsiteX7" fmla="*/ 203164 w 1727164"/>
                <a:gd name="connsiteY7" fmla="*/ 952500 h 2222185"/>
                <a:gd name="connsiteX8" fmla="*/ 3665 w 1727164"/>
                <a:gd name="connsiteY8" fmla="*/ 1097206 h 2222185"/>
                <a:gd name="connsiteX9" fmla="*/ 96762 w 1727164"/>
                <a:gd name="connsiteY9" fmla="*/ 1438637 h 2222185"/>
                <a:gd name="connsiteX10" fmla="*/ 373897 w 1727164"/>
                <a:gd name="connsiteY10" fmla="*/ 1795269 h 2222185"/>
                <a:gd name="connsiteX11" fmla="*/ 650311 w 1727164"/>
                <a:gd name="connsiteY11" fmla="*/ 2136702 h 2222185"/>
                <a:gd name="connsiteX12" fmla="*/ 982441 w 1727164"/>
                <a:gd name="connsiteY12" fmla="*/ 2137984 h 2222185"/>
                <a:gd name="connsiteX13" fmla="*/ 1428153 w 1727164"/>
                <a:gd name="connsiteY13" fmla="*/ 2158317 h 2222185"/>
                <a:gd name="connsiteX14" fmla="*/ 888964 w 1727164"/>
                <a:gd name="connsiteY14" fmla="*/ 1219200 h 2222185"/>
                <a:gd name="connsiteX15" fmla="*/ 1365214 w 1727164"/>
                <a:gd name="connsiteY15" fmla="*/ 1200150 h 2222185"/>
                <a:gd name="connsiteX16" fmla="*/ 1422364 w 1727164"/>
                <a:gd name="connsiteY16" fmla="*/ 1181100 h 2222185"/>
                <a:gd name="connsiteX17" fmla="*/ 1555714 w 1727164"/>
                <a:gd name="connsiteY17" fmla="*/ 1104900 h 2222185"/>
                <a:gd name="connsiteX18" fmla="*/ 1612864 w 1727164"/>
                <a:gd name="connsiteY18" fmla="*/ 1085850 h 2222185"/>
                <a:gd name="connsiteX19" fmla="*/ 1650964 w 1727164"/>
                <a:gd name="connsiteY19" fmla="*/ 1028700 h 2222185"/>
                <a:gd name="connsiteX20" fmla="*/ 1727164 w 1727164"/>
                <a:gd name="connsiteY20" fmla="*/ 952500 h 2222185"/>
                <a:gd name="connsiteX21" fmla="*/ 1650964 w 1727164"/>
                <a:gd name="connsiteY21" fmla="*/ 781050 h 2222185"/>
                <a:gd name="connsiteX22" fmla="*/ 1593814 w 1727164"/>
                <a:gd name="connsiteY22" fmla="*/ 742950 h 2222185"/>
                <a:gd name="connsiteX23" fmla="*/ 1517614 w 1727164"/>
                <a:gd name="connsiteY23" fmla="*/ 628650 h 2222185"/>
                <a:gd name="connsiteX24" fmla="*/ 1498564 w 1727164"/>
                <a:gd name="connsiteY24" fmla="*/ 571500 h 2222185"/>
                <a:gd name="connsiteX25" fmla="*/ 1460464 w 1727164"/>
                <a:gd name="connsiteY25" fmla="*/ 514350 h 2222185"/>
                <a:gd name="connsiteX26" fmla="*/ 1441414 w 1727164"/>
                <a:gd name="connsiteY26" fmla="*/ 304800 h 2222185"/>
                <a:gd name="connsiteX27" fmla="*/ 1422364 w 1727164"/>
                <a:gd name="connsiteY27" fmla="*/ 152400 h 2222185"/>
                <a:gd name="connsiteX28" fmla="*/ 1308064 w 1727164"/>
                <a:gd name="connsiteY28" fmla="*/ 114300 h 2222185"/>
                <a:gd name="connsiteX29" fmla="*/ 1250914 w 1727164"/>
                <a:gd name="connsiteY29" fmla="*/ 95250 h 2222185"/>
                <a:gd name="connsiteX30" fmla="*/ 927064 w 1727164"/>
                <a:gd name="connsiteY30" fmla="*/ 57150 h 2222185"/>
                <a:gd name="connsiteX31" fmla="*/ 698464 w 1727164"/>
                <a:gd name="connsiteY31" fmla="*/ 0 h 2222185"/>
                <a:gd name="connsiteX32" fmla="*/ 374614 w 1727164"/>
                <a:gd name="connsiteY32" fmla="*/ 19050 h 2222185"/>
                <a:gd name="connsiteX33" fmla="*/ 317464 w 1727164"/>
                <a:gd name="connsiteY33" fmla="*/ 38100 h 2222185"/>
                <a:gd name="connsiteX34" fmla="*/ 279364 w 1727164"/>
                <a:gd name="connsiteY34" fmla="*/ 95250 h 2222185"/>
                <a:gd name="connsiteX35" fmla="*/ 393664 w 1727164"/>
                <a:gd name="connsiteY35" fmla="*/ 152400 h 2222185"/>
                <a:gd name="connsiteX0" fmla="*/ 336514 w 1727164"/>
                <a:gd name="connsiteY0" fmla="*/ 95250 h 2165375"/>
                <a:gd name="connsiteX1" fmla="*/ 374614 w 1727164"/>
                <a:gd name="connsiteY1" fmla="*/ 266700 h 2165375"/>
                <a:gd name="connsiteX2" fmla="*/ 393664 w 1727164"/>
                <a:gd name="connsiteY2" fmla="*/ 323850 h 2165375"/>
                <a:gd name="connsiteX3" fmla="*/ 431764 w 1727164"/>
                <a:gd name="connsiteY3" fmla="*/ 381000 h 2165375"/>
                <a:gd name="connsiteX4" fmla="*/ 412714 w 1727164"/>
                <a:gd name="connsiteY4" fmla="*/ 609600 h 2165375"/>
                <a:gd name="connsiteX5" fmla="*/ 336514 w 1727164"/>
                <a:gd name="connsiteY5" fmla="*/ 781050 h 2165375"/>
                <a:gd name="connsiteX6" fmla="*/ 279364 w 1727164"/>
                <a:gd name="connsiteY6" fmla="*/ 838200 h 2165375"/>
                <a:gd name="connsiteX7" fmla="*/ 203164 w 1727164"/>
                <a:gd name="connsiteY7" fmla="*/ 952500 h 2165375"/>
                <a:gd name="connsiteX8" fmla="*/ 3665 w 1727164"/>
                <a:gd name="connsiteY8" fmla="*/ 1097206 h 2165375"/>
                <a:gd name="connsiteX9" fmla="*/ 96762 w 1727164"/>
                <a:gd name="connsiteY9" fmla="*/ 1438637 h 2165375"/>
                <a:gd name="connsiteX10" fmla="*/ 373897 w 1727164"/>
                <a:gd name="connsiteY10" fmla="*/ 1795269 h 2165375"/>
                <a:gd name="connsiteX11" fmla="*/ 650311 w 1727164"/>
                <a:gd name="connsiteY11" fmla="*/ 2136702 h 2165375"/>
                <a:gd name="connsiteX12" fmla="*/ 982441 w 1727164"/>
                <a:gd name="connsiteY12" fmla="*/ 2137984 h 2165375"/>
                <a:gd name="connsiteX13" fmla="*/ 1428153 w 1727164"/>
                <a:gd name="connsiteY13" fmla="*/ 2158317 h 2165375"/>
                <a:gd name="connsiteX14" fmla="*/ 1530583 w 1727164"/>
                <a:gd name="connsiteY14" fmla="*/ 2000974 h 2165375"/>
                <a:gd name="connsiteX15" fmla="*/ 1365214 w 1727164"/>
                <a:gd name="connsiteY15" fmla="*/ 1200150 h 2165375"/>
                <a:gd name="connsiteX16" fmla="*/ 1422364 w 1727164"/>
                <a:gd name="connsiteY16" fmla="*/ 1181100 h 2165375"/>
                <a:gd name="connsiteX17" fmla="*/ 1555714 w 1727164"/>
                <a:gd name="connsiteY17" fmla="*/ 1104900 h 2165375"/>
                <a:gd name="connsiteX18" fmla="*/ 1612864 w 1727164"/>
                <a:gd name="connsiteY18" fmla="*/ 1085850 h 2165375"/>
                <a:gd name="connsiteX19" fmla="*/ 1650964 w 1727164"/>
                <a:gd name="connsiteY19" fmla="*/ 1028700 h 2165375"/>
                <a:gd name="connsiteX20" fmla="*/ 1727164 w 1727164"/>
                <a:gd name="connsiteY20" fmla="*/ 952500 h 2165375"/>
                <a:gd name="connsiteX21" fmla="*/ 1650964 w 1727164"/>
                <a:gd name="connsiteY21" fmla="*/ 781050 h 2165375"/>
                <a:gd name="connsiteX22" fmla="*/ 1593814 w 1727164"/>
                <a:gd name="connsiteY22" fmla="*/ 742950 h 2165375"/>
                <a:gd name="connsiteX23" fmla="*/ 1517614 w 1727164"/>
                <a:gd name="connsiteY23" fmla="*/ 628650 h 2165375"/>
                <a:gd name="connsiteX24" fmla="*/ 1498564 w 1727164"/>
                <a:gd name="connsiteY24" fmla="*/ 571500 h 2165375"/>
                <a:gd name="connsiteX25" fmla="*/ 1460464 w 1727164"/>
                <a:gd name="connsiteY25" fmla="*/ 514350 h 2165375"/>
                <a:gd name="connsiteX26" fmla="*/ 1441414 w 1727164"/>
                <a:gd name="connsiteY26" fmla="*/ 304800 h 2165375"/>
                <a:gd name="connsiteX27" fmla="*/ 1422364 w 1727164"/>
                <a:gd name="connsiteY27" fmla="*/ 152400 h 2165375"/>
                <a:gd name="connsiteX28" fmla="*/ 1308064 w 1727164"/>
                <a:gd name="connsiteY28" fmla="*/ 114300 h 2165375"/>
                <a:gd name="connsiteX29" fmla="*/ 1250914 w 1727164"/>
                <a:gd name="connsiteY29" fmla="*/ 95250 h 2165375"/>
                <a:gd name="connsiteX30" fmla="*/ 927064 w 1727164"/>
                <a:gd name="connsiteY30" fmla="*/ 57150 h 2165375"/>
                <a:gd name="connsiteX31" fmla="*/ 698464 w 1727164"/>
                <a:gd name="connsiteY31" fmla="*/ 0 h 2165375"/>
                <a:gd name="connsiteX32" fmla="*/ 374614 w 1727164"/>
                <a:gd name="connsiteY32" fmla="*/ 19050 h 2165375"/>
                <a:gd name="connsiteX33" fmla="*/ 317464 w 1727164"/>
                <a:gd name="connsiteY33" fmla="*/ 38100 h 2165375"/>
                <a:gd name="connsiteX34" fmla="*/ 279364 w 1727164"/>
                <a:gd name="connsiteY34" fmla="*/ 95250 h 2165375"/>
                <a:gd name="connsiteX35" fmla="*/ 393664 w 1727164"/>
                <a:gd name="connsiteY35" fmla="*/ 152400 h 2165375"/>
                <a:gd name="connsiteX0" fmla="*/ 336514 w 1824488"/>
                <a:gd name="connsiteY0" fmla="*/ 95250 h 2165375"/>
                <a:gd name="connsiteX1" fmla="*/ 374614 w 1824488"/>
                <a:gd name="connsiteY1" fmla="*/ 266700 h 2165375"/>
                <a:gd name="connsiteX2" fmla="*/ 393664 w 1824488"/>
                <a:gd name="connsiteY2" fmla="*/ 323850 h 2165375"/>
                <a:gd name="connsiteX3" fmla="*/ 431764 w 1824488"/>
                <a:gd name="connsiteY3" fmla="*/ 381000 h 2165375"/>
                <a:gd name="connsiteX4" fmla="*/ 412714 w 1824488"/>
                <a:gd name="connsiteY4" fmla="*/ 609600 h 2165375"/>
                <a:gd name="connsiteX5" fmla="*/ 336514 w 1824488"/>
                <a:gd name="connsiteY5" fmla="*/ 781050 h 2165375"/>
                <a:gd name="connsiteX6" fmla="*/ 279364 w 1824488"/>
                <a:gd name="connsiteY6" fmla="*/ 838200 h 2165375"/>
                <a:gd name="connsiteX7" fmla="*/ 203164 w 1824488"/>
                <a:gd name="connsiteY7" fmla="*/ 952500 h 2165375"/>
                <a:gd name="connsiteX8" fmla="*/ 3665 w 1824488"/>
                <a:gd name="connsiteY8" fmla="*/ 1097206 h 2165375"/>
                <a:gd name="connsiteX9" fmla="*/ 96762 w 1824488"/>
                <a:gd name="connsiteY9" fmla="*/ 1438637 h 2165375"/>
                <a:gd name="connsiteX10" fmla="*/ 373897 w 1824488"/>
                <a:gd name="connsiteY10" fmla="*/ 1795269 h 2165375"/>
                <a:gd name="connsiteX11" fmla="*/ 650311 w 1824488"/>
                <a:gd name="connsiteY11" fmla="*/ 2136702 h 2165375"/>
                <a:gd name="connsiteX12" fmla="*/ 982441 w 1824488"/>
                <a:gd name="connsiteY12" fmla="*/ 2137984 h 2165375"/>
                <a:gd name="connsiteX13" fmla="*/ 1428153 w 1824488"/>
                <a:gd name="connsiteY13" fmla="*/ 2158317 h 2165375"/>
                <a:gd name="connsiteX14" fmla="*/ 1530583 w 1824488"/>
                <a:gd name="connsiteY14" fmla="*/ 2000974 h 2165375"/>
                <a:gd name="connsiteX15" fmla="*/ 1365214 w 1824488"/>
                <a:gd name="connsiteY15" fmla="*/ 1200150 h 2165375"/>
                <a:gd name="connsiteX16" fmla="*/ 1752340 w 1824488"/>
                <a:gd name="connsiteY16" fmla="*/ 1660824 h 2165375"/>
                <a:gd name="connsiteX17" fmla="*/ 1555714 w 1824488"/>
                <a:gd name="connsiteY17" fmla="*/ 1104900 h 2165375"/>
                <a:gd name="connsiteX18" fmla="*/ 1612864 w 1824488"/>
                <a:gd name="connsiteY18" fmla="*/ 1085850 h 2165375"/>
                <a:gd name="connsiteX19" fmla="*/ 1650964 w 1824488"/>
                <a:gd name="connsiteY19" fmla="*/ 1028700 h 2165375"/>
                <a:gd name="connsiteX20" fmla="*/ 1727164 w 1824488"/>
                <a:gd name="connsiteY20" fmla="*/ 952500 h 2165375"/>
                <a:gd name="connsiteX21" fmla="*/ 1650964 w 1824488"/>
                <a:gd name="connsiteY21" fmla="*/ 781050 h 2165375"/>
                <a:gd name="connsiteX22" fmla="*/ 1593814 w 1824488"/>
                <a:gd name="connsiteY22" fmla="*/ 742950 h 2165375"/>
                <a:gd name="connsiteX23" fmla="*/ 1517614 w 1824488"/>
                <a:gd name="connsiteY23" fmla="*/ 628650 h 2165375"/>
                <a:gd name="connsiteX24" fmla="*/ 1498564 w 1824488"/>
                <a:gd name="connsiteY24" fmla="*/ 571500 h 2165375"/>
                <a:gd name="connsiteX25" fmla="*/ 1460464 w 1824488"/>
                <a:gd name="connsiteY25" fmla="*/ 514350 h 2165375"/>
                <a:gd name="connsiteX26" fmla="*/ 1441414 w 1824488"/>
                <a:gd name="connsiteY26" fmla="*/ 304800 h 2165375"/>
                <a:gd name="connsiteX27" fmla="*/ 1422364 w 1824488"/>
                <a:gd name="connsiteY27" fmla="*/ 152400 h 2165375"/>
                <a:gd name="connsiteX28" fmla="*/ 1308064 w 1824488"/>
                <a:gd name="connsiteY28" fmla="*/ 114300 h 2165375"/>
                <a:gd name="connsiteX29" fmla="*/ 1250914 w 1824488"/>
                <a:gd name="connsiteY29" fmla="*/ 95250 h 2165375"/>
                <a:gd name="connsiteX30" fmla="*/ 927064 w 1824488"/>
                <a:gd name="connsiteY30" fmla="*/ 57150 h 2165375"/>
                <a:gd name="connsiteX31" fmla="*/ 698464 w 1824488"/>
                <a:gd name="connsiteY31" fmla="*/ 0 h 2165375"/>
                <a:gd name="connsiteX32" fmla="*/ 374614 w 1824488"/>
                <a:gd name="connsiteY32" fmla="*/ 19050 h 2165375"/>
                <a:gd name="connsiteX33" fmla="*/ 317464 w 1824488"/>
                <a:gd name="connsiteY33" fmla="*/ 38100 h 2165375"/>
                <a:gd name="connsiteX34" fmla="*/ 279364 w 1824488"/>
                <a:gd name="connsiteY34" fmla="*/ 95250 h 2165375"/>
                <a:gd name="connsiteX35" fmla="*/ 393664 w 1824488"/>
                <a:gd name="connsiteY35" fmla="*/ 152400 h 2165375"/>
                <a:gd name="connsiteX0" fmla="*/ 336514 w 1921299"/>
                <a:gd name="connsiteY0" fmla="*/ 95250 h 2168884"/>
                <a:gd name="connsiteX1" fmla="*/ 374614 w 1921299"/>
                <a:gd name="connsiteY1" fmla="*/ 266700 h 2168884"/>
                <a:gd name="connsiteX2" fmla="*/ 393664 w 1921299"/>
                <a:gd name="connsiteY2" fmla="*/ 323850 h 2168884"/>
                <a:gd name="connsiteX3" fmla="*/ 431764 w 1921299"/>
                <a:gd name="connsiteY3" fmla="*/ 381000 h 2168884"/>
                <a:gd name="connsiteX4" fmla="*/ 412714 w 1921299"/>
                <a:gd name="connsiteY4" fmla="*/ 609600 h 2168884"/>
                <a:gd name="connsiteX5" fmla="*/ 336514 w 1921299"/>
                <a:gd name="connsiteY5" fmla="*/ 781050 h 2168884"/>
                <a:gd name="connsiteX6" fmla="*/ 279364 w 1921299"/>
                <a:gd name="connsiteY6" fmla="*/ 838200 h 2168884"/>
                <a:gd name="connsiteX7" fmla="*/ 203164 w 1921299"/>
                <a:gd name="connsiteY7" fmla="*/ 952500 h 2168884"/>
                <a:gd name="connsiteX8" fmla="*/ 3665 w 1921299"/>
                <a:gd name="connsiteY8" fmla="*/ 1097206 h 2168884"/>
                <a:gd name="connsiteX9" fmla="*/ 96762 w 1921299"/>
                <a:gd name="connsiteY9" fmla="*/ 1438637 h 2168884"/>
                <a:gd name="connsiteX10" fmla="*/ 373897 w 1921299"/>
                <a:gd name="connsiteY10" fmla="*/ 1795269 h 2168884"/>
                <a:gd name="connsiteX11" fmla="*/ 650311 w 1921299"/>
                <a:gd name="connsiteY11" fmla="*/ 2136702 h 2168884"/>
                <a:gd name="connsiteX12" fmla="*/ 982441 w 1921299"/>
                <a:gd name="connsiteY12" fmla="*/ 2137984 h 2168884"/>
                <a:gd name="connsiteX13" fmla="*/ 1428153 w 1921299"/>
                <a:gd name="connsiteY13" fmla="*/ 2158317 h 2168884"/>
                <a:gd name="connsiteX14" fmla="*/ 1530583 w 1921299"/>
                <a:gd name="connsiteY14" fmla="*/ 2000974 h 2168884"/>
                <a:gd name="connsiteX15" fmla="*/ 1915174 w 1921299"/>
                <a:gd name="connsiteY15" fmla="*/ 2159599 h 2168884"/>
                <a:gd name="connsiteX16" fmla="*/ 1752340 w 1921299"/>
                <a:gd name="connsiteY16" fmla="*/ 1660824 h 2168884"/>
                <a:gd name="connsiteX17" fmla="*/ 1555714 w 1921299"/>
                <a:gd name="connsiteY17" fmla="*/ 1104900 h 2168884"/>
                <a:gd name="connsiteX18" fmla="*/ 1612864 w 1921299"/>
                <a:gd name="connsiteY18" fmla="*/ 1085850 h 2168884"/>
                <a:gd name="connsiteX19" fmla="*/ 1650964 w 1921299"/>
                <a:gd name="connsiteY19" fmla="*/ 1028700 h 2168884"/>
                <a:gd name="connsiteX20" fmla="*/ 1727164 w 1921299"/>
                <a:gd name="connsiteY20" fmla="*/ 952500 h 2168884"/>
                <a:gd name="connsiteX21" fmla="*/ 1650964 w 1921299"/>
                <a:gd name="connsiteY21" fmla="*/ 781050 h 2168884"/>
                <a:gd name="connsiteX22" fmla="*/ 1593814 w 1921299"/>
                <a:gd name="connsiteY22" fmla="*/ 742950 h 2168884"/>
                <a:gd name="connsiteX23" fmla="*/ 1517614 w 1921299"/>
                <a:gd name="connsiteY23" fmla="*/ 628650 h 2168884"/>
                <a:gd name="connsiteX24" fmla="*/ 1498564 w 1921299"/>
                <a:gd name="connsiteY24" fmla="*/ 571500 h 2168884"/>
                <a:gd name="connsiteX25" fmla="*/ 1460464 w 1921299"/>
                <a:gd name="connsiteY25" fmla="*/ 514350 h 2168884"/>
                <a:gd name="connsiteX26" fmla="*/ 1441414 w 1921299"/>
                <a:gd name="connsiteY26" fmla="*/ 304800 h 2168884"/>
                <a:gd name="connsiteX27" fmla="*/ 1422364 w 1921299"/>
                <a:gd name="connsiteY27" fmla="*/ 152400 h 2168884"/>
                <a:gd name="connsiteX28" fmla="*/ 1308064 w 1921299"/>
                <a:gd name="connsiteY28" fmla="*/ 114300 h 2168884"/>
                <a:gd name="connsiteX29" fmla="*/ 1250914 w 1921299"/>
                <a:gd name="connsiteY29" fmla="*/ 95250 h 2168884"/>
                <a:gd name="connsiteX30" fmla="*/ 927064 w 1921299"/>
                <a:gd name="connsiteY30" fmla="*/ 57150 h 2168884"/>
                <a:gd name="connsiteX31" fmla="*/ 698464 w 1921299"/>
                <a:gd name="connsiteY31" fmla="*/ 0 h 2168884"/>
                <a:gd name="connsiteX32" fmla="*/ 374614 w 1921299"/>
                <a:gd name="connsiteY32" fmla="*/ 19050 h 2168884"/>
                <a:gd name="connsiteX33" fmla="*/ 317464 w 1921299"/>
                <a:gd name="connsiteY33" fmla="*/ 38100 h 2168884"/>
                <a:gd name="connsiteX34" fmla="*/ 279364 w 1921299"/>
                <a:gd name="connsiteY34" fmla="*/ 95250 h 2168884"/>
                <a:gd name="connsiteX35" fmla="*/ 393664 w 1921299"/>
                <a:gd name="connsiteY35" fmla="*/ 152400 h 2168884"/>
                <a:gd name="connsiteX0" fmla="*/ 336514 w 2051964"/>
                <a:gd name="connsiteY0" fmla="*/ 95250 h 2168885"/>
                <a:gd name="connsiteX1" fmla="*/ 374614 w 2051964"/>
                <a:gd name="connsiteY1" fmla="*/ 266700 h 2168885"/>
                <a:gd name="connsiteX2" fmla="*/ 393664 w 2051964"/>
                <a:gd name="connsiteY2" fmla="*/ 323850 h 2168885"/>
                <a:gd name="connsiteX3" fmla="*/ 431764 w 2051964"/>
                <a:gd name="connsiteY3" fmla="*/ 381000 h 2168885"/>
                <a:gd name="connsiteX4" fmla="*/ 412714 w 2051964"/>
                <a:gd name="connsiteY4" fmla="*/ 609600 h 2168885"/>
                <a:gd name="connsiteX5" fmla="*/ 336514 w 2051964"/>
                <a:gd name="connsiteY5" fmla="*/ 781050 h 2168885"/>
                <a:gd name="connsiteX6" fmla="*/ 279364 w 2051964"/>
                <a:gd name="connsiteY6" fmla="*/ 838200 h 2168885"/>
                <a:gd name="connsiteX7" fmla="*/ 203164 w 2051964"/>
                <a:gd name="connsiteY7" fmla="*/ 952500 h 2168885"/>
                <a:gd name="connsiteX8" fmla="*/ 3665 w 2051964"/>
                <a:gd name="connsiteY8" fmla="*/ 1097206 h 2168885"/>
                <a:gd name="connsiteX9" fmla="*/ 96762 w 2051964"/>
                <a:gd name="connsiteY9" fmla="*/ 1438637 h 2168885"/>
                <a:gd name="connsiteX10" fmla="*/ 373897 w 2051964"/>
                <a:gd name="connsiteY10" fmla="*/ 1795269 h 2168885"/>
                <a:gd name="connsiteX11" fmla="*/ 650311 w 2051964"/>
                <a:gd name="connsiteY11" fmla="*/ 2136702 h 2168885"/>
                <a:gd name="connsiteX12" fmla="*/ 982441 w 2051964"/>
                <a:gd name="connsiteY12" fmla="*/ 2137984 h 2168885"/>
                <a:gd name="connsiteX13" fmla="*/ 1428153 w 2051964"/>
                <a:gd name="connsiteY13" fmla="*/ 2158317 h 2168885"/>
                <a:gd name="connsiteX14" fmla="*/ 1530583 w 2051964"/>
                <a:gd name="connsiteY14" fmla="*/ 2000974 h 2168885"/>
                <a:gd name="connsiteX15" fmla="*/ 1915174 w 2051964"/>
                <a:gd name="connsiteY15" fmla="*/ 2159599 h 2168885"/>
                <a:gd name="connsiteX16" fmla="*/ 1752340 w 2051964"/>
                <a:gd name="connsiteY16" fmla="*/ 1660824 h 2168885"/>
                <a:gd name="connsiteX17" fmla="*/ 2050677 w 2051964"/>
                <a:gd name="connsiteY17" fmla="*/ 1495786 h 2168885"/>
                <a:gd name="connsiteX18" fmla="*/ 1612864 w 2051964"/>
                <a:gd name="connsiteY18" fmla="*/ 1085850 h 2168885"/>
                <a:gd name="connsiteX19" fmla="*/ 1650964 w 2051964"/>
                <a:gd name="connsiteY19" fmla="*/ 1028700 h 2168885"/>
                <a:gd name="connsiteX20" fmla="*/ 1727164 w 2051964"/>
                <a:gd name="connsiteY20" fmla="*/ 952500 h 2168885"/>
                <a:gd name="connsiteX21" fmla="*/ 1650964 w 2051964"/>
                <a:gd name="connsiteY21" fmla="*/ 781050 h 2168885"/>
                <a:gd name="connsiteX22" fmla="*/ 1593814 w 2051964"/>
                <a:gd name="connsiteY22" fmla="*/ 742950 h 2168885"/>
                <a:gd name="connsiteX23" fmla="*/ 1517614 w 2051964"/>
                <a:gd name="connsiteY23" fmla="*/ 628650 h 2168885"/>
                <a:gd name="connsiteX24" fmla="*/ 1498564 w 2051964"/>
                <a:gd name="connsiteY24" fmla="*/ 571500 h 2168885"/>
                <a:gd name="connsiteX25" fmla="*/ 1460464 w 2051964"/>
                <a:gd name="connsiteY25" fmla="*/ 514350 h 2168885"/>
                <a:gd name="connsiteX26" fmla="*/ 1441414 w 2051964"/>
                <a:gd name="connsiteY26" fmla="*/ 304800 h 2168885"/>
                <a:gd name="connsiteX27" fmla="*/ 1422364 w 2051964"/>
                <a:gd name="connsiteY27" fmla="*/ 152400 h 2168885"/>
                <a:gd name="connsiteX28" fmla="*/ 1308064 w 2051964"/>
                <a:gd name="connsiteY28" fmla="*/ 114300 h 2168885"/>
                <a:gd name="connsiteX29" fmla="*/ 1250914 w 2051964"/>
                <a:gd name="connsiteY29" fmla="*/ 95250 h 2168885"/>
                <a:gd name="connsiteX30" fmla="*/ 927064 w 2051964"/>
                <a:gd name="connsiteY30" fmla="*/ 57150 h 2168885"/>
                <a:gd name="connsiteX31" fmla="*/ 698464 w 2051964"/>
                <a:gd name="connsiteY31" fmla="*/ 0 h 2168885"/>
                <a:gd name="connsiteX32" fmla="*/ 374614 w 2051964"/>
                <a:gd name="connsiteY32" fmla="*/ 19050 h 2168885"/>
                <a:gd name="connsiteX33" fmla="*/ 317464 w 2051964"/>
                <a:gd name="connsiteY33" fmla="*/ 38100 h 2168885"/>
                <a:gd name="connsiteX34" fmla="*/ 279364 w 2051964"/>
                <a:gd name="connsiteY34" fmla="*/ 95250 h 2168885"/>
                <a:gd name="connsiteX35" fmla="*/ 393664 w 2051964"/>
                <a:gd name="connsiteY35" fmla="*/ 152400 h 2168885"/>
                <a:gd name="connsiteX0" fmla="*/ 336514 w 2062187"/>
                <a:gd name="connsiteY0" fmla="*/ 95250 h 2168885"/>
                <a:gd name="connsiteX1" fmla="*/ 374614 w 2062187"/>
                <a:gd name="connsiteY1" fmla="*/ 266700 h 2168885"/>
                <a:gd name="connsiteX2" fmla="*/ 393664 w 2062187"/>
                <a:gd name="connsiteY2" fmla="*/ 323850 h 2168885"/>
                <a:gd name="connsiteX3" fmla="*/ 431764 w 2062187"/>
                <a:gd name="connsiteY3" fmla="*/ 381000 h 2168885"/>
                <a:gd name="connsiteX4" fmla="*/ 412714 w 2062187"/>
                <a:gd name="connsiteY4" fmla="*/ 609600 h 2168885"/>
                <a:gd name="connsiteX5" fmla="*/ 336514 w 2062187"/>
                <a:gd name="connsiteY5" fmla="*/ 781050 h 2168885"/>
                <a:gd name="connsiteX6" fmla="*/ 279364 w 2062187"/>
                <a:gd name="connsiteY6" fmla="*/ 838200 h 2168885"/>
                <a:gd name="connsiteX7" fmla="*/ 203164 w 2062187"/>
                <a:gd name="connsiteY7" fmla="*/ 952500 h 2168885"/>
                <a:gd name="connsiteX8" fmla="*/ 3665 w 2062187"/>
                <a:gd name="connsiteY8" fmla="*/ 1097206 h 2168885"/>
                <a:gd name="connsiteX9" fmla="*/ 96762 w 2062187"/>
                <a:gd name="connsiteY9" fmla="*/ 1438637 h 2168885"/>
                <a:gd name="connsiteX10" fmla="*/ 373897 w 2062187"/>
                <a:gd name="connsiteY10" fmla="*/ 1795269 h 2168885"/>
                <a:gd name="connsiteX11" fmla="*/ 650311 w 2062187"/>
                <a:gd name="connsiteY11" fmla="*/ 2136702 h 2168885"/>
                <a:gd name="connsiteX12" fmla="*/ 982441 w 2062187"/>
                <a:gd name="connsiteY12" fmla="*/ 2137984 h 2168885"/>
                <a:gd name="connsiteX13" fmla="*/ 1428153 w 2062187"/>
                <a:gd name="connsiteY13" fmla="*/ 2158317 h 2168885"/>
                <a:gd name="connsiteX14" fmla="*/ 1530583 w 2062187"/>
                <a:gd name="connsiteY14" fmla="*/ 2000974 h 2168885"/>
                <a:gd name="connsiteX15" fmla="*/ 1915174 w 2062187"/>
                <a:gd name="connsiteY15" fmla="*/ 2159599 h 2168885"/>
                <a:gd name="connsiteX16" fmla="*/ 1752340 w 2062187"/>
                <a:gd name="connsiteY16" fmla="*/ 1660824 h 2168885"/>
                <a:gd name="connsiteX17" fmla="*/ 2050677 w 2062187"/>
                <a:gd name="connsiteY17" fmla="*/ 1495786 h 2168885"/>
                <a:gd name="connsiteX18" fmla="*/ 2016168 w 2062187"/>
                <a:gd name="connsiteY18" fmla="*/ 1334595 h 2168885"/>
                <a:gd name="connsiteX19" fmla="*/ 1650964 w 2062187"/>
                <a:gd name="connsiteY19" fmla="*/ 1028700 h 2168885"/>
                <a:gd name="connsiteX20" fmla="*/ 1727164 w 2062187"/>
                <a:gd name="connsiteY20" fmla="*/ 952500 h 2168885"/>
                <a:gd name="connsiteX21" fmla="*/ 1650964 w 2062187"/>
                <a:gd name="connsiteY21" fmla="*/ 781050 h 2168885"/>
                <a:gd name="connsiteX22" fmla="*/ 1593814 w 2062187"/>
                <a:gd name="connsiteY22" fmla="*/ 742950 h 2168885"/>
                <a:gd name="connsiteX23" fmla="*/ 1517614 w 2062187"/>
                <a:gd name="connsiteY23" fmla="*/ 628650 h 2168885"/>
                <a:gd name="connsiteX24" fmla="*/ 1498564 w 2062187"/>
                <a:gd name="connsiteY24" fmla="*/ 571500 h 2168885"/>
                <a:gd name="connsiteX25" fmla="*/ 1460464 w 2062187"/>
                <a:gd name="connsiteY25" fmla="*/ 514350 h 2168885"/>
                <a:gd name="connsiteX26" fmla="*/ 1441414 w 2062187"/>
                <a:gd name="connsiteY26" fmla="*/ 304800 h 2168885"/>
                <a:gd name="connsiteX27" fmla="*/ 1422364 w 2062187"/>
                <a:gd name="connsiteY27" fmla="*/ 152400 h 2168885"/>
                <a:gd name="connsiteX28" fmla="*/ 1308064 w 2062187"/>
                <a:gd name="connsiteY28" fmla="*/ 114300 h 2168885"/>
                <a:gd name="connsiteX29" fmla="*/ 1250914 w 2062187"/>
                <a:gd name="connsiteY29" fmla="*/ 95250 h 2168885"/>
                <a:gd name="connsiteX30" fmla="*/ 927064 w 2062187"/>
                <a:gd name="connsiteY30" fmla="*/ 57150 h 2168885"/>
                <a:gd name="connsiteX31" fmla="*/ 698464 w 2062187"/>
                <a:gd name="connsiteY31" fmla="*/ 0 h 2168885"/>
                <a:gd name="connsiteX32" fmla="*/ 374614 w 2062187"/>
                <a:gd name="connsiteY32" fmla="*/ 19050 h 2168885"/>
                <a:gd name="connsiteX33" fmla="*/ 317464 w 2062187"/>
                <a:gd name="connsiteY33" fmla="*/ 38100 h 2168885"/>
                <a:gd name="connsiteX34" fmla="*/ 279364 w 2062187"/>
                <a:gd name="connsiteY34" fmla="*/ 95250 h 2168885"/>
                <a:gd name="connsiteX35" fmla="*/ 393664 w 2062187"/>
                <a:gd name="connsiteY35" fmla="*/ 152400 h 2168885"/>
                <a:gd name="connsiteX0" fmla="*/ 336514 w 2112136"/>
                <a:gd name="connsiteY0" fmla="*/ 95250 h 2168885"/>
                <a:gd name="connsiteX1" fmla="*/ 374614 w 2112136"/>
                <a:gd name="connsiteY1" fmla="*/ 266700 h 2168885"/>
                <a:gd name="connsiteX2" fmla="*/ 393664 w 2112136"/>
                <a:gd name="connsiteY2" fmla="*/ 323850 h 2168885"/>
                <a:gd name="connsiteX3" fmla="*/ 431764 w 2112136"/>
                <a:gd name="connsiteY3" fmla="*/ 381000 h 2168885"/>
                <a:gd name="connsiteX4" fmla="*/ 412714 w 2112136"/>
                <a:gd name="connsiteY4" fmla="*/ 609600 h 2168885"/>
                <a:gd name="connsiteX5" fmla="*/ 336514 w 2112136"/>
                <a:gd name="connsiteY5" fmla="*/ 781050 h 2168885"/>
                <a:gd name="connsiteX6" fmla="*/ 279364 w 2112136"/>
                <a:gd name="connsiteY6" fmla="*/ 838200 h 2168885"/>
                <a:gd name="connsiteX7" fmla="*/ 203164 w 2112136"/>
                <a:gd name="connsiteY7" fmla="*/ 952500 h 2168885"/>
                <a:gd name="connsiteX8" fmla="*/ 3665 w 2112136"/>
                <a:gd name="connsiteY8" fmla="*/ 1097206 h 2168885"/>
                <a:gd name="connsiteX9" fmla="*/ 96762 w 2112136"/>
                <a:gd name="connsiteY9" fmla="*/ 1438637 h 2168885"/>
                <a:gd name="connsiteX10" fmla="*/ 373897 w 2112136"/>
                <a:gd name="connsiteY10" fmla="*/ 1795269 h 2168885"/>
                <a:gd name="connsiteX11" fmla="*/ 650311 w 2112136"/>
                <a:gd name="connsiteY11" fmla="*/ 2136702 h 2168885"/>
                <a:gd name="connsiteX12" fmla="*/ 982441 w 2112136"/>
                <a:gd name="connsiteY12" fmla="*/ 2137984 h 2168885"/>
                <a:gd name="connsiteX13" fmla="*/ 1428153 w 2112136"/>
                <a:gd name="connsiteY13" fmla="*/ 2158317 h 2168885"/>
                <a:gd name="connsiteX14" fmla="*/ 1530583 w 2112136"/>
                <a:gd name="connsiteY14" fmla="*/ 2000974 h 2168885"/>
                <a:gd name="connsiteX15" fmla="*/ 1915174 w 2112136"/>
                <a:gd name="connsiteY15" fmla="*/ 2159599 h 2168885"/>
                <a:gd name="connsiteX16" fmla="*/ 1752340 w 2112136"/>
                <a:gd name="connsiteY16" fmla="*/ 1660824 h 2168885"/>
                <a:gd name="connsiteX17" fmla="*/ 2050677 w 2112136"/>
                <a:gd name="connsiteY17" fmla="*/ 1495786 h 2168885"/>
                <a:gd name="connsiteX18" fmla="*/ 2016168 w 2112136"/>
                <a:gd name="connsiteY18" fmla="*/ 1334595 h 2168885"/>
                <a:gd name="connsiteX19" fmla="*/ 1650964 w 2112136"/>
                <a:gd name="connsiteY19" fmla="*/ 1028700 h 2168885"/>
                <a:gd name="connsiteX20" fmla="*/ 2112136 w 2112136"/>
                <a:gd name="connsiteY20" fmla="*/ 1254549 h 2168885"/>
                <a:gd name="connsiteX21" fmla="*/ 1650964 w 2112136"/>
                <a:gd name="connsiteY21" fmla="*/ 781050 h 2168885"/>
                <a:gd name="connsiteX22" fmla="*/ 1593814 w 2112136"/>
                <a:gd name="connsiteY22" fmla="*/ 742950 h 2168885"/>
                <a:gd name="connsiteX23" fmla="*/ 1517614 w 2112136"/>
                <a:gd name="connsiteY23" fmla="*/ 628650 h 2168885"/>
                <a:gd name="connsiteX24" fmla="*/ 1498564 w 2112136"/>
                <a:gd name="connsiteY24" fmla="*/ 571500 h 2168885"/>
                <a:gd name="connsiteX25" fmla="*/ 1460464 w 2112136"/>
                <a:gd name="connsiteY25" fmla="*/ 514350 h 2168885"/>
                <a:gd name="connsiteX26" fmla="*/ 1441414 w 2112136"/>
                <a:gd name="connsiteY26" fmla="*/ 304800 h 2168885"/>
                <a:gd name="connsiteX27" fmla="*/ 1422364 w 2112136"/>
                <a:gd name="connsiteY27" fmla="*/ 152400 h 2168885"/>
                <a:gd name="connsiteX28" fmla="*/ 1308064 w 2112136"/>
                <a:gd name="connsiteY28" fmla="*/ 114300 h 2168885"/>
                <a:gd name="connsiteX29" fmla="*/ 1250914 w 2112136"/>
                <a:gd name="connsiteY29" fmla="*/ 95250 h 2168885"/>
                <a:gd name="connsiteX30" fmla="*/ 927064 w 2112136"/>
                <a:gd name="connsiteY30" fmla="*/ 57150 h 2168885"/>
                <a:gd name="connsiteX31" fmla="*/ 698464 w 2112136"/>
                <a:gd name="connsiteY31" fmla="*/ 0 h 2168885"/>
                <a:gd name="connsiteX32" fmla="*/ 374614 w 2112136"/>
                <a:gd name="connsiteY32" fmla="*/ 19050 h 2168885"/>
                <a:gd name="connsiteX33" fmla="*/ 317464 w 2112136"/>
                <a:gd name="connsiteY33" fmla="*/ 38100 h 2168885"/>
                <a:gd name="connsiteX34" fmla="*/ 279364 w 2112136"/>
                <a:gd name="connsiteY34" fmla="*/ 95250 h 2168885"/>
                <a:gd name="connsiteX35" fmla="*/ 393664 w 2112136"/>
                <a:gd name="connsiteY35" fmla="*/ 152400 h 2168885"/>
                <a:gd name="connsiteX0" fmla="*/ 336514 w 2165864"/>
                <a:gd name="connsiteY0" fmla="*/ 95250 h 2168885"/>
                <a:gd name="connsiteX1" fmla="*/ 374614 w 2165864"/>
                <a:gd name="connsiteY1" fmla="*/ 266700 h 2168885"/>
                <a:gd name="connsiteX2" fmla="*/ 393664 w 2165864"/>
                <a:gd name="connsiteY2" fmla="*/ 323850 h 2168885"/>
                <a:gd name="connsiteX3" fmla="*/ 431764 w 2165864"/>
                <a:gd name="connsiteY3" fmla="*/ 381000 h 2168885"/>
                <a:gd name="connsiteX4" fmla="*/ 412714 w 2165864"/>
                <a:gd name="connsiteY4" fmla="*/ 609600 h 2168885"/>
                <a:gd name="connsiteX5" fmla="*/ 336514 w 2165864"/>
                <a:gd name="connsiteY5" fmla="*/ 781050 h 2168885"/>
                <a:gd name="connsiteX6" fmla="*/ 279364 w 2165864"/>
                <a:gd name="connsiteY6" fmla="*/ 838200 h 2168885"/>
                <a:gd name="connsiteX7" fmla="*/ 203164 w 2165864"/>
                <a:gd name="connsiteY7" fmla="*/ 952500 h 2168885"/>
                <a:gd name="connsiteX8" fmla="*/ 3665 w 2165864"/>
                <a:gd name="connsiteY8" fmla="*/ 1097206 h 2168885"/>
                <a:gd name="connsiteX9" fmla="*/ 96762 w 2165864"/>
                <a:gd name="connsiteY9" fmla="*/ 1438637 h 2168885"/>
                <a:gd name="connsiteX10" fmla="*/ 373897 w 2165864"/>
                <a:gd name="connsiteY10" fmla="*/ 1795269 h 2168885"/>
                <a:gd name="connsiteX11" fmla="*/ 650311 w 2165864"/>
                <a:gd name="connsiteY11" fmla="*/ 2136702 h 2168885"/>
                <a:gd name="connsiteX12" fmla="*/ 982441 w 2165864"/>
                <a:gd name="connsiteY12" fmla="*/ 2137984 h 2168885"/>
                <a:gd name="connsiteX13" fmla="*/ 1428153 w 2165864"/>
                <a:gd name="connsiteY13" fmla="*/ 2158317 h 2168885"/>
                <a:gd name="connsiteX14" fmla="*/ 1530583 w 2165864"/>
                <a:gd name="connsiteY14" fmla="*/ 2000974 h 2168885"/>
                <a:gd name="connsiteX15" fmla="*/ 1915174 w 2165864"/>
                <a:gd name="connsiteY15" fmla="*/ 2159599 h 2168885"/>
                <a:gd name="connsiteX16" fmla="*/ 1752340 w 2165864"/>
                <a:gd name="connsiteY16" fmla="*/ 1660824 h 2168885"/>
                <a:gd name="connsiteX17" fmla="*/ 2050677 w 2165864"/>
                <a:gd name="connsiteY17" fmla="*/ 1495786 h 2168885"/>
                <a:gd name="connsiteX18" fmla="*/ 2016168 w 2165864"/>
                <a:gd name="connsiteY18" fmla="*/ 1334595 h 2168885"/>
                <a:gd name="connsiteX19" fmla="*/ 2164258 w 2165864"/>
                <a:gd name="connsiteY19" fmla="*/ 1455121 h 2168885"/>
                <a:gd name="connsiteX20" fmla="*/ 2112136 w 2165864"/>
                <a:gd name="connsiteY20" fmla="*/ 1254549 h 2168885"/>
                <a:gd name="connsiteX21" fmla="*/ 1650964 w 2165864"/>
                <a:gd name="connsiteY21" fmla="*/ 781050 h 2168885"/>
                <a:gd name="connsiteX22" fmla="*/ 1593814 w 2165864"/>
                <a:gd name="connsiteY22" fmla="*/ 742950 h 2168885"/>
                <a:gd name="connsiteX23" fmla="*/ 1517614 w 2165864"/>
                <a:gd name="connsiteY23" fmla="*/ 628650 h 2168885"/>
                <a:gd name="connsiteX24" fmla="*/ 1498564 w 2165864"/>
                <a:gd name="connsiteY24" fmla="*/ 571500 h 2168885"/>
                <a:gd name="connsiteX25" fmla="*/ 1460464 w 2165864"/>
                <a:gd name="connsiteY25" fmla="*/ 514350 h 2168885"/>
                <a:gd name="connsiteX26" fmla="*/ 1441414 w 2165864"/>
                <a:gd name="connsiteY26" fmla="*/ 304800 h 2168885"/>
                <a:gd name="connsiteX27" fmla="*/ 1422364 w 2165864"/>
                <a:gd name="connsiteY27" fmla="*/ 152400 h 2168885"/>
                <a:gd name="connsiteX28" fmla="*/ 1308064 w 2165864"/>
                <a:gd name="connsiteY28" fmla="*/ 114300 h 2168885"/>
                <a:gd name="connsiteX29" fmla="*/ 1250914 w 2165864"/>
                <a:gd name="connsiteY29" fmla="*/ 95250 h 2168885"/>
                <a:gd name="connsiteX30" fmla="*/ 927064 w 2165864"/>
                <a:gd name="connsiteY30" fmla="*/ 57150 h 2168885"/>
                <a:gd name="connsiteX31" fmla="*/ 698464 w 2165864"/>
                <a:gd name="connsiteY31" fmla="*/ 0 h 2168885"/>
                <a:gd name="connsiteX32" fmla="*/ 374614 w 2165864"/>
                <a:gd name="connsiteY32" fmla="*/ 19050 h 2168885"/>
                <a:gd name="connsiteX33" fmla="*/ 317464 w 2165864"/>
                <a:gd name="connsiteY33" fmla="*/ 38100 h 2168885"/>
                <a:gd name="connsiteX34" fmla="*/ 279364 w 2165864"/>
                <a:gd name="connsiteY34" fmla="*/ 95250 h 2168885"/>
                <a:gd name="connsiteX35" fmla="*/ 393664 w 2165864"/>
                <a:gd name="connsiteY35" fmla="*/ 152400 h 2168885"/>
                <a:gd name="connsiteX0" fmla="*/ 597331 w 2426681"/>
                <a:gd name="connsiteY0" fmla="*/ 95250 h 2168885"/>
                <a:gd name="connsiteX1" fmla="*/ 635431 w 2426681"/>
                <a:gd name="connsiteY1" fmla="*/ 266700 h 2168885"/>
                <a:gd name="connsiteX2" fmla="*/ 654481 w 2426681"/>
                <a:gd name="connsiteY2" fmla="*/ 323850 h 2168885"/>
                <a:gd name="connsiteX3" fmla="*/ 692581 w 2426681"/>
                <a:gd name="connsiteY3" fmla="*/ 381000 h 2168885"/>
                <a:gd name="connsiteX4" fmla="*/ 673531 w 2426681"/>
                <a:gd name="connsiteY4" fmla="*/ 609600 h 2168885"/>
                <a:gd name="connsiteX5" fmla="*/ 597331 w 2426681"/>
                <a:gd name="connsiteY5" fmla="*/ 781050 h 2168885"/>
                <a:gd name="connsiteX6" fmla="*/ 540181 w 2426681"/>
                <a:gd name="connsiteY6" fmla="*/ 838200 h 2168885"/>
                <a:gd name="connsiteX7" fmla="*/ 5681 w 2426681"/>
                <a:gd name="connsiteY7" fmla="*/ 1094640 h 2168885"/>
                <a:gd name="connsiteX8" fmla="*/ 264482 w 2426681"/>
                <a:gd name="connsiteY8" fmla="*/ 1097206 h 2168885"/>
                <a:gd name="connsiteX9" fmla="*/ 357579 w 2426681"/>
                <a:gd name="connsiteY9" fmla="*/ 1438637 h 2168885"/>
                <a:gd name="connsiteX10" fmla="*/ 634714 w 2426681"/>
                <a:gd name="connsiteY10" fmla="*/ 1795269 h 2168885"/>
                <a:gd name="connsiteX11" fmla="*/ 911128 w 2426681"/>
                <a:gd name="connsiteY11" fmla="*/ 2136702 h 2168885"/>
                <a:gd name="connsiteX12" fmla="*/ 1243258 w 2426681"/>
                <a:gd name="connsiteY12" fmla="*/ 2137984 h 2168885"/>
                <a:gd name="connsiteX13" fmla="*/ 1688970 w 2426681"/>
                <a:gd name="connsiteY13" fmla="*/ 2158317 h 2168885"/>
                <a:gd name="connsiteX14" fmla="*/ 1791400 w 2426681"/>
                <a:gd name="connsiteY14" fmla="*/ 2000974 h 2168885"/>
                <a:gd name="connsiteX15" fmla="*/ 2175991 w 2426681"/>
                <a:gd name="connsiteY15" fmla="*/ 2159599 h 2168885"/>
                <a:gd name="connsiteX16" fmla="*/ 2013157 w 2426681"/>
                <a:gd name="connsiteY16" fmla="*/ 1660824 h 2168885"/>
                <a:gd name="connsiteX17" fmla="*/ 2311494 w 2426681"/>
                <a:gd name="connsiteY17" fmla="*/ 1495786 h 2168885"/>
                <a:gd name="connsiteX18" fmla="*/ 2276985 w 2426681"/>
                <a:gd name="connsiteY18" fmla="*/ 1334595 h 2168885"/>
                <a:gd name="connsiteX19" fmla="*/ 2425075 w 2426681"/>
                <a:gd name="connsiteY19" fmla="*/ 1455121 h 2168885"/>
                <a:gd name="connsiteX20" fmla="*/ 2372953 w 2426681"/>
                <a:gd name="connsiteY20" fmla="*/ 1254549 h 2168885"/>
                <a:gd name="connsiteX21" fmla="*/ 1911781 w 2426681"/>
                <a:gd name="connsiteY21" fmla="*/ 781050 h 2168885"/>
                <a:gd name="connsiteX22" fmla="*/ 1854631 w 2426681"/>
                <a:gd name="connsiteY22" fmla="*/ 742950 h 2168885"/>
                <a:gd name="connsiteX23" fmla="*/ 1778431 w 2426681"/>
                <a:gd name="connsiteY23" fmla="*/ 628650 h 2168885"/>
                <a:gd name="connsiteX24" fmla="*/ 1759381 w 2426681"/>
                <a:gd name="connsiteY24" fmla="*/ 571500 h 2168885"/>
                <a:gd name="connsiteX25" fmla="*/ 1721281 w 2426681"/>
                <a:gd name="connsiteY25" fmla="*/ 514350 h 2168885"/>
                <a:gd name="connsiteX26" fmla="*/ 1702231 w 2426681"/>
                <a:gd name="connsiteY26" fmla="*/ 304800 h 2168885"/>
                <a:gd name="connsiteX27" fmla="*/ 1683181 w 2426681"/>
                <a:gd name="connsiteY27" fmla="*/ 152400 h 2168885"/>
                <a:gd name="connsiteX28" fmla="*/ 1568881 w 2426681"/>
                <a:gd name="connsiteY28" fmla="*/ 114300 h 2168885"/>
                <a:gd name="connsiteX29" fmla="*/ 1511731 w 2426681"/>
                <a:gd name="connsiteY29" fmla="*/ 95250 h 2168885"/>
                <a:gd name="connsiteX30" fmla="*/ 1187881 w 2426681"/>
                <a:gd name="connsiteY30" fmla="*/ 57150 h 2168885"/>
                <a:gd name="connsiteX31" fmla="*/ 959281 w 2426681"/>
                <a:gd name="connsiteY31" fmla="*/ 0 h 2168885"/>
                <a:gd name="connsiteX32" fmla="*/ 635431 w 2426681"/>
                <a:gd name="connsiteY32" fmla="*/ 19050 h 2168885"/>
                <a:gd name="connsiteX33" fmla="*/ 578281 w 2426681"/>
                <a:gd name="connsiteY33" fmla="*/ 38100 h 2168885"/>
                <a:gd name="connsiteX34" fmla="*/ 540181 w 2426681"/>
                <a:gd name="connsiteY34" fmla="*/ 95250 h 2168885"/>
                <a:gd name="connsiteX35" fmla="*/ 654481 w 2426681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758305 w 2425605"/>
                <a:gd name="connsiteY24" fmla="*/ 571500 h 2168885"/>
                <a:gd name="connsiteX25" fmla="*/ 1720205 w 2425605"/>
                <a:gd name="connsiteY25" fmla="*/ 514350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758305 w 2425605"/>
                <a:gd name="connsiteY24" fmla="*/ 571500 h 2168885"/>
                <a:gd name="connsiteX25" fmla="*/ 1542997 w 2425605"/>
                <a:gd name="connsiteY25" fmla="*/ 621696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777355 w 2425605"/>
                <a:gd name="connsiteY23" fmla="*/ 628650 h 2168885"/>
                <a:gd name="connsiteX24" fmla="*/ 1669701 w 2425605"/>
                <a:gd name="connsiteY24" fmla="*/ 711049 h 2168885"/>
                <a:gd name="connsiteX25" fmla="*/ 1542997 w 2425605"/>
                <a:gd name="connsiteY25" fmla="*/ 621696 h 2168885"/>
                <a:gd name="connsiteX26" fmla="*/ 1701155 w 2425605"/>
                <a:gd name="connsiteY26" fmla="*/ 304800 h 2168885"/>
                <a:gd name="connsiteX27" fmla="*/ 1682105 w 2425605"/>
                <a:gd name="connsiteY27" fmla="*/ 152400 h 2168885"/>
                <a:gd name="connsiteX28" fmla="*/ 1567805 w 2425605"/>
                <a:gd name="connsiteY28" fmla="*/ 114300 h 2168885"/>
                <a:gd name="connsiteX29" fmla="*/ 1510655 w 2425605"/>
                <a:gd name="connsiteY29" fmla="*/ 95250 h 2168885"/>
                <a:gd name="connsiteX30" fmla="*/ 1186805 w 2425605"/>
                <a:gd name="connsiteY30" fmla="*/ 57150 h 2168885"/>
                <a:gd name="connsiteX31" fmla="*/ 958205 w 2425605"/>
                <a:gd name="connsiteY31" fmla="*/ 0 h 2168885"/>
                <a:gd name="connsiteX32" fmla="*/ 634355 w 2425605"/>
                <a:gd name="connsiteY32" fmla="*/ 19050 h 2168885"/>
                <a:gd name="connsiteX33" fmla="*/ 577205 w 2425605"/>
                <a:gd name="connsiteY33" fmla="*/ 38100 h 2168885"/>
                <a:gd name="connsiteX34" fmla="*/ 539105 w 2425605"/>
                <a:gd name="connsiteY34" fmla="*/ 95250 h 2168885"/>
                <a:gd name="connsiteX35" fmla="*/ 653405 w 2425605"/>
                <a:gd name="connsiteY35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701155 w 2425605"/>
                <a:gd name="connsiteY25" fmla="*/ 304800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672455 w 2425605"/>
                <a:gd name="connsiteY4" fmla="*/ 609600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691505 w 2425605"/>
                <a:gd name="connsiteY3" fmla="*/ 381000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53405 w 2425605"/>
                <a:gd name="connsiteY2" fmla="*/ 323850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853555 w 2425605"/>
                <a:gd name="connsiteY22" fmla="*/ 742950 h 2168885"/>
                <a:gd name="connsiteX23" fmla="*/ 1669701 w 2425605"/>
                <a:gd name="connsiteY23" fmla="*/ 711049 h 2168885"/>
                <a:gd name="connsiteX24" fmla="*/ 1542997 w 2425605"/>
                <a:gd name="connsiteY24" fmla="*/ 621696 h 2168885"/>
                <a:gd name="connsiteX25" fmla="*/ 1568249 w 2425605"/>
                <a:gd name="connsiteY25" fmla="*/ 283331 h 2168885"/>
                <a:gd name="connsiteX26" fmla="*/ 1682105 w 2425605"/>
                <a:gd name="connsiteY26" fmla="*/ 152400 h 2168885"/>
                <a:gd name="connsiteX27" fmla="*/ 1567805 w 2425605"/>
                <a:gd name="connsiteY27" fmla="*/ 114300 h 2168885"/>
                <a:gd name="connsiteX28" fmla="*/ 1510655 w 2425605"/>
                <a:gd name="connsiteY28" fmla="*/ 95250 h 2168885"/>
                <a:gd name="connsiteX29" fmla="*/ 1186805 w 2425605"/>
                <a:gd name="connsiteY29" fmla="*/ 57150 h 2168885"/>
                <a:gd name="connsiteX30" fmla="*/ 958205 w 2425605"/>
                <a:gd name="connsiteY30" fmla="*/ 0 h 2168885"/>
                <a:gd name="connsiteX31" fmla="*/ 634355 w 2425605"/>
                <a:gd name="connsiteY31" fmla="*/ 19050 h 2168885"/>
                <a:gd name="connsiteX32" fmla="*/ 577205 w 2425605"/>
                <a:gd name="connsiteY32" fmla="*/ 38100 h 2168885"/>
                <a:gd name="connsiteX33" fmla="*/ 539105 w 2425605"/>
                <a:gd name="connsiteY33" fmla="*/ 95250 h 2168885"/>
                <a:gd name="connsiteX34" fmla="*/ 653405 w 2425605"/>
                <a:gd name="connsiteY34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10705 w 2425605"/>
                <a:gd name="connsiteY21" fmla="*/ 781050 h 2168885"/>
                <a:gd name="connsiteX22" fmla="*/ 1669701 w 2425605"/>
                <a:gd name="connsiteY22" fmla="*/ 711049 h 2168885"/>
                <a:gd name="connsiteX23" fmla="*/ 1542997 w 2425605"/>
                <a:gd name="connsiteY23" fmla="*/ 621696 h 2168885"/>
                <a:gd name="connsiteX24" fmla="*/ 1568249 w 2425605"/>
                <a:gd name="connsiteY24" fmla="*/ 283331 h 2168885"/>
                <a:gd name="connsiteX25" fmla="*/ 1682105 w 2425605"/>
                <a:gd name="connsiteY25" fmla="*/ 152400 h 2168885"/>
                <a:gd name="connsiteX26" fmla="*/ 1567805 w 2425605"/>
                <a:gd name="connsiteY26" fmla="*/ 114300 h 2168885"/>
                <a:gd name="connsiteX27" fmla="*/ 1510655 w 2425605"/>
                <a:gd name="connsiteY27" fmla="*/ 95250 h 2168885"/>
                <a:gd name="connsiteX28" fmla="*/ 1186805 w 2425605"/>
                <a:gd name="connsiteY28" fmla="*/ 57150 h 2168885"/>
                <a:gd name="connsiteX29" fmla="*/ 958205 w 2425605"/>
                <a:gd name="connsiteY29" fmla="*/ 0 h 2168885"/>
                <a:gd name="connsiteX30" fmla="*/ 634355 w 2425605"/>
                <a:gd name="connsiteY30" fmla="*/ 19050 h 2168885"/>
                <a:gd name="connsiteX31" fmla="*/ 577205 w 2425605"/>
                <a:gd name="connsiteY31" fmla="*/ 38100 h 2168885"/>
                <a:gd name="connsiteX32" fmla="*/ 539105 w 2425605"/>
                <a:gd name="connsiteY32" fmla="*/ 95250 h 2168885"/>
                <a:gd name="connsiteX33" fmla="*/ 653405 w 2425605"/>
                <a:gd name="connsiteY33" fmla="*/ 152400 h 2168885"/>
                <a:gd name="connsiteX0" fmla="*/ 596255 w 2425605"/>
                <a:gd name="connsiteY0" fmla="*/ 95250 h 2168885"/>
                <a:gd name="connsiteX1" fmla="*/ 634355 w 2425605"/>
                <a:gd name="connsiteY1" fmla="*/ 266700 h 2168885"/>
                <a:gd name="connsiteX2" fmla="*/ 686632 w 2425605"/>
                <a:gd name="connsiteY2" fmla="*/ 227239 h 2168885"/>
                <a:gd name="connsiteX3" fmla="*/ 769034 w 2425605"/>
                <a:gd name="connsiteY3" fmla="*/ 305858 h 2168885"/>
                <a:gd name="connsiteX4" fmla="*/ 749984 w 2425605"/>
                <a:gd name="connsiteY4" fmla="*/ 598865 h 2168885"/>
                <a:gd name="connsiteX5" fmla="*/ 596255 w 2425605"/>
                <a:gd name="connsiteY5" fmla="*/ 781050 h 2168885"/>
                <a:gd name="connsiteX6" fmla="*/ 135803 w 2425605"/>
                <a:gd name="connsiteY6" fmla="*/ 980341 h 2168885"/>
                <a:gd name="connsiteX7" fmla="*/ 4605 w 2425605"/>
                <a:gd name="connsiteY7" fmla="*/ 1094640 h 2168885"/>
                <a:gd name="connsiteX8" fmla="*/ 263406 w 2425605"/>
                <a:gd name="connsiteY8" fmla="*/ 1097206 h 2168885"/>
                <a:gd name="connsiteX9" fmla="*/ 356503 w 2425605"/>
                <a:gd name="connsiteY9" fmla="*/ 1438637 h 2168885"/>
                <a:gd name="connsiteX10" fmla="*/ 633638 w 2425605"/>
                <a:gd name="connsiteY10" fmla="*/ 1795269 h 2168885"/>
                <a:gd name="connsiteX11" fmla="*/ 910052 w 2425605"/>
                <a:gd name="connsiteY11" fmla="*/ 2136702 h 2168885"/>
                <a:gd name="connsiteX12" fmla="*/ 1242182 w 2425605"/>
                <a:gd name="connsiteY12" fmla="*/ 2137984 h 2168885"/>
                <a:gd name="connsiteX13" fmla="*/ 1687894 w 2425605"/>
                <a:gd name="connsiteY13" fmla="*/ 2158317 h 2168885"/>
                <a:gd name="connsiteX14" fmla="*/ 1790324 w 2425605"/>
                <a:gd name="connsiteY14" fmla="*/ 2000974 h 2168885"/>
                <a:gd name="connsiteX15" fmla="*/ 2174915 w 2425605"/>
                <a:gd name="connsiteY15" fmla="*/ 2159599 h 2168885"/>
                <a:gd name="connsiteX16" fmla="*/ 2012081 w 2425605"/>
                <a:gd name="connsiteY16" fmla="*/ 1660824 h 2168885"/>
                <a:gd name="connsiteX17" fmla="*/ 2310418 w 2425605"/>
                <a:gd name="connsiteY17" fmla="*/ 1495786 h 2168885"/>
                <a:gd name="connsiteX18" fmla="*/ 2275909 w 2425605"/>
                <a:gd name="connsiteY18" fmla="*/ 1334595 h 2168885"/>
                <a:gd name="connsiteX19" fmla="*/ 2423999 w 2425605"/>
                <a:gd name="connsiteY19" fmla="*/ 1455121 h 2168885"/>
                <a:gd name="connsiteX20" fmla="*/ 2371877 w 2425605"/>
                <a:gd name="connsiteY20" fmla="*/ 1254549 h 2168885"/>
                <a:gd name="connsiteX21" fmla="*/ 1947794 w 2425605"/>
                <a:gd name="connsiteY21" fmla="*/ 852946 h 2168885"/>
                <a:gd name="connsiteX22" fmla="*/ 1669701 w 2425605"/>
                <a:gd name="connsiteY22" fmla="*/ 711049 h 2168885"/>
                <a:gd name="connsiteX23" fmla="*/ 1542997 w 2425605"/>
                <a:gd name="connsiteY23" fmla="*/ 621696 h 2168885"/>
                <a:gd name="connsiteX24" fmla="*/ 1568249 w 2425605"/>
                <a:gd name="connsiteY24" fmla="*/ 283331 h 2168885"/>
                <a:gd name="connsiteX25" fmla="*/ 1682105 w 2425605"/>
                <a:gd name="connsiteY25" fmla="*/ 152400 h 2168885"/>
                <a:gd name="connsiteX26" fmla="*/ 1567805 w 2425605"/>
                <a:gd name="connsiteY26" fmla="*/ 114300 h 2168885"/>
                <a:gd name="connsiteX27" fmla="*/ 1510655 w 2425605"/>
                <a:gd name="connsiteY27" fmla="*/ 95250 h 2168885"/>
                <a:gd name="connsiteX28" fmla="*/ 1186805 w 2425605"/>
                <a:gd name="connsiteY28" fmla="*/ 57150 h 2168885"/>
                <a:gd name="connsiteX29" fmla="*/ 958205 w 2425605"/>
                <a:gd name="connsiteY29" fmla="*/ 0 h 2168885"/>
                <a:gd name="connsiteX30" fmla="*/ 634355 w 2425605"/>
                <a:gd name="connsiteY30" fmla="*/ 19050 h 2168885"/>
                <a:gd name="connsiteX31" fmla="*/ 577205 w 2425605"/>
                <a:gd name="connsiteY31" fmla="*/ 38100 h 2168885"/>
                <a:gd name="connsiteX32" fmla="*/ 539105 w 2425605"/>
                <a:gd name="connsiteY32" fmla="*/ 95250 h 2168885"/>
                <a:gd name="connsiteX33" fmla="*/ 653405 w 2425605"/>
                <a:gd name="connsiteY33" fmla="*/ 152400 h 2168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25605" h="2168885">
                  <a:moveTo>
                    <a:pt x="596255" y="95250"/>
                  </a:moveTo>
                  <a:cubicBezTo>
                    <a:pt x="609349" y="160722"/>
                    <a:pt x="619292" y="244702"/>
                    <a:pt x="634355" y="266700"/>
                  </a:cubicBezTo>
                  <a:cubicBezTo>
                    <a:pt x="649418" y="288698"/>
                    <a:pt x="664185" y="220713"/>
                    <a:pt x="686632" y="227239"/>
                  </a:cubicBezTo>
                  <a:cubicBezTo>
                    <a:pt x="709079" y="233765"/>
                    <a:pt x="756334" y="286808"/>
                    <a:pt x="769034" y="305858"/>
                  </a:cubicBezTo>
                  <a:cubicBezTo>
                    <a:pt x="762684" y="382058"/>
                    <a:pt x="778780" y="519666"/>
                    <a:pt x="749984" y="598865"/>
                  </a:cubicBezTo>
                  <a:cubicBezTo>
                    <a:pt x="721188" y="678064"/>
                    <a:pt x="698619" y="717471"/>
                    <a:pt x="596255" y="781050"/>
                  </a:cubicBezTo>
                  <a:cubicBezTo>
                    <a:pt x="493892" y="844629"/>
                    <a:pt x="234411" y="928076"/>
                    <a:pt x="135803" y="980341"/>
                  </a:cubicBezTo>
                  <a:cubicBezTo>
                    <a:pt x="37195" y="1032606"/>
                    <a:pt x="-16662" y="1075163"/>
                    <a:pt x="4605" y="1094640"/>
                  </a:cubicBezTo>
                  <a:cubicBezTo>
                    <a:pt x="25872" y="1114117"/>
                    <a:pt x="204756" y="1039873"/>
                    <a:pt x="263406" y="1097206"/>
                  </a:cubicBezTo>
                  <a:cubicBezTo>
                    <a:pt x="322056" y="1154539"/>
                    <a:pt x="294798" y="1322293"/>
                    <a:pt x="356503" y="1438637"/>
                  </a:cubicBezTo>
                  <a:cubicBezTo>
                    <a:pt x="418208" y="1554981"/>
                    <a:pt x="614588" y="1788919"/>
                    <a:pt x="633638" y="1795269"/>
                  </a:cubicBezTo>
                  <a:cubicBezTo>
                    <a:pt x="646338" y="1814319"/>
                    <a:pt x="808628" y="2079583"/>
                    <a:pt x="910052" y="2136702"/>
                  </a:cubicBezTo>
                  <a:cubicBezTo>
                    <a:pt x="1011476" y="2193821"/>
                    <a:pt x="1112542" y="2134382"/>
                    <a:pt x="1242182" y="2137984"/>
                  </a:cubicBezTo>
                  <a:cubicBezTo>
                    <a:pt x="1371822" y="2141587"/>
                    <a:pt x="1596537" y="2181152"/>
                    <a:pt x="1687894" y="2158317"/>
                  </a:cubicBezTo>
                  <a:cubicBezTo>
                    <a:pt x="1779251" y="2135482"/>
                    <a:pt x="1606293" y="1974684"/>
                    <a:pt x="1790324" y="2000974"/>
                  </a:cubicBezTo>
                  <a:cubicBezTo>
                    <a:pt x="1949074" y="1994624"/>
                    <a:pt x="2137956" y="2216291"/>
                    <a:pt x="2174915" y="2159599"/>
                  </a:cubicBezTo>
                  <a:cubicBezTo>
                    <a:pt x="2211874" y="2102907"/>
                    <a:pt x="1989497" y="1771460"/>
                    <a:pt x="2012081" y="1660824"/>
                  </a:cubicBezTo>
                  <a:cubicBezTo>
                    <a:pt x="2034665" y="1550188"/>
                    <a:pt x="2266447" y="1550157"/>
                    <a:pt x="2310418" y="1495786"/>
                  </a:cubicBezTo>
                  <a:cubicBezTo>
                    <a:pt x="2354389" y="1441415"/>
                    <a:pt x="2256859" y="1340945"/>
                    <a:pt x="2275909" y="1334595"/>
                  </a:cubicBezTo>
                  <a:cubicBezTo>
                    <a:pt x="2288609" y="1315545"/>
                    <a:pt x="2408004" y="1468462"/>
                    <a:pt x="2423999" y="1455121"/>
                  </a:cubicBezTo>
                  <a:cubicBezTo>
                    <a:pt x="2439994" y="1441780"/>
                    <a:pt x="2330313" y="1379240"/>
                    <a:pt x="2371877" y="1254549"/>
                  </a:cubicBezTo>
                  <a:cubicBezTo>
                    <a:pt x="2353014" y="1197960"/>
                    <a:pt x="2064823" y="943529"/>
                    <a:pt x="1947794" y="852946"/>
                  </a:cubicBezTo>
                  <a:cubicBezTo>
                    <a:pt x="1830765" y="762363"/>
                    <a:pt x="1737167" y="749591"/>
                    <a:pt x="1669701" y="711049"/>
                  </a:cubicBezTo>
                  <a:cubicBezTo>
                    <a:pt x="1602235" y="672507"/>
                    <a:pt x="1555697" y="640746"/>
                    <a:pt x="1542997" y="621696"/>
                  </a:cubicBezTo>
                  <a:cubicBezTo>
                    <a:pt x="1536647" y="551846"/>
                    <a:pt x="1545064" y="361547"/>
                    <a:pt x="1568249" y="283331"/>
                  </a:cubicBezTo>
                  <a:cubicBezTo>
                    <a:pt x="1591434" y="205115"/>
                    <a:pt x="1682179" y="180572"/>
                    <a:pt x="1682105" y="152400"/>
                  </a:cubicBezTo>
                  <a:cubicBezTo>
                    <a:pt x="1682031" y="124228"/>
                    <a:pt x="1605905" y="127000"/>
                    <a:pt x="1567805" y="114300"/>
                  </a:cubicBezTo>
                  <a:lnTo>
                    <a:pt x="1510655" y="95250"/>
                  </a:lnTo>
                  <a:cubicBezTo>
                    <a:pt x="1368952" y="48016"/>
                    <a:pt x="1473534" y="77631"/>
                    <a:pt x="1186805" y="57150"/>
                  </a:cubicBezTo>
                  <a:cubicBezTo>
                    <a:pt x="1035862" y="6836"/>
                    <a:pt x="1112119" y="25652"/>
                    <a:pt x="958205" y="0"/>
                  </a:cubicBezTo>
                  <a:cubicBezTo>
                    <a:pt x="850255" y="6350"/>
                    <a:pt x="741955" y="8290"/>
                    <a:pt x="634355" y="19050"/>
                  </a:cubicBezTo>
                  <a:cubicBezTo>
                    <a:pt x="614374" y="21048"/>
                    <a:pt x="592885" y="25556"/>
                    <a:pt x="577205" y="38100"/>
                  </a:cubicBezTo>
                  <a:cubicBezTo>
                    <a:pt x="559327" y="52403"/>
                    <a:pt x="551805" y="76200"/>
                    <a:pt x="539105" y="95250"/>
                  </a:cubicBezTo>
                  <a:cubicBezTo>
                    <a:pt x="568195" y="182521"/>
                    <a:pt x="538075" y="152400"/>
                    <a:pt x="653405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3" name="Группа 132"/>
            <p:cNvGrpSpPr/>
            <p:nvPr/>
          </p:nvGrpSpPr>
          <p:grpSpPr>
            <a:xfrm>
              <a:off x="682397" y="82583"/>
              <a:ext cx="1622428" cy="2104890"/>
              <a:chOff x="10366793" y="-740962"/>
              <a:chExt cx="1886539" cy="2372187"/>
            </a:xfrm>
          </p:grpSpPr>
          <p:sp>
            <p:nvSpPr>
              <p:cNvPr id="147" name="Полилиния 146"/>
              <p:cNvSpPr/>
              <p:nvPr/>
            </p:nvSpPr>
            <p:spPr>
              <a:xfrm rot="2668926">
                <a:off x="10676579" y="-740962"/>
                <a:ext cx="1085848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10366793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9" name="Прямоугольник 8"/>
            <p:cNvSpPr/>
            <p:nvPr/>
          </p:nvSpPr>
          <p:spPr>
            <a:xfrm>
              <a:off x="215957" y="2498198"/>
              <a:ext cx="2838924" cy="4950726"/>
            </a:xfrm>
            <a:custGeom>
              <a:avLst/>
              <a:gdLst>
                <a:gd name="connsiteX0" fmla="*/ 0 w 2685690"/>
                <a:gd name="connsiteY0" fmla="*/ 0 h 4919195"/>
                <a:gd name="connsiteX1" fmla="*/ 2685690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685690"/>
                <a:gd name="connsiteY0" fmla="*/ 0 h 4919195"/>
                <a:gd name="connsiteX1" fmla="*/ 2023538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685690"/>
                <a:gd name="connsiteY0" fmla="*/ 0 h 4919195"/>
                <a:gd name="connsiteX1" fmla="*/ 2023538 w 2685690"/>
                <a:gd name="connsiteY1" fmla="*/ 0 h 4919195"/>
                <a:gd name="connsiteX2" fmla="*/ 2685690 w 2685690"/>
                <a:gd name="connsiteY2" fmla="*/ 4919195 h 4919195"/>
                <a:gd name="connsiteX3" fmla="*/ 0 w 2685690"/>
                <a:gd name="connsiteY3" fmla="*/ 4919195 h 4919195"/>
                <a:gd name="connsiteX4" fmla="*/ 0 w 2685690"/>
                <a:gd name="connsiteY4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94450"/>
                <a:gd name="connsiteY0" fmla="*/ 0 h 4919195"/>
                <a:gd name="connsiteX1" fmla="*/ 2023538 w 2894450"/>
                <a:gd name="connsiteY1" fmla="*/ 0 h 4919195"/>
                <a:gd name="connsiteX2" fmla="*/ 2671532 w 2894450"/>
                <a:gd name="connsiteY2" fmla="*/ 607609 h 4919195"/>
                <a:gd name="connsiteX3" fmla="*/ 2685690 w 2894450"/>
                <a:gd name="connsiteY3" fmla="*/ 4919195 h 4919195"/>
                <a:gd name="connsiteX4" fmla="*/ 0 w 2894450"/>
                <a:gd name="connsiteY4" fmla="*/ 4919195 h 4919195"/>
                <a:gd name="connsiteX5" fmla="*/ 0 w 2894450"/>
                <a:gd name="connsiteY5" fmla="*/ 0 h 4919195"/>
                <a:gd name="connsiteX0" fmla="*/ 0 w 2847755"/>
                <a:gd name="connsiteY0" fmla="*/ 0 h 4919195"/>
                <a:gd name="connsiteX1" fmla="*/ 2023538 w 2847755"/>
                <a:gd name="connsiteY1" fmla="*/ 0 h 4919195"/>
                <a:gd name="connsiteX2" fmla="*/ 2671532 w 2847755"/>
                <a:gd name="connsiteY2" fmla="*/ 607609 h 4919195"/>
                <a:gd name="connsiteX3" fmla="*/ 2482346 w 2847755"/>
                <a:gd name="connsiteY3" fmla="*/ 1206699 h 4919195"/>
                <a:gd name="connsiteX4" fmla="*/ 2685690 w 2847755"/>
                <a:gd name="connsiteY4" fmla="*/ 4919195 h 4919195"/>
                <a:gd name="connsiteX5" fmla="*/ 0 w 2847755"/>
                <a:gd name="connsiteY5" fmla="*/ 4919195 h 4919195"/>
                <a:gd name="connsiteX6" fmla="*/ 0 w 2847755"/>
                <a:gd name="connsiteY6" fmla="*/ 0 h 4919195"/>
                <a:gd name="connsiteX0" fmla="*/ 0 w 2779257"/>
                <a:gd name="connsiteY0" fmla="*/ 0 h 4919195"/>
                <a:gd name="connsiteX1" fmla="*/ 2023538 w 2779257"/>
                <a:gd name="connsiteY1" fmla="*/ 0 h 4919195"/>
                <a:gd name="connsiteX2" fmla="*/ 2671532 w 2779257"/>
                <a:gd name="connsiteY2" fmla="*/ 607609 h 4919195"/>
                <a:gd name="connsiteX3" fmla="*/ 2482346 w 2779257"/>
                <a:gd name="connsiteY3" fmla="*/ 1206699 h 4919195"/>
                <a:gd name="connsiteX4" fmla="*/ 1962085 w 2779257"/>
                <a:gd name="connsiteY4" fmla="*/ 1159402 h 4919195"/>
                <a:gd name="connsiteX5" fmla="*/ 2685690 w 2779257"/>
                <a:gd name="connsiteY5" fmla="*/ 4919195 h 4919195"/>
                <a:gd name="connsiteX6" fmla="*/ 0 w 2779257"/>
                <a:gd name="connsiteY6" fmla="*/ 4919195 h 4919195"/>
                <a:gd name="connsiteX7" fmla="*/ 0 w 2779257"/>
                <a:gd name="connsiteY7" fmla="*/ 0 h 4919195"/>
                <a:gd name="connsiteX0" fmla="*/ 0 w 2786054"/>
                <a:gd name="connsiteY0" fmla="*/ 0 h 4919195"/>
                <a:gd name="connsiteX1" fmla="*/ 2023538 w 2786054"/>
                <a:gd name="connsiteY1" fmla="*/ 0 h 4919195"/>
                <a:gd name="connsiteX2" fmla="*/ 2671532 w 2786054"/>
                <a:gd name="connsiteY2" fmla="*/ 607609 h 4919195"/>
                <a:gd name="connsiteX3" fmla="*/ 2482346 w 2786054"/>
                <a:gd name="connsiteY3" fmla="*/ 1206699 h 4919195"/>
                <a:gd name="connsiteX4" fmla="*/ 2056678 w 2786054"/>
                <a:gd name="connsiteY4" fmla="*/ 1033278 h 4919195"/>
                <a:gd name="connsiteX5" fmla="*/ 2685690 w 2786054"/>
                <a:gd name="connsiteY5" fmla="*/ 4919195 h 4919195"/>
                <a:gd name="connsiteX6" fmla="*/ 0 w 2786054"/>
                <a:gd name="connsiteY6" fmla="*/ 4919195 h 4919195"/>
                <a:gd name="connsiteX7" fmla="*/ 0 w 2786054"/>
                <a:gd name="connsiteY7" fmla="*/ 0 h 4919195"/>
                <a:gd name="connsiteX0" fmla="*/ 0 w 2786054"/>
                <a:gd name="connsiteY0" fmla="*/ 0 h 4919195"/>
                <a:gd name="connsiteX1" fmla="*/ 2023538 w 2786054"/>
                <a:gd name="connsiteY1" fmla="*/ 0 h 4919195"/>
                <a:gd name="connsiteX2" fmla="*/ 2671532 w 2786054"/>
                <a:gd name="connsiteY2" fmla="*/ 607609 h 4919195"/>
                <a:gd name="connsiteX3" fmla="*/ 2482346 w 2786054"/>
                <a:gd name="connsiteY3" fmla="*/ 1206699 h 4919195"/>
                <a:gd name="connsiteX4" fmla="*/ 2056678 w 2786054"/>
                <a:gd name="connsiteY4" fmla="*/ 1033278 h 4919195"/>
                <a:gd name="connsiteX5" fmla="*/ 2685690 w 2786054"/>
                <a:gd name="connsiteY5" fmla="*/ 4919195 h 4919195"/>
                <a:gd name="connsiteX6" fmla="*/ 0 w 2786054"/>
                <a:gd name="connsiteY6" fmla="*/ 4919195 h 4919195"/>
                <a:gd name="connsiteX7" fmla="*/ 0 w 2786054"/>
                <a:gd name="connsiteY7" fmla="*/ 0 h 4919195"/>
                <a:gd name="connsiteX0" fmla="*/ 0 w 2829987"/>
                <a:gd name="connsiteY0" fmla="*/ 0 h 4919195"/>
                <a:gd name="connsiteX1" fmla="*/ 2023538 w 2829987"/>
                <a:gd name="connsiteY1" fmla="*/ 0 h 4919195"/>
                <a:gd name="connsiteX2" fmla="*/ 2671532 w 2829987"/>
                <a:gd name="connsiteY2" fmla="*/ 607609 h 4919195"/>
                <a:gd name="connsiteX3" fmla="*/ 2482346 w 2829987"/>
                <a:gd name="connsiteY3" fmla="*/ 1206699 h 4919195"/>
                <a:gd name="connsiteX4" fmla="*/ 2056678 w 2829987"/>
                <a:gd name="connsiteY4" fmla="*/ 1033278 h 4919195"/>
                <a:gd name="connsiteX5" fmla="*/ 2685690 w 2829987"/>
                <a:gd name="connsiteY5" fmla="*/ 4919195 h 4919195"/>
                <a:gd name="connsiteX6" fmla="*/ 0 w 2829987"/>
                <a:gd name="connsiteY6" fmla="*/ 4919195 h 4919195"/>
                <a:gd name="connsiteX7" fmla="*/ 0 w 2829987"/>
                <a:gd name="connsiteY7" fmla="*/ 0 h 4919195"/>
                <a:gd name="connsiteX0" fmla="*/ 0 w 2803713"/>
                <a:gd name="connsiteY0" fmla="*/ 0 h 4919195"/>
                <a:gd name="connsiteX1" fmla="*/ 2023538 w 2803713"/>
                <a:gd name="connsiteY1" fmla="*/ 0 h 4919195"/>
                <a:gd name="connsiteX2" fmla="*/ 2671532 w 2803713"/>
                <a:gd name="connsiteY2" fmla="*/ 607609 h 4919195"/>
                <a:gd name="connsiteX3" fmla="*/ 2482346 w 2803713"/>
                <a:gd name="connsiteY3" fmla="*/ 1206699 h 4919195"/>
                <a:gd name="connsiteX4" fmla="*/ 2056678 w 2803713"/>
                <a:gd name="connsiteY4" fmla="*/ 1033278 h 4919195"/>
                <a:gd name="connsiteX5" fmla="*/ 2167036 w 2803713"/>
                <a:gd name="connsiteY5" fmla="*/ 2389112 h 4919195"/>
                <a:gd name="connsiteX6" fmla="*/ 2685690 w 2803713"/>
                <a:gd name="connsiteY6" fmla="*/ 4919195 h 4919195"/>
                <a:gd name="connsiteX7" fmla="*/ 0 w 2803713"/>
                <a:gd name="connsiteY7" fmla="*/ 4919195 h 4919195"/>
                <a:gd name="connsiteX8" fmla="*/ 0 w 2803713"/>
                <a:gd name="connsiteY8" fmla="*/ 0 h 4919195"/>
                <a:gd name="connsiteX0" fmla="*/ 0 w 2803713"/>
                <a:gd name="connsiteY0" fmla="*/ 0 h 4919195"/>
                <a:gd name="connsiteX1" fmla="*/ 2023538 w 2803713"/>
                <a:gd name="connsiteY1" fmla="*/ 0 h 4919195"/>
                <a:gd name="connsiteX2" fmla="*/ 2671532 w 2803713"/>
                <a:gd name="connsiteY2" fmla="*/ 607609 h 4919195"/>
                <a:gd name="connsiteX3" fmla="*/ 2482346 w 2803713"/>
                <a:gd name="connsiteY3" fmla="*/ 1206699 h 4919195"/>
                <a:gd name="connsiteX4" fmla="*/ 2056678 w 2803713"/>
                <a:gd name="connsiteY4" fmla="*/ 1033278 h 4919195"/>
                <a:gd name="connsiteX5" fmla="*/ 2167036 w 2803713"/>
                <a:gd name="connsiteY5" fmla="*/ 2389112 h 4919195"/>
                <a:gd name="connsiteX6" fmla="*/ 2685690 w 2803713"/>
                <a:gd name="connsiteY6" fmla="*/ 4919195 h 4919195"/>
                <a:gd name="connsiteX7" fmla="*/ 0 w 2803713"/>
                <a:gd name="connsiteY7" fmla="*/ 4919195 h 4919195"/>
                <a:gd name="connsiteX8" fmla="*/ 0 w 2803713"/>
                <a:gd name="connsiteY8" fmla="*/ 0 h 4919195"/>
                <a:gd name="connsiteX0" fmla="*/ 0 w 2822494"/>
                <a:gd name="connsiteY0" fmla="*/ 0 h 4919195"/>
                <a:gd name="connsiteX1" fmla="*/ 2023538 w 2822494"/>
                <a:gd name="connsiteY1" fmla="*/ 0 h 4919195"/>
                <a:gd name="connsiteX2" fmla="*/ 2671532 w 2822494"/>
                <a:gd name="connsiteY2" fmla="*/ 607609 h 4919195"/>
                <a:gd name="connsiteX3" fmla="*/ 2482346 w 2822494"/>
                <a:gd name="connsiteY3" fmla="*/ 1206699 h 4919195"/>
                <a:gd name="connsiteX4" fmla="*/ 2056678 w 2822494"/>
                <a:gd name="connsiteY4" fmla="*/ 1033278 h 4919195"/>
                <a:gd name="connsiteX5" fmla="*/ 2324691 w 2822494"/>
                <a:gd name="connsiteY5" fmla="*/ 2168395 h 4919195"/>
                <a:gd name="connsiteX6" fmla="*/ 2685690 w 2822494"/>
                <a:gd name="connsiteY6" fmla="*/ 4919195 h 4919195"/>
                <a:gd name="connsiteX7" fmla="*/ 0 w 2822494"/>
                <a:gd name="connsiteY7" fmla="*/ 4919195 h 4919195"/>
                <a:gd name="connsiteX8" fmla="*/ 0 w 2822494"/>
                <a:gd name="connsiteY8" fmla="*/ 0 h 4919195"/>
                <a:gd name="connsiteX0" fmla="*/ 0 w 2699433"/>
                <a:gd name="connsiteY0" fmla="*/ 0 h 4919195"/>
                <a:gd name="connsiteX1" fmla="*/ 2023538 w 2699433"/>
                <a:gd name="connsiteY1" fmla="*/ 0 h 4919195"/>
                <a:gd name="connsiteX2" fmla="*/ 2671532 w 2699433"/>
                <a:gd name="connsiteY2" fmla="*/ 607609 h 4919195"/>
                <a:gd name="connsiteX3" fmla="*/ 2482346 w 2699433"/>
                <a:gd name="connsiteY3" fmla="*/ 1206699 h 4919195"/>
                <a:gd name="connsiteX4" fmla="*/ 2056678 w 2699433"/>
                <a:gd name="connsiteY4" fmla="*/ 1033278 h 4919195"/>
                <a:gd name="connsiteX5" fmla="*/ 2324691 w 2699433"/>
                <a:gd name="connsiteY5" fmla="*/ 2168395 h 4919195"/>
                <a:gd name="connsiteX6" fmla="*/ 2685690 w 2699433"/>
                <a:gd name="connsiteY6" fmla="*/ 4919195 h 4919195"/>
                <a:gd name="connsiteX7" fmla="*/ 0 w 2699433"/>
                <a:gd name="connsiteY7" fmla="*/ 4919195 h 4919195"/>
                <a:gd name="connsiteX8" fmla="*/ 0 w 2699433"/>
                <a:gd name="connsiteY8" fmla="*/ 0 h 4919195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409904 w 2699433"/>
                <a:gd name="connsiteY0" fmla="*/ 0 h 4950726"/>
                <a:gd name="connsiteX1" fmla="*/ 2023538 w 2699433"/>
                <a:gd name="connsiteY1" fmla="*/ 31531 h 4950726"/>
                <a:gd name="connsiteX2" fmla="*/ 2671532 w 2699433"/>
                <a:gd name="connsiteY2" fmla="*/ 639140 h 4950726"/>
                <a:gd name="connsiteX3" fmla="*/ 2482346 w 2699433"/>
                <a:gd name="connsiteY3" fmla="*/ 1238230 h 4950726"/>
                <a:gd name="connsiteX4" fmla="*/ 2056678 w 2699433"/>
                <a:gd name="connsiteY4" fmla="*/ 1064809 h 4950726"/>
                <a:gd name="connsiteX5" fmla="*/ 2324691 w 2699433"/>
                <a:gd name="connsiteY5" fmla="*/ 2199926 h 4950726"/>
                <a:gd name="connsiteX6" fmla="*/ 2685690 w 2699433"/>
                <a:gd name="connsiteY6" fmla="*/ 4950726 h 4950726"/>
                <a:gd name="connsiteX7" fmla="*/ 0 w 2699433"/>
                <a:gd name="connsiteY7" fmla="*/ 4950726 h 4950726"/>
                <a:gd name="connsiteX8" fmla="*/ 409904 w 2699433"/>
                <a:gd name="connsiteY8" fmla="*/ 0 h 4950726"/>
                <a:gd name="connsiteX0" fmla="*/ 519407 w 2808936"/>
                <a:gd name="connsiteY0" fmla="*/ 0 h 4950726"/>
                <a:gd name="connsiteX1" fmla="*/ 2133041 w 2808936"/>
                <a:gd name="connsiteY1" fmla="*/ 31531 h 4950726"/>
                <a:gd name="connsiteX2" fmla="*/ 2781035 w 2808936"/>
                <a:gd name="connsiteY2" fmla="*/ 639140 h 4950726"/>
                <a:gd name="connsiteX3" fmla="*/ 2591849 w 2808936"/>
                <a:gd name="connsiteY3" fmla="*/ 1238230 h 4950726"/>
                <a:gd name="connsiteX4" fmla="*/ 2166181 w 2808936"/>
                <a:gd name="connsiteY4" fmla="*/ 1064809 h 4950726"/>
                <a:gd name="connsiteX5" fmla="*/ 2434194 w 2808936"/>
                <a:gd name="connsiteY5" fmla="*/ 2199926 h 4950726"/>
                <a:gd name="connsiteX6" fmla="*/ 2795193 w 2808936"/>
                <a:gd name="connsiteY6" fmla="*/ 4950726 h 4950726"/>
                <a:gd name="connsiteX7" fmla="*/ 109503 w 2808936"/>
                <a:gd name="connsiteY7" fmla="*/ 4950726 h 4950726"/>
                <a:gd name="connsiteX8" fmla="*/ 22070 w 2808936"/>
                <a:gd name="connsiteY8" fmla="*/ 528781 h 4950726"/>
                <a:gd name="connsiteX9" fmla="*/ 519407 w 2808936"/>
                <a:gd name="connsiteY9" fmla="*/ 0 h 4950726"/>
                <a:gd name="connsiteX0" fmla="*/ 601564 w 2891093"/>
                <a:gd name="connsiteY0" fmla="*/ 0 h 4950726"/>
                <a:gd name="connsiteX1" fmla="*/ 2215198 w 2891093"/>
                <a:gd name="connsiteY1" fmla="*/ 31531 h 4950726"/>
                <a:gd name="connsiteX2" fmla="*/ 2863192 w 2891093"/>
                <a:gd name="connsiteY2" fmla="*/ 639140 h 4950726"/>
                <a:gd name="connsiteX3" fmla="*/ 2674006 w 2891093"/>
                <a:gd name="connsiteY3" fmla="*/ 1238230 h 4950726"/>
                <a:gd name="connsiteX4" fmla="*/ 2248338 w 2891093"/>
                <a:gd name="connsiteY4" fmla="*/ 1064809 h 4950726"/>
                <a:gd name="connsiteX5" fmla="*/ 2516351 w 2891093"/>
                <a:gd name="connsiteY5" fmla="*/ 2199926 h 4950726"/>
                <a:gd name="connsiteX6" fmla="*/ 2877350 w 2891093"/>
                <a:gd name="connsiteY6" fmla="*/ 4950726 h 4950726"/>
                <a:gd name="connsiteX7" fmla="*/ 191660 w 2891093"/>
                <a:gd name="connsiteY7" fmla="*/ 4950726 h 4950726"/>
                <a:gd name="connsiteX8" fmla="*/ 246116 w 2891093"/>
                <a:gd name="connsiteY8" fmla="*/ 1458947 h 4950726"/>
                <a:gd name="connsiteX9" fmla="*/ 104227 w 2891093"/>
                <a:gd name="connsiteY9" fmla="*/ 528781 h 4950726"/>
                <a:gd name="connsiteX10" fmla="*/ 601564 w 2891093"/>
                <a:gd name="connsiteY10" fmla="*/ 0 h 4950726"/>
                <a:gd name="connsiteX0" fmla="*/ 542313 w 2831842"/>
                <a:gd name="connsiteY0" fmla="*/ 0 h 4950726"/>
                <a:gd name="connsiteX1" fmla="*/ 2155947 w 2831842"/>
                <a:gd name="connsiteY1" fmla="*/ 31531 h 4950726"/>
                <a:gd name="connsiteX2" fmla="*/ 2803941 w 2831842"/>
                <a:gd name="connsiteY2" fmla="*/ 639140 h 4950726"/>
                <a:gd name="connsiteX3" fmla="*/ 2614755 w 2831842"/>
                <a:gd name="connsiteY3" fmla="*/ 1238230 h 4950726"/>
                <a:gd name="connsiteX4" fmla="*/ 2189087 w 2831842"/>
                <a:gd name="connsiteY4" fmla="*/ 1064809 h 4950726"/>
                <a:gd name="connsiteX5" fmla="*/ 2457100 w 2831842"/>
                <a:gd name="connsiteY5" fmla="*/ 2199926 h 4950726"/>
                <a:gd name="connsiteX6" fmla="*/ 2818099 w 2831842"/>
                <a:gd name="connsiteY6" fmla="*/ 4950726 h 4950726"/>
                <a:gd name="connsiteX7" fmla="*/ 132409 w 2831842"/>
                <a:gd name="connsiteY7" fmla="*/ 4950726 h 4950726"/>
                <a:gd name="connsiteX8" fmla="*/ 502177 w 2831842"/>
                <a:gd name="connsiteY8" fmla="*/ 1317057 h 4950726"/>
                <a:gd name="connsiteX9" fmla="*/ 186865 w 2831842"/>
                <a:gd name="connsiteY9" fmla="*/ 1458947 h 4950726"/>
                <a:gd name="connsiteX10" fmla="*/ 44976 w 2831842"/>
                <a:gd name="connsiteY10" fmla="*/ 528781 h 4950726"/>
                <a:gd name="connsiteX11" fmla="*/ 542313 w 2831842"/>
                <a:gd name="connsiteY11" fmla="*/ 0 h 4950726"/>
                <a:gd name="connsiteX0" fmla="*/ 538655 w 2828184"/>
                <a:gd name="connsiteY0" fmla="*/ 0 h 4950726"/>
                <a:gd name="connsiteX1" fmla="*/ 2152289 w 2828184"/>
                <a:gd name="connsiteY1" fmla="*/ 31531 h 4950726"/>
                <a:gd name="connsiteX2" fmla="*/ 2800283 w 2828184"/>
                <a:gd name="connsiteY2" fmla="*/ 639140 h 4950726"/>
                <a:gd name="connsiteX3" fmla="*/ 2611097 w 2828184"/>
                <a:gd name="connsiteY3" fmla="*/ 1238230 h 4950726"/>
                <a:gd name="connsiteX4" fmla="*/ 2185429 w 2828184"/>
                <a:gd name="connsiteY4" fmla="*/ 1064809 h 4950726"/>
                <a:gd name="connsiteX5" fmla="*/ 2453442 w 2828184"/>
                <a:gd name="connsiteY5" fmla="*/ 2199926 h 4950726"/>
                <a:gd name="connsiteX6" fmla="*/ 2814441 w 2828184"/>
                <a:gd name="connsiteY6" fmla="*/ 4950726 h 4950726"/>
                <a:gd name="connsiteX7" fmla="*/ 128751 w 2828184"/>
                <a:gd name="connsiteY7" fmla="*/ 4950726 h 4950726"/>
                <a:gd name="connsiteX8" fmla="*/ 530050 w 2828184"/>
                <a:gd name="connsiteY8" fmla="*/ 1443181 h 4950726"/>
                <a:gd name="connsiteX9" fmla="*/ 183207 w 2828184"/>
                <a:gd name="connsiteY9" fmla="*/ 1458947 h 4950726"/>
                <a:gd name="connsiteX10" fmla="*/ 41318 w 2828184"/>
                <a:gd name="connsiteY10" fmla="*/ 528781 h 4950726"/>
                <a:gd name="connsiteX11" fmla="*/ 538655 w 2828184"/>
                <a:gd name="connsiteY11" fmla="*/ 0 h 4950726"/>
                <a:gd name="connsiteX0" fmla="*/ 630329 w 2919858"/>
                <a:gd name="connsiteY0" fmla="*/ 0 h 4950726"/>
                <a:gd name="connsiteX1" fmla="*/ 2243963 w 2919858"/>
                <a:gd name="connsiteY1" fmla="*/ 31531 h 4950726"/>
                <a:gd name="connsiteX2" fmla="*/ 2891957 w 2919858"/>
                <a:gd name="connsiteY2" fmla="*/ 639140 h 4950726"/>
                <a:gd name="connsiteX3" fmla="*/ 2702771 w 2919858"/>
                <a:gd name="connsiteY3" fmla="*/ 1238230 h 4950726"/>
                <a:gd name="connsiteX4" fmla="*/ 2277103 w 2919858"/>
                <a:gd name="connsiteY4" fmla="*/ 1064809 h 4950726"/>
                <a:gd name="connsiteX5" fmla="*/ 2545116 w 2919858"/>
                <a:gd name="connsiteY5" fmla="*/ 2199926 h 4950726"/>
                <a:gd name="connsiteX6" fmla="*/ 2906115 w 2919858"/>
                <a:gd name="connsiteY6" fmla="*/ 4950726 h 4950726"/>
                <a:gd name="connsiteX7" fmla="*/ 220425 w 2919858"/>
                <a:gd name="connsiteY7" fmla="*/ 4950726 h 4950726"/>
                <a:gd name="connsiteX8" fmla="*/ 621724 w 2919858"/>
                <a:gd name="connsiteY8" fmla="*/ 1443181 h 4950726"/>
                <a:gd name="connsiteX9" fmla="*/ 274881 w 2919858"/>
                <a:gd name="connsiteY9" fmla="*/ 1458947 h 4950726"/>
                <a:gd name="connsiteX10" fmla="*/ 132992 w 2919858"/>
                <a:gd name="connsiteY10" fmla="*/ 528781 h 4950726"/>
                <a:gd name="connsiteX11" fmla="*/ 630329 w 2919858"/>
                <a:gd name="connsiteY11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44759 w 2842893"/>
                <a:gd name="connsiteY9" fmla="*/ 1443181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44759 w 2842893"/>
                <a:gd name="connsiteY9" fmla="*/ 1443181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53364 w 2842893"/>
                <a:gd name="connsiteY0" fmla="*/ 0 h 4950726"/>
                <a:gd name="connsiteX1" fmla="*/ 2166998 w 2842893"/>
                <a:gd name="connsiteY1" fmla="*/ 31531 h 4950726"/>
                <a:gd name="connsiteX2" fmla="*/ 2814992 w 2842893"/>
                <a:gd name="connsiteY2" fmla="*/ 639140 h 4950726"/>
                <a:gd name="connsiteX3" fmla="*/ 2625806 w 2842893"/>
                <a:gd name="connsiteY3" fmla="*/ 1238230 h 4950726"/>
                <a:gd name="connsiteX4" fmla="*/ 2200138 w 2842893"/>
                <a:gd name="connsiteY4" fmla="*/ 1064809 h 4950726"/>
                <a:gd name="connsiteX5" fmla="*/ 2468151 w 2842893"/>
                <a:gd name="connsiteY5" fmla="*/ 2199926 h 4950726"/>
                <a:gd name="connsiteX6" fmla="*/ 2829150 w 2842893"/>
                <a:gd name="connsiteY6" fmla="*/ 4950726 h 4950726"/>
                <a:gd name="connsiteX7" fmla="*/ 143460 w 2842893"/>
                <a:gd name="connsiteY7" fmla="*/ 4950726 h 4950726"/>
                <a:gd name="connsiteX8" fmla="*/ 544758 w 2842893"/>
                <a:gd name="connsiteY8" fmla="*/ 2168395 h 4950726"/>
                <a:gd name="connsiteX9" fmla="*/ 513228 w 2842893"/>
                <a:gd name="connsiteY9" fmla="*/ 1285526 h 4950726"/>
                <a:gd name="connsiteX10" fmla="*/ 197916 w 2842893"/>
                <a:gd name="connsiteY10" fmla="*/ 1458947 h 4950726"/>
                <a:gd name="connsiteX11" fmla="*/ 56027 w 2842893"/>
                <a:gd name="connsiteY11" fmla="*/ 528781 h 4950726"/>
                <a:gd name="connsiteX12" fmla="*/ 553364 w 2842893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0859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0859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47660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8135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81359 w 2851351"/>
                <a:gd name="connsiteY5" fmla="*/ 219992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65746 w 2851351"/>
                <a:gd name="connsiteY4" fmla="*/ 10648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75271 w 2851351"/>
                <a:gd name="connsiteY4" fmla="*/ 10267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61822 w 2851351"/>
                <a:gd name="connsiteY0" fmla="*/ 0 h 4950726"/>
                <a:gd name="connsiteX1" fmla="*/ 2175456 w 2851351"/>
                <a:gd name="connsiteY1" fmla="*/ 31531 h 4950726"/>
                <a:gd name="connsiteX2" fmla="*/ 2823450 w 2851351"/>
                <a:gd name="connsiteY2" fmla="*/ 639140 h 4950726"/>
                <a:gd name="connsiteX3" fmla="*/ 2634264 w 2851351"/>
                <a:gd name="connsiteY3" fmla="*/ 1238230 h 4950726"/>
                <a:gd name="connsiteX4" fmla="*/ 2275271 w 2851351"/>
                <a:gd name="connsiteY4" fmla="*/ 1026709 h 4950726"/>
                <a:gd name="connsiteX5" fmla="*/ 2343259 w 2851351"/>
                <a:gd name="connsiteY5" fmla="*/ 1914176 h 4950726"/>
                <a:gd name="connsiteX6" fmla="*/ 2837608 w 2851351"/>
                <a:gd name="connsiteY6" fmla="*/ 4950726 h 4950726"/>
                <a:gd name="connsiteX7" fmla="*/ 151918 w 2851351"/>
                <a:gd name="connsiteY7" fmla="*/ 4950726 h 4950726"/>
                <a:gd name="connsiteX8" fmla="*/ 490154 w 2851351"/>
                <a:gd name="connsiteY8" fmla="*/ 2247223 h 4950726"/>
                <a:gd name="connsiteX9" fmla="*/ 521686 w 2851351"/>
                <a:gd name="connsiteY9" fmla="*/ 1285526 h 4950726"/>
                <a:gd name="connsiteX10" fmla="*/ 206374 w 2851351"/>
                <a:gd name="connsiteY10" fmla="*/ 1458947 h 4950726"/>
                <a:gd name="connsiteX11" fmla="*/ 64485 w 2851351"/>
                <a:gd name="connsiteY11" fmla="*/ 528781 h 4950726"/>
                <a:gd name="connsiteX12" fmla="*/ 561822 w 2851351"/>
                <a:gd name="connsiteY12" fmla="*/ 0 h 4950726"/>
                <a:gd name="connsiteX0" fmla="*/ 552908 w 2842437"/>
                <a:gd name="connsiteY0" fmla="*/ 0 h 4950726"/>
                <a:gd name="connsiteX1" fmla="*/ 2166542 w 2842437"/>
                <a:gd name="connsiteY1" fmla="*/ 31531 h 4950726"/>
                <a:gd name="connsiteX2" fmla="*/ 2814536 w 2842437"/>
                <a:gd name="connsiteY2" fmla="*/ 639140 h 4950726"/>
                <a:gd name="connsiteX3" fmla="*/ 2625350 w 2842437"/>
                <a:gd name="connsiteY3" fmla="*/ 1238230 h 4950726"/>
                <a:gd name="connsiteX4" fmla="*/ 2266357 w 2842437"/>
                <a:gd name="connsiteY4" fmla="*/ 1026709 h 4950726"/>
                <a:gd name="connsiteX5" fmla="*/ 2334345 w 2842437"/>
                <a:gd name="connsiteY5" fmla="*/ 1914176 h 4950726"/>
                <a:gd name="connsiteX6" fmla="*/ 2828694 w 2842437"/>
                <a:gd name="connsiteY6" fmla="*/ 4950726 h 4950726"/>
                <a:gd name="connsiteX7" fmla="*/ 143004 w 2842437"/>
                <a:gd name="connsiteY7" fmla="*/ 4950726 h 4950726"/>
                <a:gd name="connsiteX8" fmla="*/ 547915 w 2842437"/>
                <a:gd name="connsiteY8" fmla="*/ 1980523 h 4950726"/>
                <a:gd name="connsiteX9" fmla="*/ 512772 w 2842437"/>
                <a:gd name="connsiteY9" fmla="*/ 1285526 h 4950726"/>
                <a:gd name="connsiteX10" fmla="*/ 197460 w 2842437"/>
                <a:gd name="connsiteY10" fmla="*/ 1458947 h 4950726"/>
                <a:gd name="connsiteX11" fmla="*/ 55571 w 2842437"/>
                <a:gd name="connsiteY11" fmla="*/ 528781 h 4950726"/>
                <a:gd name="connsiteX12" fmla="*/ 552908 w 2842437"/>
                <a:gd name="connsiteY12" fmla="*/ 0 h 4950726"/>
                <a:gd name="connsiteX0" fmla="*/ 552908 w 2842437"/>
                <a:gd name="connsiteY0" fmla="*/ 0 h 4950726"/>
                <a:gd name="connsiteX1" fmla="*/ 2166542 w 2842437"/>
                <a:gd name="connsiteY1" fmla="*/ 31531 h 4950726"/>
                <a:gd name="connsiteX2" fmla="*/ 2814536 w 2842437"/>
                <a:gd name="connsiteY2" fmla="*/ 639140 h 4950726"/>
                <a:gd name="connsiteX3" fmla="*/ 2625350 w 2842437"/>
                <a:gd name="connsiteY3" fmla="*/ 1238230 h 4950726"/>
                <a:gd name="connsiteX4" fmla="*/ 2266357 w 2842437"/>
                <a:gd name="connsiteY4" fmla="*/ 1026709 h 4950726"/>
                <a:gd name="connsiteX5" fmla="*/ 2334345 w 2842437"/>
                <a:gd name="connsiteY5" fmla="*/ 1914176 h 4950726"/>
                <a:gd name="connsiteX6" fmla="*/ 2828694 w 2842437"/>
                <a:gd name="connsiteY6" fmla="*/ 4950726 h 4950726"/>
                <a:gd name="connsiteX7" fmla="*/ 143004 w 2842437"/>
                <a:gd name="connsiteY7" fmla="*/ 4950726 h 4950726"/>
                <a:gd name="connsiteX8" fmla="*/ 547915 w 2842437"/>
                <a:gd name="connsiteY8" fmla="*/ 1980523 h 4950726"/>
                <a:gd name="connsiteX9" fmla="*/ 550872 w 2842437"/>
                <a:gd name="connsiteY9" fmla="*/ 1114076 h 4950726"/>
                <a:gd name="connsiteX10" fmla="*/ 197460 w 2842437"/>
                <a:gd name="connsiteY10" fmla="*/ 1458947 h 4950726"/>
                <a:gd name="connsiteX11" fmla="*/ 55571 w 2842437"/>
                <a:gd name="connsiteY11" fmla="*/ 528781 h 4950726"/>
                <a:gd name="connsiteX12" fmla="*/ 552908 w 2842437"/>
                <a:gd name="connsiteY12" fmla="*/ 0 h 4950726"/>
                <a:gd name="connsiteX0" fmla="*/ 549395 w 2838924"/>
                <a:gd name="connsiteY0" fmla="*/ 0 h 4950726"/>
                <a:gd name="connsiteX1" fmla="*/ 2163029 w 2838924"/>
                <a:gd name="connsiteY1" fmla="*/ 31531 h 4950726"/>
                <a:gd name="connsiteX2" fmla="*/ 2811023 w 2838924"/>
                <a:gd name="connsiteY2" fmla="*/ 639140 h 4950726"/>
                <a:gd name="connsiteX3" fmla="*/ 2621837 w 2838924"/>
                <a:gd name="connsiteY3" fmla="*/ 1238230 h 4950726"/>
                <a:gd name="connsiteX4" fmla="*/ 2262844 w 2838924"/>
                <a:gd name="connsiteY4" fmla="*/ 1026709 h 4950726"/>
                <a:gd name="connsiteX5" fmla="*/ 2330832 w 2838924"/>
                <a:gd name="connsiteY5" fmla="*/ 1914176 h 4950726"/>
                <a:gd name="connsiteX6" fmla="*/ 2825181 w 2838924"/>
                <a:gd name="connsiteY6" fmla="*/ 4950726 h 4950726"/>
                <a:gd name="connsiteX7" fmla="*/ 139491 w 2838924"/>
                <a:gd name="connsiteY7" fmla="*/ 4950726 h 4950726"/>
                <a:gd name="connsiteX8" fmla="*/ 572977 w 2838924"/>
                <a:gd name="connsiteY8" fmla="*/ 1932898 h 4950726"/>
                <a:gd name="connsiteX9" fmla="*/ 547359 w 2838924"/>
                <a:gd name="connsiteY9" fmla="*/ 1114076 h 4950726"/>
                <a:gd name="connsiteX10" fmla="*/ 193947 w 2838924"/>
                <a:gd name="connsiteY10" fmla="*/ 1458947 h 4950726"/>
                <a:gd name="connsiteX11" fmla="*/ 52058 w 2838924"/>
                <a:gd name="connsiteY11" fmla="*/ 528781 h 4950726"/>
                <a:gd name="connsiteX12" fmla="*/ 549395 w 2838924"/>
                <a:gd name="connsiteY12" fmla="*/ 0 h 4950726"/>
                <a:gd name="connsiteX0" fmla="*/ 549395 w 2838924"/>
                <a:gd name="connsiteY0" fmla="*/ 0 h 4950726"/>
                <a:gd name="connsiteX1" fmla="*/ 2163029 w 2838924"/>
                <a:gd name="connsiteY1" fmla="*/ 31531 h 4950726"/>
                <a:gd name="connsiteX2" fmla="*/ 2811023 w 2838924"/>
                <a:gd name="connsiteY2" fmla="*/ 639140 h 4950726"/>
                <a:gd name="connsiteX3" fmla="*/ 2621837 w 2838924"/>
                <a:gd name="connsiteY3" fmla="*/ 1238230 h 4950726"/>
                <a:gd name="connsiteX4" fmla="*/ 2262844 w 2838924"/>
                <a:gd name="connsiteY4" fmla="*/ 1026709 h 4950726"/>
                <a:gd name="connsiteX5" fmla="*/ 2330832 w 2838924"/>
                <a:gd name="connsiteY5" fmla="*/ 1914176 h 4950726"/>
                <a:gd name="connsiteX6" fmla="*/ 2825181 w 2838924"/>
                <a:gd name="connsiteY6" fmla="*/ 4950726 h 4950726"/>
                <a:gd name="connsiteX7" fmla="*/ 139491 w 2838924"/>
                <a:gd name="connsiteY7" fmla="*/ 4950726 h 4950726"/>
                <a:gd name="connsiteX8" fmla="*/ 572977 w 2838924"/>
                <a:gd name="connsiteY8" fmla="*/ 1932898 h 4950726"/>
                <a:gd name="connsiteX9" fmla="*/ 547359 w 2838924"/>
                <a:gd name="connsiteY9" fmla="*/ 1114076 h 4950726"/>
                <a:gd name="connsiteX10" fmla="*/ 193947 w 2838924"/>
                <a:gd name="connsiteY10" fmla="*/ 1458947 h 4950726"/>
                <a:gd name="connsiteX11" fmla="*/ 52058 w 2838924"/>
                <a:gd name="connsiteY11" fmla="*/ 528781 h 4950726"/>
                <a:gd name="connsiteX12" fmla="*/ 549395 w 2838924"/>
                <a:gd name="connsiteY12" fmla="*/ 0 h 49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8924" h="4950726">
                  <a:moveTo>
                    <a:pt x="549395" y="0"/>
                  </a:moveTo>
                  <a:cubicBezTo>
                    <a:pt x="882322" y="1334813"/>
                    <a:pt x="1735510" y="935421"/>
                    <a:pt x="2163029" y="31531"/>
                  </a:cubicBezTo>
                  <a:cubicBezTo>
                    <a:pt x="2582008" y="337751"/>
                    <a:pt x="2369588" y="71522"/>
                    <a:pt x="2811023" y="639140"/>
                  </a:cubicBezTo>
                  <a:cubicBezTo>
                    <a:pt x="2932160" y="832374"/>
                    <a:pt x="2619477" y="519632"/>
                    <a:pt x="2621837" y="1238230"/>
                  </a:cubicBezTo>
                  <a:cubicBezTo>
                    <a:pt x="2592934" y="1406395"/>
                    <a:pt x="2717684" y="1164705"/>
                    <a:pt x="2262844" y="1026709"/>
                  </a:cubicBezTo>
                  <a:cubicBezTo>
                    <a:pt x="2270727" y="1186992"/>
                    <a:pt x="2423395" y="1092774"/>
                    <a:pt x="2330832" y="1914176"/>
                  </a:cubicBezTo>
                  <a:cubicBezTo>
                    <a:pt x="2435667" y="2561829"/>
                    <a:pt x="2742292" y="4224245"/>
                    <a:pt x="2825181" y="4950726"/>
                  </a:cubicBezTo>
                  <a:lnTo>
                    <a:pt x="139491" y="4950726"/>
                  </a:lnTo>
                  <a:cubicBezTo>
                    <a:pt x="-322696" y="4531673"/>
                    <a:pt x="506094" y="2517489"/>
                    <a:pt x="572977" y="1932898"/>
                  </a:cubicBezTo>
                  <a:cubicBezTo>
                    <a:pt x="443448" y="1288858"/>
                    <a:pt x="523711" y="1276986"/>
                    <a:pt x="547359" y="1114076"/>
                  </a:cubicBezTo>
                  <a:cubicBezTo>
                    <a:pt x="178063" y="1194265"/>
                    <a:pt x="451451" y="1275016"/>
                    <a:pt x="193947" y="1458947"/>
                  </a:cubicBezTo>
                  <a:cubicBezTo>
                    <a:pt x="141395" y="1217209"/>
                    <a:pt x="-36087" y="800842"/>
                    <a:pt x="52058" y="528781"/>
                  </a:cubicBezTo>
                  <a:lnTo>
                    <a:pt x="549395" y="0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5" name="Группа 134"/>
            <p:cNvGrpSpPr/>
            <p:nvPr/>
          </p:nvGrpSpPr>
          <p:grpSpPr>
            <a:xfrm>
              <a:off x="366547" y="2856161"/>
              <a:ext cx="2360724" cy="3314705"/>
              <a:chOff x="9867939" y="2185430"/>
              <a:chExt cx="2745025" cy="3735635"/>
            </a:xfrm>
          </p:grpSpPr>
          <p:sp>
            <p:nvSpPr>
              <p:cNvPr id="136" name="Полилиния 13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7" name="Полилиния 13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8" name="Полилиния 13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0641968" y="418437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10024796" y="2185430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1" name="Овал 10"/>
            <p:cNvSpPr/>
            <p:nvPr/>
          </p:nvSpPr>
          <p:spPr>
            <a:xfrm>
              <a:off x="893320" y="846494"/>
              <a:ext cx="1264254" cy="1430615"/>
            </a:xfrm>
            <a:custGeom>
              <a:avLst/>
              <a:gdLst>
                <a:gd name="connsiteX0" fmla="*/ 0 w 1207535"/>
                <a:gd name="connsiteY0" fmla="*/ 831084 h 1662167"/>
                <a:gd name="connsiteX1" fmla="*/ 603768 w 1207535"/>
                <a:gd name="connsiteY1" fmla="*/ 0 h 1662167"/>
                <a:gd name="connsiteX2" fmla="*/ 1207536 w 1207535"/>
                <a:gd name="connsiteY2" fmla="*/ 831084 h 1662167"/>
                <a:gd name="connsiteX3" fmla="*/ 603768 w 1207535"/>
                <a:gd name="connsiteY3" fmla="*/ 1662168 h 1662167"/>
                <a:gd name="connsiteX4" fmla="*/ 0 w 1207535"/>
                <a:gd name="connsiteY4" fmla="*/ 831084 h 1662167"/>
                <a:gd name="connsiteX0" fmla="*/ 29763 w 1237299"/>
                <a:gd name="connsiteY0" fmla="*/ 852173 h 1683257"/>
                <a:gd name="connsiteX1" fmla="*/ 148343 w 1237299"/>
                <a:gd name="connsiteY1" fmla="*/ 299049 h 1683257"/>
                <a:gd name="connsiteX2" fmla="*/ 633531 w 1237299"/>
                <a:gd name="connsiteY2" fmla="*/ 21089 h 1683257"/>
                <a:gd name="connsiteX3" fmla="*/ 1237299 w 1237299"/>
                <a:gd name="connsiteY3" fmla="*/ 852173 h 1683257"/>
                <a:gd name="connsiteX4" fmla="*/ 633531 w 1237299"/>
                <a:gd name="connsiteY4" fmla="*/ 1683257 h 1683257"/>
                <a:gd name="connsiteX5" fmla="*/ 29763 w 1237299"/>
                <a:gd name="connsiteY5" fmla="*/ 852173 h 1683257"/>
                <a:gd name="connsiteX0" fmla="*/ 29763 w 1265393"/>
                <a:gd name="connsiteY0" fmla="*/ 831388 h 1662472"/>
                <a:gd name="connsiteX1" fmla="*/ 148343 w 1265393"/>
                <a:gd name="connsiteY1" fmla="*/ 278264 h 1662472"/>
                <a:gd name="connsiteX2" fmla="*/ 633531 w 1265393"/>
                <a:gd name="connsiteY2" fmla="*/ 304 h 1662472"/>
                <a:gd name="connsiteX3" fmla="*/ 1125805 w 1265393"/>
                <a:gd name="connsiteY3" fmla="*/ 325561 h 1662472"/>
                <a:gd name="connsiteX4" fmla="*/ 1237299 w 1265393"/>
                <a:gd name="connsiteY4" fmla="*/ 831388 h 1662472"/>
                <a:gd name="connsiteX5" fmla="*/ 633531 w 1265393"/>
                <a:gd name="connsiteY5" fmla="*/ 1662472 h 1662472"/>
                <a:gd name="connsiteX6" fmla="*/ 29763 w 1265393"/>
                <a:gd name="connsiteY6" fmla="*/ 831388 h 1662472"/>
                <a:gd name="connsiteX0" fmla="*/ 46206 w 1281836"/>
                <a:gd name="connsiteY0" fmla="*/ 599531 h 1430615"/>
                <a:gd name="connsiteX1" fmla="*/ 164786 w 1281836"/>
                <a:gd name="connsiteY1" fmla="*/ 46407 h 1430615"/>
                <a:gd name="connsiteX2" fmla="*/ 1142248 w 1281836"/>
                <a:gd name="connsiteY2" fmla="*/ 93704 h 1430615"/>
                <a:gd name="connsiteX3" fmla="*/ 1253742 w 1281836"/>
                <a:gd name="connsiteY3" fmla="*/ 599531 h 1430615"/>
                <a:gd name="connsiteX4" fmla="*/ 649974 w 1281836"/>
                <a:gd name="connsiteY4" fmla="*/ 1430615 h 1430615"/>
                <a:gd name="connsiteX5" fmla="*/ 46206 w 1281836"/>
                <a:gd name="connsiteY5" fmla="*/ 599531 h 1430615"/>
                <a:gd name="connsiteX0" fmla="*/ 39259 w 1274889"/>
                <a:gd name="connsiteY0" fmla="*/ 599531 h 1430615"/>
                <a:gd name="connsiteX1" fmla="*/ 157839 w 1274889"/>
                <a:gd name="connsiteY1" fmla="*/ 46407 h 1430615"/>
                <a:gd name="connsiteX2" fmla="*/ 1135301 w 1274889"/>
                <a:gd name="connsiteY2" fmla="*/ 93704 h 1430615"/>
                <a:gd name="connsiteX3" fmla="*/ 1246795 w 1274889"/>
                <a:gd name="connsiteY3" fmla="*/ 599531 h 1430615"/>
                <a:gd name="connsiteX4" fmla="*/ 643027 w 1274889"/>
                <a:gd name="connsiteY4" fmla="*/ 1430615 h 1430615"/>
                <a:gd name="connsiteX5" fmla="*/ 39259 w 1274889"/>
                <a:gd name="connsiteY5" fmla="*/ 599531 h 1430615"/>
                <a:gd name="connsiteX0" fmla="*/ 39259 w 1274889"/>
                <a:gd name="connsiteY0" fmla="*/ 599531 h 1430615"/>
                <a:gd name="connsiteX1" fmla="*/ 157839 w 1274889"/>
                <a:gd name="connsiteY1" fmla="*/ 46407 h 1430615"/>
                <a:gd name="connsiteX2" fmla="*/ 1135301 w 1274889"/>
                <a:gd name="connsiteY2" fmla="*/ 93704 h 1430615"/>
                <a:gd name="connsiteX3" fmla="*/ 1246795 w 1274889"/>
                <a:gd name="connsiteY3" fmla="*/ 599531 h 1430615"/>
                <a:gd name="connsiteX4" fmla="*/ 643027 w 1274889"/>
                <a:gd name="connsiteY4" fmla="*/ 1430615 h 1430615"/>
                <a:gd name="connsiteX5" fmla="*/ 39259 w 1274889"/>
                <a:gd name="connsiteY5" fmla="*/ 599531 h 1430615"/>
                <a:gd name="connsiteX0" fmla="*/ 28624 w 1264254"/>
                <a:gd name="connsiteY0" fmla="*/ 599531 h 1430615"/>
                <a:gd name="connsiteX1" fmla="*/ 147204 w 1264254"/>
                <a:gd name="connsiteY1" fmla="*/ 46407 h 1430615"/>
                <a:gd name="connsiteX2" fmla="*/ 1124666 w 1264254"/>
                <a:gd name="connsiteY2" fmla="*/ 93704 h 1430615"/>
                <a:gd name="connsiteX3" fmla="*/ 1236160 w 1264254"/>
                <a:gd name="connsiteY3" fmla="*/ 599531 h 1430615"/>
                <a:gd name="connsiteX4" fmla="*/ 632392 w 1264254"/>
                <a:gd name="connsiteY4" fmla="*/ 1430615 h 1430615"/>
                <a:gd name="connsiteX5" fmla="*/ 28624 w 1264254"/>
                <a:gd name="connsiteY5" fmla="*/ 599531 h 143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254" h="1430615">
                  <a:moveTo>
                    <a:pt x="28624" y="599531"/>
                  </a:moveTo>
                  <a:cubicBezTo>
                    <a:pt x="-36476" y="163878"/>
                    <a:pt x="12155" y="225962"/>
                    <a:pt x="147204" y="46407"/>
                  </a:cubicBezTo>
                  <a:cubicBezTo>
                    <a:pt x="329878" y="-37897"/>
                    <a:pt x="943173" y="1517"/>
                    <a:pt x="1124666" y="93704"/>
                  </a:cubicBezTo>
                  <a:cubicBezTo>
                    <a:pt x="1225294" y="232218"/>
                    <a:pt x="1310323" y="387223"/>
                    <a:pt x="1236160" y="599531"/>
                  </a:cubicBezTo>
                  <a:cubicBezTo>
                    <a:pt x="1225059" y="985260"/>
                    <a:pt x="965844" y="1430615"/>
                    <a:pt x="632392" y="1430615"/>
                  </a:cubicBezTo>
                  <a:cubicBezTo>
                    <a:pt x="298940" y="1430615"/>
                    <a:pt x="93724" y="1035184"/>
                    <a:pt x="28624" y="599531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47000">
                  <a:srgbClr val="FBD49C"/>
                </a:gs>
                <a:gs pos="100000">
                  <a:srgbClr val="FEE7F2"/>
                </a:gs>
              </a:gsLst>
              <a:lin ang="16200000" scaled="1"/>
              <a:tileRect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21262534">
              <a:off x="812204" y="626100"/>
              <a:ext cx="1469410" cy="903244"/>
            </a:xfrm>
            <a:custGeom>
              <a:avLst/>
              <a:gdLst>
                <a:gd name="connsiteX0" fmla="*/ 1135218 w 1325836"/>
                <a:gd name="connsiteY0" fmla="*/ 315310 h 903244"/>
                <a:gd name="connsiteX1" fmla="*/ 1166749 w 1325836"/>
                <a:gd name="connsiteY1" fmla="*/ 520262 h 903244"/>
                <a:gd name="connsiteX2" fmla="*/ 1198280 w 1325836"/>
                <a:gd name="connsiteY2" fmla="*/ 583324 h 903244"/>
                <a:gd name="connsiteX3" fmla="*/ 1214046 w 1325836"/>
                <a:gd name="connsiteY3" fmla="*/ 630621 h 903244"/>
                <a:gd name="connsiteX4" fmla="*/ 1261342 w 1325836"/>
                <a:gd name="connsiteY4" fmla="*/ 740979 h 903244"/>
                <a:gd name="connsiteX5" fmla="*/ 1292873 w 1325836"/>
                <a:gd name="connsiteY5" fmla="*/ 851338 h 903244"/>
                <a:gd name="connsiteX6" fmla="*/ 1324404 w 1325836"/>
                <a:gd name="connsiteY6" fmla="*/ 898634 h 903244"/>
                <a:gd name="connsiteX7" fmla="*/ 1277108 w 1325836"/>
                <a:gd name="connsiteY7" fmla="*/ 882869 h 903244"/>
                <a:gd name="connsiteX8" fmla="*/ 1229811 w 1325836"/>
                <a:gd name="connsiteY8" fmla="*/ 835572 h 903244"/>
                <a:gd name="connsiteX9" fmla="*/ 1135218 w 1325836"/>
                <a:gd name="connsiteY9" fmla="*/ 772510 h 903244"/>
                <a:gd name="connsiteX10" fmla="*/ 1087922 w 1325836"/>
                <a:gd name="connsiteY10" fmla="*/ 677917 h 903244"/>
                <a:gd name="connsiteX11" fmla="*/ 1056391 w 1325836"/>
                <a:gd name="connsiteY11" fmla="*/ 583324 h 903244"/>
                <a:gd name="connsiteX12" fmla="*/ 1040625 w 1325836"/>
                <a:gd name="connsiteY12" fmla="*/ 536028 h 903244"/>
                <a:gd name="connsiteX13" fmla="*/ 1024860 w 1325836"/>
                <a:gd name="connsiteY13" fmla="*/ 488731 h 903244"/>
                <a:gd name="connsiteX14" fmla="*/ 993329 w 1325836"/>
                <a:gd name="connsiteY14" fmla="*/ 441434 h 903244"/>
                <a:gd name="connsiteX15" fmla="*/ 961798 w 1325836"/>
                <a:gd name="connsiteY15" fmla="*/ 472966 h 903244"/>
                <a:gd name="connsiteX16" fmla="*/ 946032 w 1325836"/>
                <a:gd name="connsiteY16" fmla="*/ 520262 h 903244"/>
                <a:gd name="connsiteX17" fmla="*/ 914501 w 1325836"/>
                <a:gd name="connsiteY17" fmla="*/ 567559 h 903244"/>
                <a:gd name="connsiteX18" fmla="*/ 882970 w 1325836"/>
                <a:gd name="connsiteY18" fmla="*/ 520262 h 903244"/>
                <a:gd name="connsiteX19" fmla="*/ 819908 w 1325836"/>
                <a:gd name="connsiteY19" fmla="*/ 268014 h 903244"/>
                <a:gd name="connsiteX20" fmla="*/ 804142 w 1325836"/>
                <a:gd name="connsiteY20" fmla="*/ 315310 h 903244"/>
                <a:gd name="connsiteX21" fmla="*/ 741080 w 1325836"/>
                <a:gd name="connsiteY21" fmla="*/ 268014 h 903244"/>
                <a:gd name="connsiteX22" fmla="*/ 741080 w 1325836"/>
                <a:gd name="connsiteY22" fmla="*/ 268014 h 903244"/>
                <a:gd name="connsiteX23" fmla="*/ 693784 w 1325836"/>
                <a:gd name="connsiteY23" fmla="*/ 252248 h 903244"/>
                <a:gd name="connsiteX24" fmla="*/ 662253 w 1325836"/>
                <a:gd name="connsiteY24" fmla="*/ 346841 h 903244"/>
                <a:gd name="connsiteX25" fmla="*/ 630722 w 1325836"/>
                <a:gd name="connsiteY25" fmla="*/ 394138 h 903244"/>
                <a:gd name="connsiteX26" fmla="*/ 599191 w 1325836"/>
                <a:gd name="connsiteY26" fmla="*/ 520262 h 903244"/>
                <a:gd name="connsiteX27" fmla="*/ 536129 w 1325836"/>
                <a:gd name="connsiteY27" fmla="*/ 346841 h 903244"/>
                <a:gd name="connsiteX28" fmla="*/ 504598 w 1325836"/>
                <a:gd name="connsiteY28" fmla="*/ 394138 h 903244"/>
                <a:gd name="connsiteX29" fmla="*/ 488832 w 1325836"/>
                <a:gd name="connsiteY29" fmla="*/ 457200 h 903244"/>
                <a:gd name="connsiteX30" fmla="*/ 473066 w 1325836"/>
                <a:gd name="connsiteY30" fmla="*/ 409903 h 903244"/>
                <a:gd name="connsiteX31" fmla="*/ 441535 w 1325836"/>
                <a:gd name="connsiteY31" fmla="*/ 283779 h 903244"/>
                <a:gd name="connsiteX32" fmla="*/ 394239 w 1325836"/>
                <a:gd name="connsiteY32" fmla="*/ 441434 h 903244"/>
                <a:gd name="connsiteX33" fmla="*/ 362708 w 1325836"/>
                <a:gd name="connsiteY33" fmla="*/ 472966 h 903244"/>
                <a:gd name="connsiteX34" fmla="*/ 299646 w 1325836"/>
                <a:gd name="connsiteY34" fmla="*/ 567559 h 903244"/>
                <a:gd name="connsiteX35" fmla="*/ 252349 w 1325836"/>
                <a:gd name="connsiteY35" fmla="*/ 614855 h 903244"/>
                <a:gd name="connsiteX36" fmla="*/ 236584 w 1325836"/>
                <a:gd name="connsiteY36" fmla="*/ 520262 h 903244"/>
                <a:gd name="connsiteX37" fmla="*/ 205053 w 1325836"/>
                <a:gd name="connsiteY37" fmla="*/ 709448 h 903244"/>
                <a:gd name="connsiteX38" fmla="*/ 126225 w 1325836"/>
                <a:gd name="connsiteY38" fmla="*/ 788276 h 903244"/>
                <a:gd name="connsiteX39" fmla="*/ 31632 w 1325836"/>
                <a:gd name="connsiteY39" fmla="*/ 867103 h 903244"/>
                <a:gd name="connsiteX40" fmla="*/ 101 w 1325836"/>
                <a:gd name="connsiteY40" fmla="*/ 819807 h 903244"/>
                <a:gd name="connsiteX41" fmla="*/ 31632 w 1325836"/>
                <a:gd name="connsiteY41" fmla="*/ 709448 h 903244"/>
                <a:gd name="connsiteX42" fmla="*/ 63163 w 1325836"/>
                <a:gd name="connsiteY42" fmla="*/ 504497 h 903244"/>
                <a:gd name="connsiteX43" fmla="*/ 94694 w 1325836"/>
                <a:gd name="connsiteY43" fmla="*/ 394138 h 903244"/>
                <a:gd name="connsiteX44" fmla="*/ 110460 w 1325836"/>
                <a:gd name="connsiteY44" fmla="*/ 220717 h 903244"/>
                <a:gd name="connsiteX45" fmla="*/ 157756 w 1325836"/>
                <a:gd name="connsiteY45" fmla="*/ 189186 h 903244"/>
                <a:gd name="connsiteX46" fmla="*/ 189287 w 1325836"/>
                <a:gd name="connsiteY46" fmla="*/ 94593 h 903244"/>
                <a:gd name="connsiteX47" fmla="*/ 205053 w 1325836"/>
                <a:gd name="connsiteY47" fmla="*/ 0 h 90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25836" h="903244">
                  <a:moveTo>
                    <a:pt x="1135218" y="315310"/>
                  </a:moveTo>
                  <a:cubicBezTo>
                    <a:pt x="1140750" y="365093"/>
                    <a:pt x="1145192" y="462776"/>
                    <a:pt x="1166749" y="520262"/>
                  </a:cubicBezTo>
                  <a:cubicBezTo>
                    <a:pt x="1175001" y="542267"/>
                    <a:pt x="1189022" y="561722"/>
                    <a:pt x="1198280" y="583324"/>
                  </a:cubicBezTo>
                  <a:cubicBezTo>
                    <a:pt x="1204826" y="598599"/>
                    <a:pt x="1207500" y="615346"/>
                    <a:pt x="1214046" y="630621"/>
                  </a:cubicBezTo>
                  <a:cubicBezTo>
                    <a:pt x="1250083" y="714707"/>
                    <a:pt x="1240214" y="667031"/>
                    <a:pt x="1261342" y="740979"/>
                  </a:cubicBezTo>
                  <a:cubicBezTo>
                    <a:pt x="1268075" y="764544"/>
                    <a:pt x="1280276" y="826144"/>
                    <a:pt x="1292873" y="851338"/>
                  </a:cubicBezTo>
                  <a:cubicBezTo>
                    <a:pt x="1301347" y="868285"/>
                    <a:pt x="1332877" y="881687"/>
                    <a:pt x="1324404" y="898634"/>
                  </a:cubicBezTo>
                  <a:cubicBezTo>
                    <a:pt x="1316972" y="913498"/>
                    <a:pt x="1292873" y="888124"/>
                    <a:pt x="1277108" y="882869"/>
                  </a:cubicBezTo>
                  <a:cubicBezTo>
                    <a:pt x="1261342" y="867103"/>
                    <a:pt x="1247410" y="849260"/>
                    <a:pt x="1229811" y="835572"/>
                  </a:cubicBezTo>
                  <a:cubicBezTo>
                    <a:pt x="1199898" y="812306"/>
                    <a:pt x="1135218" y="772510"/>
                    <a:pt x="1135218" y="772510"/>
                  </a:cubicBezTo>
                  <a:cubicBezTo>
                    <a:pt x="1077726" y="600030"/>
                    <a:pt x="1169417" y="861280"/>
                    <a:pt x="1087922" y="677917"/>
                  </a:cubicBezTo>
                  <a:cubicBezTo>
                    <a:pt x="1074423" y="647545"/>
                    <a:pt x="1066901" y="614855"/>
                    <a:pt x="1056391" y="583324"/>
                  </a:cubicBezTo>
                  <a:lnTo>
                    <a:pt x="1040625" y="536028"/>
                  </a:lnTo>
                  <a:cubicBezTo>
                    <a:pt x="1035370" y="520262"/>
                    <a:pt x="1034078" y="502558"/>
                    <a:pt x="1024860" y="488731"/>
                  </a:cubicBezTo>
                  <a:lnTo>
                    <a:pt x="993329" y="441434"/>
                  </a:lnTo>
                  <a:cubicBezTo>
                    <a:pt x="982819" y="451945"/>
                    <a:pt x="969446" y="460220"/>
                    <a:pt x="961798" y="472966"/>
                  </a:cubicBezTo>
                  <a:cubicBezTo>
                    <a:pt x="953248" y="487216"/>
                    <a:pt x="953464" y="505398"/>
                    <a:pt x="946032" y="520262"/>
                  </a:cubicBezTo>
                  <a:cubicBezTo>
                    <a:pt x="937558" y="537209"/>
                    <a:pt x="925011" y="551793"/>
                    <a:pt x="914501" y="567559"/>
                  </a:cubicBezTo>
                  <a:cubicBezTo>
                    <a:pt x="903991" y="551793"/>
                    <a:pt x="886085" y="538952"/>
                    <a:pt x="882970" y="520262"/>
                  </a:cubicBezTo>
                  <a:cubicBezTo>
                    <a:pt x="839304" y="258266"/>
                    <a:pt x="947789" y="310640"/>
                    <a:pt x="819908" y="268014"/>
                  </a:cubicBezTo>
                  <a:cubicBezTo>
                    <a:pt x="814653" y="283779"/>
                    <a:pt x="807747" y="299088"/>
                    <a:pt x="804142" y="315310"/>
                  </a:cubicBezTo>
                  <a:cubicBezTo>
                    <a:pt x="775388" y="444701"/>
                    <a:pt x="805961" y="462653"/>
                    <a:pt x="741080" y="268014"/>
                  </a:cubicBezTo>
                  <a:lnTo>
                    <a:pt x="741080" y="268014"/>
                  </a:lnTo>
                  <a:lnTo>
                    <a:pt x="693784" y="252248"/>
                  </a:lnTo>
                  <a:cubicBezTo>
                    <a:pt x="683274" y="283779"/>
                    <a:pt x="680689" y="319186"/>
                    <a:pt x="662253" y="346841"/>
                  </a:cubicBezTo>
                  <a:cubicBezTo>
                    <a:pt x="651743" y="362607"/>
                    <a:pt x="639196" y="377191"/>
                    <a:pt x="630722" y="394138"/>
                  </a:cubicBezTo>
                  <a:cubicBezTo>
                    <a:pt x="614561" y="426461"/>
                    <a:pt x="605188" y="490273"/>
                    <a:pt x="599191" y="520262"/>
                  </a:cubicBezTo>
                  <a:cubicBezTo>
                    <a:pt x="558418" y="214464"/>
                    <a:pt x="605038" y="226249"/>
                    <a:pt x="536129" y="346841"/>
                  </a:cubicBezTo>
                  <a:cubicBezTo>
                    <a:pt x="526728" y="363292"/>
                    <a:pt x="515108" y="378372"/>
                    <a:pt x="504598" y="394138"/>
                  </a:cubicBezTo>
                  <a:cubicBezTo>
                    <a:pt x="499343" y="415159"/>
                    <a:pt x="508212" y="447510"/>
                    <a:pt x="488832" y="457200"/>
                  </a:cubicBezTo>
                  <a:cubicBezTo>
                    <a:pt x="473968" y="464632"/>
                    <a:pt x="477097" y="426025"/>
                    <a:pt x="473066" y="409903"/>
                  </a:cubicBezTo>
                  <a:lnTo>
                    <a:pt x="441535" y="283779"/>
                  </a:lnTo>
                  <a:cubicBezTo>
                    <a:pt x="434390" y="312360"/>
                    <a:pt x="407035" y="428638"/>
                    <a:pt x="394239" y="441434"/>
                  </a:cubicBezTo>
                  <a:cubicBezTo>
                    <a:pt x="383729" y="451945"/>
                    <a:pt x="371626" y="461075"/>
                    <a:pt x="362708" y="472966"/>
                  </a:cubicBezTo>
                  <a:cubicBezTo>
                    <a:pt x="339971" y="503283"/>
                    <a:pt x="326442" y="540763"/>
                    <a:pt x="299646" y="567559"/>
                  </a:cubicBezTo>
                  <a:lnTo>
                    <a:pt x="252349" y="614855"/>
                  </a:lnTo>
                  <a:cubicBezTo>
                    <a:pt x="247094" y="583324"/>
                    <a:pt x="250879" y="491671"/>
                    <a:pt x="236584" y="520262"/>
                  </a:cubicBezTo>
                  <a:cubicBezTo>
                    <a:pt x="207993" y="577445"/>
                    <a:pt x="240516" y="656253"/>
                    <a:pt x="205053" y="709448"/>
                  </a:cubicBezTo>
                  <a:cubicBezTo>
                    <a:pt x="147246" y="796159"/>
                    <a:pt x="205053" y="722586"/>
                    <a:pt x="126225" y="788276"/>
                  </a:cubicBezTo>
                  <a:cubicBezTo>
                    <a:pt x="4835" y="889433"/>
                    <a:pt x="149062" y="788817"/>
                    <a:pt x="31632" y="867103"/>
                  </a:cubicBezTo>
                  <a:cubicBezTo>
                    <a:pt x="21122" y="851338"/>
                    <a:pt x="2781" y="838564"/>
                    <a:pt x="101" y="819807"/>
                  </a:cubicBezTo>
                  <a:cubicBezTo>
                    <a:pt x="-1879" y="805948"/>
                    <a:pt x="25715" y="727198"/>
                    <a:pt x="31632" y="709448"/>
                  </a:cubicBezTo>
                  <a:cubicBezTo>
                    <a:pt x="39201" y="656466"/>
                    <a:pt x="52229" y="559165"/>
                    <a:pt x="63163" y="504497"/>
                  </a:cubicBezTo>
                  <a:cubicBezTo>
                    <a:pt x="73060" y="455011"/>
                    <a:pt x="79669" y="439213"/>
                    <a:pt x="94694" y="394138"/>
                  </a:cubicBezTo>
                  <a:cubicBezTo>
                    <a:pt x="99949" y="336331"/>
                    <a:pt x="93390" y="276196"/>
                    <a:pt x="110460" y="220717"/>
                  </a:cubicBezTo>
                  <a:cubicBezTo>
                    <a:pt x="116032" y="202607"/>
                    <a:pt x="147714" y="205254"/>
                    <a:pt x="157756" y="189186"/>
                  </a:cubicBezTo>
                  <a:cubicBezTo>
                    <a:pt x="175371" y="161001"/>
                    <a:pt x="178777" y="126124"/>
                    <a:pt x="189287" y="94593"/>
                  </a:cubicBezTo>
                  <a:cubicBezTo>
                    <a:pt x="210039" y="32339"/>
                    <a:pt x="205053" y="63917"/>
                    <a:pt x="205053" y="0"/>
                  </a:cubicBezTo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717482" y="1097268"/>
              <a:ext cx="270344" cy="127233"/>
            </a:xfrm>
            <a:custGeom>
              <a:avLst/>
              <a:gdLst>
                <a:gd name="connsiteX0" fmla="*/ 0 w 270344"/>
                <a:gd name="connsiteY0" fmla="*/ 15915 h 127233"/>
                <a:gd name="connsiteX1" fmla="*/ 39756 w 270344"/>
                <a:gd name="connsiteY1" fmla="*/ 12 h 127233"/>
                <a:gd name="connsiteX2" fmla="*/ 159026 w 270344"/>
                <a:gd name="connsiteY2" fmla="*/ 15915 h 127233"/>
                <a:gd name="connsiteX3" fmla="*/ 206734 w 270344"/>
                <a:gd name="connsiteY3" fmla="*/ 31817 h 127233"/>
                <a:gd name="connsiteX4" fmla="*/ 238539 w 270344"/>
                <a:gd name="connsiteY4" fmla="*/ 71574 h 127233"/>
                <a:gd name="connsiteX5" fmla="*/ 254441 w 270344"/>
                <a:gd name="connsiteY5" fmla="*/ 95428 h 127233"/>
                <a:gd name="connsiteX6" fmla="*/ 270344 w 270344"/>
                <a:gd name="connsiteY6" fmla="*/ 127233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344" h="127233">
                  <a:moveTo>
                    <a:pt x="0" y="15915"/>
                  </a:moveTo>
                  <a:cubicBezTo>
                    <a:pt x="13252" y="10614"/>
                    <a:pt x="25525" y="1107"/>
                    <a:pt x="39756" y="12"/>
                  </a:cubicBezTo>
                  <a:cubicBezTo>
                    <a:pt x="46442" y="-502"/>
                    <a:pt x="148450" y="14404"/>
                    <a:pt x="159026" y="15915"/>
                  </a:cubicBezTo>
                  <a:cubicBezTo>
                    <a:pt x="174929" y="21216"/>
                    <a:pt x="201433" y="15914"/>
                    <a:pt x="206734" y="31817"/>
                  </a:cubicBezTo>
                  <a:cubicBezTo>
                    <a:pt x="217707" y="64737"/>
                    <a:pt x="207711" y="51022"/>
                    <a:pt x="238539" y="71574"/>
                  </a:cubicBezTo>
                  <a:cubicBezTo>
                    <a:pt x="243840" y="79525"/>
                    <a:pt x="250167" y="86881"/>
                    <a:pt x="254441" y="95428"/>
                  </a:cubicBezTo>
                  <a:cubicBezTo>
                    <a:pt x="272713" y="131973"/>
                    <a:pt x="252381" y="109270"/>
                    <a:pt x="270344" y="127233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6" name="Полилиния 165"/>
            <p:cNvSpPr/>
            <p:nvPr/>
          </p:nvSpPr>
          <p:spPr>
            <a:xfrm flipH="1">
              <a:off x="1085204" y="1073347"/>
              <a:ext cx="290873" cy="118226"/>
            </a:xfrm>
            <a:custGeom>
              <a:avLst/>
              <a:gdLst>
                <a:gd name="connsiteX0" fmla="*/ 0 w 270344"/>
                <a:gd name="connsiteY0" fmla="*/ 15915 h 127233"/>
                <a:gd name="connsiteX1" fmla="*/ 39756 w 270344"/>
                <a:gd name="connsiteY1" fmla="*/ 12 h 127233"/>
                <a:gd name="connsiteX2" fmla="*/ 159026 w 270344"/>
                <a:gd name="connsiteY2" fmla="*/ 15915 h 127233"/>
                <a:gd name="connsiteX3" fmla="*/ 206734 w 270344"/>
                <a:gd name="connsiteY3" fmla="*/ 31817 h 127233"/>
                <a:gd name="connsiteX4" fmla="*/ 238539 w 270344"/>
                <a:gd name="connsiteY4" fmla="*/ 71574 h 127233"/>
                <a:gd name="connsiteX5" fmla="*/ 254441 w 270344"/>
                <a:gd name="connsiteY5" fmla="*/ 95428 h 127233"/>
                <a:gd name="connsiteX6" fmla="*/ 270344 w 270344"/>
                <a:gd name="connsiteY6" fmla="*/ 127233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344" h="127233">
                  <a:moveTo>
                    <a:pt x="0" y="15915"/>
                  </a:moveTo>
                  <a:cubicBezTo>
                    <a:pt x="13252" y="10614"/>
                    <a:pt x="25525" y="1107"/>
                    <a:pt x="39756" y="12"/>
                  </a:cubicBezTo>
                  <a:cubicBezTo>
                    <a:pt x="46442" y="-502"/>
                    <a:pt x="148450" y="14404"/>
                    <a:pt x="159026" y="15915"/>
                  </a:cubicBezTo>
                  <a:cubicBezTo>
                    <a:pt x="174929" y="21216"/>
                    <a:pt x="201433" y="15914"/>
                    <a:pt x="206734" y="31817"/>
                  </a:cubicBezTo>
                  <a:cubicBezTo>
                    <a:pt x="217707" y="64737"/>
                    <a:pt x="207711" y="51022"/>
                    <a:pt x="238539" y="71574"/>
                  </a:cubicBezTo>
                  <a:cubicBezTo>
                    <a:pt x="243840" y="79525"/>
                    <a:pt x="250167" y="86881"/>
                    <a:pt x="254441" y="95428"/>
                  </a:cubicBezTo>
                  <a:cubicBezTo>
                    <a:pt x="272713" y="131973"/>
                    <a:pt x="252381" y="109270"/>
                    <a:pt x="270344" y="127233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>
              <a:off x="1542779" y="1690123"/>
              <a:ext cx="82424" cy="86673"/>
            </a:xfrm>
            <a:custGeom>
              <a:avLst/>
              <a:gdLst>
                <a:gd name="connsiteX0" fmla="*/ 0 w 82424"/>
                <a:gd name="connsiteY0" fmla="*/ 86673 h 86673"/>
                <a:gd name="connsiteX1" fmla="*/ 30336 w 82424"/>
                <a:gd name="connsiteY1" fmla="*/ 73672 h 86673"/>
                <a:gd name="connsiteX2" fmla="*/ 73672 w 82424"/>
                <a:gd name="connsiteY2" fmla="*/ 65005 h 86673"/>
                <a:gd name="connsiteX3" fmla="*/ 82339 w 82424"/>
                <a:gd name="connsiteY3" fmla="*/ 52004 h 86673"/>
                <a:gd name="connsiteX4" fmla="*/ 73672 w 82424"/>
                <a:gd name="connsiteY4" fmla="*/ 4334 h 86673"/>
                <a:gd name="connsiteX5" fmla="*/ 69339 w 82424"/>
                <a:gd name="connsiteY5" fmla="*/ 0 h 8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424" h="86673">
                  <a:moveTo>
                    <a:pt x="0" y="86673"/>
                  </a:moveTo>
                  <a:cubicBezTo>
                    <a:pt x="50689" y="76537"/>
                    <a:pt x="2583" y="90323"/>
                    <a:pt x="30336" y="73672"/>
                  </a:cubicBezTo>
                  <a:cubicBezTo>
                    <a:pt x="39788" y="68001"/>
                    <a:pt x="68418" y="65756"/>
                    <a:pt x="73672" y="65005"/>
                  </a:cubicBezTo>
                  <a:cubicBezTo>
                    <a:pt x="76561" y="60671"/>
                    <a:pt x="81867" y="57191"/>
                    <a:pt x="82339" y="52004"/>
                  </a:cubicBezTo>
                  <a:cubicBezTo>
                    <a:pt x="83029" y="44414"/>
                    <a:pt x="79497" y="15984"/>
                    <a:pt x="73672" y="4334"/>
                  </a:cubicBezTo>
                  <a:cubicBezTo>
                    <a:pt x="72758" y="2507"/>
                    <a:pt x="70783" y="1445"/>
                    <a:pt x="69339" y="0"/>
                  </a:cubicBezTo>
                </a:path>
              </a:pathLst>
            </a:custGeom>
            <a:noFill/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>
              <a:off x="1335433" y="1924140"/>
              <a:ext cx="316356" cy="34669"/>
            </a:xfrm>
            <a:custGeom>
              <a:avLst/>
              <a:gdLst>
                <a:gd name="connsiteX0" fmla="*/ 0 w 316356"/>
                <a:gd name="connsiteY0" fmla="*/ 0 h 34669"/>
                <a:gd name="connsiteX1" fmla="*/ 60671 w 316356"/>
                <a:gd name="connsiteY1" fmla="*/ 13001 h 34669"/>
                <a:gd name="connsiteX2" fmla="*/ 173346 w 316356"/>
                <a:gd name="connsiteY2" fmla="*/ 21669 h 34669"/>
                <a:gd name="connsiteX3" fmla="*/ 190680 w 316356"/>
                <a:gd name="connsiteY3" fmla="*/ 26002 h 34669"/>
                <a:gd name="connsiteX4" fmla="*/ 216682 w 316356"/>
                <a:gd name="connsiteY4" fmla="*/ 34669 h 34669"/>
                <a:gd name="connsiteX5" fmla="*/ 251351 w 316356"/>
                <a:gd name="connsiteY5" fmla="*/ 30336 h 34669"/>
                <a:gd name="connsiteX6" fmla="*/ 290354 w 316356"/>
                <a:gd name="connsiteY6" fmla="*/ 17335 h 34669"/>
                <a:gd name="connsiteX7" fmla="*/ 303355 w 316356"/>
                <a:gd name="connsiteY7" fmla="*/ 13001 h 34669"/>
                <a:gd name="connsiteX8" fmla="*/ 316356 w 316356"/>
                <a:gd name="connsiteY8" fmla="*/ 4334 h 34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56" h="34669">
                  <a:moveTo>
                    <a:pt x="0" y="0"/>
                  </a:moveTo>
                  <a:cubicBezTo>
                    <a:pt x="36130" y="14453"/>
                    <a:pt x="10040" y="6251"/>
                    <a:pt x="60671" y="13001"/>
                  </a:cubicBezTo>
                  <a:cubicBezTo>
                    <a:pt x="137035" y="23182"/>
                    <a:pt x="6037" y="13303"/>
                    <a:pt x="173346" y="21669"/>
                  </a:cubicBezTo>
                  <a:cubicBezTo>
                    <a:pt x="179124" y="23113"/>
                    <a:pt x="184975" y="24291"/>
                    <a:pt x="190680" y="26002"/>
                  </a:cubicBezTo>
                  <a:cubicBezTo>
                    <a:pt x="199431" y="28627"/>
                    <a:pt x="216682" y="34669"/>
                    <a:pt x="216682" y="34669"/>
                  </a:cubicBezTo>
                  <a:cubicBezTo>
                    <a:pt x="228238" y="33225"/>
                    <a:pt x="239963" y="32776"/>
                    <a:pt x="251351" y="30336"/>
                  </a:cubicBezTo>
                  <a:cubicBezTo>
                    <a:pt x="251361" y="30334"/>
                    <a:pt x="283849" y="19504"/>
                    <a:pt x="290354" y="17335"/>
                  </a:cubicBezTo>
                  <a:cubicBezTo>
                    <a:pt x="294688" y="15890"/>
                    <a:pt x="299554" y="15535"/>
                    <a:pt x="303355" y="13001"/>
                  </a:cubicBezTo>
                  <a:lnTo>
                    <a:pt x="316356" y="4334"/>
                  </a:lnTo>
                </a:path>
              </a:pathLst>
            </a:cu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1499443" y="2002146"/>
              <a:ext cx="86673" cy="17335"/>
            </a:xfrm>
            <a:custGeom>
              <a:avLst/>
              <a:gdLst>
                <a:gd name="connsiteX0" fmla="*/ 0 w 86673"/>
                <a:gd name="connsiteY0" fmla="*/ 0 h 17335"/>
                <a:gd name="connsiteX1" fmla="*/ 43336 w 86673"/>
                <a:gd name="connsiteY1" fmla="*/ 17335 h 17335"/>
                <a:gd name="connsiteX2" fmla="*/ 78005 w 86673"/>
                <a:gd name="connsiteY2" fmla="*/ 13001 h 17335"/>
                <a:gd name="connsiteX3" fmla="*/ 86673 w 86673"/>
                <a:gd name="connsiteY3" fmla="*/ 8667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3" h="17335">
                  <a:moveTo>
                    <a:pt x="0" y="0"/>
                  </a:moveTo>
                  <a:cubicBezTo>
                    <a:pt x="9577" y="4789"/>
                    <a:pt x="29970" y="17335"/>
                    <a:pt x="43336" y="17335"/>
                  </a:cubicBezTo>
                  <a:cubicBezTo>
                    <a:pt x="54982" y="17335"/>
                    <a:pt x="66585" y="15285"/>
                    <a:pt x="78005" y="13001"/>
                  </a:cubicBezTo>
                  <a:cubicBezTo>
                    <a:pt x="81173" y="12367"/>
                    <a:pt x="83784" y="10112"/>
                    <a:pt x="86673" y="8667"/>
                  </a:cubicBezTo>
                </a:path>
              </a:pathLst>
            </a:cu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1647825" y="1266825"/>
              <a:ext cx="361950" cy="209550"/>
            </a:xfrm>
            <a:custGeom>
              <a:avLst/>
              <a:gdLst>
                <a:gd name="connsiteX0" fmla="*/ 38100 w 361950"/>
                <a:gd name="connsiteY0" fmla="*/ 9525 h 209550"/>
                <a:gd name="connsiteX1" fmla="*/ 19050 w 361950"/>
                <a:gd name="connsiteY1" fmla="*/ 57150 h 209550"/>
                <a:gd name="connsiteX2" fmla="*/ 9525 w 361950"/>
                <a:gd name="connsiteY2" fmla="*/ 104775 h 209550"/>
                <a:gd name="connsiteX3" fmla="*/ 0 w 361950"/>
                <a:gd name="connsiteY3" fmla="*/ 133350 h 209550"/>
                <a:gd name="connsiteX4" fmla="*/ 9525 w 361950"/>
                <a:gd name="connsiteY4" fmla="*/ 161925 h 209550"/>
                <a:gd name="connsiteX5" fmla="*/ 66675 w 361950"/>
                <a:gd name="connsiteY5" fmla="*/ 180975 h 209550"/>
                <a:gd name="connsiteX6" fmla="*/ 123825 w 361950"/>
                <a:gd name="connsiteY6" fmla="*/ 209550 h 209550"/>
                <a:gd name="connsiteX7" fmla="*/ 276225 w 361950"/>
                <a:gd name="connsiteY7" fmla="*/ 200025 h 209550"/>
                <a:gd name="connsiteX8" fmla="*/ 333375 w 361950"/>
                <a:gd name="connsiteY8" fmla="*/ 180975 h 209550"/>
                <a:gd name="connsiteX9" fmla="*/ 361950 w 361950"/>
                <a:gd name="connsiteY9" fmla="*/ 123825 h 209550"/>
                <a:gd name="connsiteX10" fmla="*/ 352425 w 361950"/>
                <a:gd name="connsiteY10" fmla="*/ 95250 h 209550"/>
                <a:gd name="connsiteX11" fmla="*/ 295275 w 361950"/>
                <a:gd name="connsiteY11" fmla="*/ 57150 h 209550"/>
                <a:gd name="connsiteX12" fmla="*/ 266700 w 361950"/>
                <a:gd name="connsiteY12" fmla="*/ 38100 h 209550"/>
                <a:gd name="connsiteX13" fmla="*/ 180975 w 361950"/>
                <a:gd name="connsiteY13" fmla="*/ 0 h 209550"/>
                <a:gd name="connsiteX14" fmla="*/ 38100 w 361950"/>
                <a:gd name="connsiteY14" fmla="*/ 952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1950" h="209550">
                  <a:moveTo>
                    <a:pt x="38100" y="9525"/>
                  </a:moveTo>
                  <a:cubicBezTo>
                    <a:pt x="31750" y="25400"/>
                    <a:pt x="23963" y="40773"/>
                    <a:pt x="19050" y="57150"/>
                  </a:cubicBezTo>
                  <a:cubicBezTo>
                    <a:pt x="14398" y="72657"/>
                    <a:pt x="13452" y="89069"/>
                    <a:pt x="9525" y="104775"/>
                  </a:cubicBezTo>
                  <a:cubicBezTo>
                    <a:pt x="7090" y="114515"/>
                    <a:pt x="3175" y="123825"/>
                    <a:pt x="0" y="133350"/>
                  </a:cubicBezTo>
                  <a:cubicBezTo>
                    <a:pt x="3175" y="142875"/>
                    <a:pt x="1355" y="156089"/>
                    <a:pt x="9525" y="161925"/>
                  </a:cubicBezTo>
                  <a:cubicBezTo>
                    <a:pt x="25865" y="173597"/>
                    <a:pt x="49967" y="169836"/>
                    <a:pt x="66675" y="180975"/>
                  </a:cubicBezTo>
                  <a:cubicBezTo>
                    <a:pt x="103604" y="205594"/>
                    <a:pt x="84390" y="196405"/>
                    <a:pt x="123825" y="209550"/>
                  </a:cubicBezTo>
                  <a:cubicBezTo>
                    <a:pt x="174625" y="206375"/>
                    <a:pt x="225793" y="206902"/>
                    <a:pt x="276225" y="200025"/>
                  </a:cubicBezTo>
                  <a:cubicBezTo>
                    <a:pt x="296121" y="197312"/>
                    <a:pt x="333375" y="180975"/>
                    <a:pt x="333375" y="180975"/>
                  </a:cubicBezTo>
                  <a:cubicBezTo>
                    <a:pt x="343007" y="166528"/>
                    <a:pt x="361950" y="143543"/>
                    <a:pt x="361950" y="123825"/>
                  </a:cubicBezTo>
                  <a:cubicBezTo>
                    <a:pt x="361950" y="113785"/>
                    <a:pt x="359525" y="102350"/>
                    <a:pt x="352425" y="95250"/>
                  </a:cubicBezTo>
                  <a:cubicBezTo>
                    <a:pt x="336236" y="79061"/>
                    <a:pt x="314325" y="69850"/>
                    <a:pt x="295275" y="57150"/>
                  </a:cubicBezTo>
                  <a:lnTo>
                    <a:pt x="266700" y="38100"/>
                  </a:lnTo>
                  <a:cubicBezTo>
                    <a:pt x="240803" y="20835"/>
                    <a:pt x="214980" y="0"/>
                    <a:pt x="180975" y="0"/>
                  </a:cubicBezTo>
                  <a:lnTo>
                    <a:pt x="38100" y="95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5" name="Полилиния 174"/>
            <p:cNvSpPr/>
            <p:nvPr/>
          </p:nvSpPr>
          <p:spPr>
            <a:xfrm flipH="1">
              <a:off x="1071996" y="1257189"/>
              <a:ext cx="361950" cy="209550"/>
            </a:xfrm>
            <a:custGeom>
              <a:avLst/>
              <a:gdLst>
                <a:gd name="connsiteX0" fmla="*/ 38100 w 361950"/>
                <a:gd name="connsiteY0" fmla="*/ 9525 h 209550"/>
                <a:gd name="connsiteX1" fmla="*/ 19050 w 361950"/>
                <a:gd name="connsiteY1" fmla="*/ 57150 h 209550"/>
                <a:gd name="connsiteX2" fmla="*/ 9525 w 361950"/>
                <a:gd name="connsiteY2" fmla="*/ 104775 h 209550"/>
                <a:gd name="connsiteX3" fmla="*/ 0 w 361950"/>
                <a:gd name="connsiteY3" fmla="*/ 133350 h 209550"/>
                <a:gd name="connsiteX4" fmla="*/ 9525 w 361950"/>
                <a:gd name="connsiteY4" fmla="*/ 161925 h 209550"/>
                <a:gd name="connsiteX5" fmla="*/ 66675 w 361950"/>
                <a:gd name="connsiteY5" fmla="*/ 180975 h 209550"/>
                <a:gd name="connsiteX6" fmla="*/ 123825 w 361950"/>
                <a:gd name="connsiteY6" fmla="*/ 209550 h 209550"/>
                <a:gd name="connsiteX7" fmla="*/ 276225 w 361950"/>
                <a:gd name="connsiteY7" fmla="*/ 200025 h 209550"/>
                <a:gd name="connsiteX8" fmla="*/ 333375 w 361950"/>
                <a:gd name="connsiteY8" fmla="*/ 180975 h 209550"/>
                <a:gd name="connsiteX9" fmla="*/ 361950 w 361950"/>
                <a:gd name="connsiteY9" fmla="*/ 123825 h 209550"/>
                <a:gd name="connsiteX10" fmla="*/ 352425 w 361950"/>
                <a:gd name="connsiteY10" fmla="*/ 95250 h 209550"/>
                <a:gd name="connsiteX11" fmla="*/ 295275 w 361950"/>
                <a:gd name="connsiteY11" fmla="*/ 57150 h 209550"/>
                <a:gd name="connsiteX12" fmla="*/ 266700 w 361950"/>
                <a:gd name="connsiteY12" fmla="*/ 38100 h 209550"/>
                <a:gd name="connsiteX13" fmla="*/ 180975 w 361950"/>
                <a:gd name="connsiteY13" fmla="*/ 0 h 209550"/>
                <a:gd name="connsiteX14" fmla="*/ 38100 w 361950"/>
                <a:gd name="connsiteY14" fmla="*/ 952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1950" h="209550">
                  <a:moveTo>
                    <a:pt x="38100" y="9525"/>
                  </a:moveTo>
                  <a:cubicBezTo>
                    <a:pt x="31750" y="25400"/>
                    <a:pt x="23963" y="40773"/>
                    <a:pt x="19050" y="57150"/>
                  </a:cubicBezTo>
                  <a:cubicBezTo>
                    <a:pt x="14398" y="72657"/>
                    <a:pt x="13452" y="89069"/>
                    <a:pt x="9525" y="104775"/>
                  </a:cubicBezTo>
                  <a:cubicBezTo>
                    <a:pt x="7090" y="114515"/>
                    <a:pt x="3175" y="123825"/>
                    <a:pt x="0" y="133350"/>
                  </a:cubicBezTo>
                  <a:cubicBezTo>
                    <a:pt x="3175" y="142875"/>
                    <a:pt x="1355" y="156089"/>
                    <a:pt x="9525" y="161925"/>
                  </a:cubicBezTo>
                  <a:cubicBezTo>
                    <a:pt x="25865" y="173597"/>
                    <a:pt x="49967" y="169836"/>
                    <a:pt x="66675" y="180975"/>
                  </a:cubicBezTo>
                  <a:cubicBezTo>
                    <a:pt x="103604" y="205594"/>
                    <a:pt x="84390" y="196405"/>
                    <a:pt x="123825" y="209550"/>
                  </a:cubicBezTo>
                  <a:cubicBezTo>
                    <a:pt x="174625" y="206375"/>
                    <a:pt x="225793" y="206902"/>
                    <a:pt x="276225" y="200025"/>
                  </a:cubicBezTo>
                  <a:cubicBezTo>
                    <a:pt x="296121" y="197312"/>
                    <a:pt x="333375" y="180975"/>
                    <a:pt x="333375" y="180975"/>
                  </a:cubicBezTo>
                  <a:cubicBezTo>
                    <a:pt x="343007" y="166528"/>
                    <a:pt x="361950" y="143543"/>
                    <a:pt x="361950" y="123825"/>
                  </a:cubicBezTo>
                  <a:cubicBezTo>
                    <a:pt x="361950" y="113785"/>
                    <a:pt x="359525" y="102350"/>
                    <a:pt x="352425" y="95250"/>
                  </a:cubicBezTo>
                  <a:cubicBezTo>
                    <a:pt x="336236" y="79061"/>
                    <a:pt x="314325" y="69850"/>
                    <a:pt x="295275" y="57150"/>
                  </a:cubicBezTo>
                  <a:lnTo>
                    <a:pt x="266700" y="38100"/>
                  </a:lnTo>
                  <a:cubicBezTo>
                    <a:pt x="240803" y="20835"/>
                    <a:pt x="214980" y="0"/>
                    <a:pt x="180975" y="0"/>
                  </a:cubicBezTo>
                  <a:lnTo>
                    <a:pt x="38100" y="95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4" name="Группа 23"/>
            <p:cNvGrpSpPr/>
            <p:nvPr/>
          </p:nvGrpSpPr>
          <p:grpSpPr>
            <a:xfrm>
              <a:off x="1064739" y="1244030"/>
              <a:ext cx="955001" cy="245939"/>
              <a:chOff x="-1817892" y="461176"/>
              <a:chExt cx="1324911" cy="392593"/>
            </a:xfrm>
          </p:grpSpPr>
          <p:grpSp>
            <p:nvGrpSpPr>
              <p:cNvPr id="23" name="Группа 22"/>
              <p:cNvGrpSpPr/>
              <p:nvPr/>
            </p:nvGrpSpPr>
            <p:grpSpPr>
              <a:xfrm>
                <a:off x="-985962" y="461176"/>
                <a:ext cx="492981" cy="375536"/>
                <a:chOff x="-985962" y="461176"/>
                <a:chExt cx="492981" cy="366544"/>
              </a:xfrm>
            </p:grpSpPr>
            <p:sp>
              <p:nvSpPr>
                <p:cNvPr id="19" name="Полилиния 18"/>
                <p:cNvSpPr/>
                <p:nvPr/>
              </p:nvSpPr>
              <p:spPr>
                <a:xfrm>
                  <a:off x="-985962" y="461176"/>
                  <a:ext cx="492981" cy="366544"/>
                </a:xfrm>
                <a:custGeom>
                  <a:avLst/>
                  <a:gdLst>
                    <a:gd name="connsiteX0" fmla="*/ 0 w 492981"/>
                    <a:gd name="connsiteY0" fmla="*/ 15902 h 366544"/>
                    <a:gd name="connsiteX1" fmla="*/ 39757 w 492981"/>
                    <a:gd name="connsiteY1" fmla="*/ 7951 h 366544"/>
                    <a:gd name="connsiteX2" fmla="*/ 63611 w 492981"/>
                    <a:gd name="connsiteY2" fmla="*/ 0 h 366544"/>
                    <a:gd name="connsiteX3" fmla="*/ 286247 w 492981"/>
                    <a:gd name="connsiteY3" fmla="*/ 7951 h 366544"/>
                    <a:gd name="connsiteX4" fmla="*/ 357809 w 492981"/>
                    <a:gd name="connsiteY4" fmla="*/ 47707 h 366544"/>
                    <a:gd name="connsiteX5" fmla="*/ 381663 w 492981"/>
                    <a:gd name="connsiteY5" fmla="*/ 63610 h 366544"/>
                    <a:gd name="connsiteX6" fmla="*/ 405517 w 492981"/>
                    <a:gd name="connsiteY6" fmla="*/ 79513 h 366544"/>
                    <a:gd name="connsiteX7" fmla="*/ 445273 w 492981"/>
                    <a:gd name="connsiteY7" fmla="*/ 127221 h 366544"/>
                    <a:gd name="connsiteX8" fmla="*/ 477079 w 492981"/>
                    <a:gd name="connsiteY8" fmla="*/ 174928 h 366544"/>
                    <a:gd name="connsiteX9" fmla="*/ 492981 w 492981"/>
                    <a:gd name="connsiteY9" fmla="*/ 198782 h 366544"/>
                    <a:gd name="connsiteX10" fmla="*/ 453225 w 492981"/>
                    <a:gd name="connsiteY10" fmla="*/ 286247 h 366544"/>
                    <a:gd name="connsiteX11" fmla="*/ 429371 w 492981"/>
                    <a:gd name="connsiteY11" fmla="*/ 294198 h 366544"/>
                    <a:gd name="connsiteX12" fmla="*/ 381663 w 492981"/>
                    <a:gd name="connsiteY12" fmla="*/ 318052 h 366544"/>
                    <a:gd name="connsiteX13" fmla="*/ 357809 w 492981"/>
                    <a:gd name="connsiteY13" fmla="*/ 333954 h 366544"/>
                    <a:gd name="connsiteX14" fmla="*/ 326004 w 492981"/>
                    <a:gd name="connsiteY14" fmla="*/ 341906 h 366544"/>
                    <a:gd name="connsiteX15" fmla="*/ 222637 w 492981"/>
                    <a:gd name="connsiteY15" fmla="*/ 365760 h 366544"/>
                    <a:gd name="connsiteX16" fmla="*/ 111319 w 492981"/>
                    <a:gd name="connsiteY16" fmla="*/ 365760 h 36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92981" h="366544">
                      <a:moveTo>
                        <a:pt x="0" y="15902"/>
                      </a:moveTo>
                      <a:cubicBezTo>
                        <a:pt x="13252" y="13252"/>
                        <a:pt x="26646" y="11229"/>
                        <a:pt x="39757" y="7951"/>
                      </a:cubicBezTo>
                      <a:cubicBezTo>
                        <a:pt x="47888" y="5918"/>
                        <a:pt x="55230" y="0"/>
                        <a:pt x="63611" y="0"/>
                      </a:cubicBezTo>
                      <a:cubicBezTo>
                        <a:pt x="137870" y="0"/>
                        <a:pt x="212035" y="5301"/>
                        <a:pt x="286247" y="7951"/>
                      </a:cubicBezTo>
                      <a:cubicBezTo>
                        <a:pt x="328232" y="21946"/>
                        <a:pt x="303128" y="11253"/>
                        <a:pt x="357809" y="47707"/>
                      </a:cubicBezTo>
                      <a:lnTo>
                        <a:pt x="381663" y="63610"/>
                      </a:lnTo>
                      <a:lnTo>
                        <a:pt x="405517" y="79513"/>
                      </a:lnTo>
                      <a:cubicBezTo>
                        <a:pt x="462322" y="164725"/>
                        <a:pt x="373870" y="35419"/>
                        <a:pt x="445273" y="127221"/>
                      </a:cubicBezTo>
                      <a:cubicBezTo>
                        <a:pt x="457007" y="142307"/>
                        <a:pt x="466477" y="159026"/>
                        <a:pt x="477079" y="174928"/>
                      </a:cubicBezTo>
                      <a:lnTo>
                        <a:pt x="492981" y="198782"/>
                      </a:lnTo>
                      <a:cubicBezTo>
                        <a:pt x="488229" y="222541"/>
                        <a:pt x="482701" y="276422"/>
                        <a:pt x="453225" y="286247"/>
                      </a:cubicBezTo>
                      <a:lnTo>
                        <a:pt x="429371" y="294198"/>
                      </a:lnTo>
                      <a:cubicBezTo>
                        <a:pt x="361018" y="339768"/>
                        <a:pt x="447495" y="285138"/>
                        <a:pt x="381663" y="318052"/>
                      </a:cubicBezTo>
                      <a:cubicBezTo>
                        <a:pt x="373116" y="322326"/>
                        <a:pt x="366593" y="330190"/>
                        <a:pt x="357809" y="333954"/>
                      </a:cubicBezTo>
                      <a:cubicBezTo>
                        <a:pt x="347765" y="338259"/>
                        <a:pt x="336471" y="338766"/>
                        <a:pt x="326004" y="341906"/>
                      </a:cubicBezTo>
                      <a:cubicBezTo>
                        <a:pt x="276260" y="356829"/>
                        <a:pt x="277288" y="363157"/>
                        <a:pt x="222637" y="365760"/>
                      </a:cubicBezTo>
                      <a:cubicBezTo>
                        <a:pt x="185573" y="367525"/>
                        <a:pt x="148425" y="365760"/>
                        <a:pt x="111319" y="365760"/>
                      </a:cubicBezTo>
                    </a:path>
                  </a:pathLst>
                </a:custGeom>
                <a:ln w="285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" name="Полилиния 19"/>
                <p:cNvSpPr/>
                <p:nvPr/>
              </p:nvSpPr>
              <p:spPr>
                <a:xfrm>
                  <a:off x="-803833" y="620202"/>
                  <a:ext cx="207485" cy="182880"/>
                </a:xfrm>
                <a:custGeom>
                  <a:avLst/>
                  <a:gdLst>
                    <a:gd name="connsiteX0" fmla="*/ 751 w 207485"/>
                    <a:gd name="connsiteY0" fmla="*/ 182880 h 182880"/>
                    <a:gd name="connsiteX1" fmla="*/ 24605 w 207485"/>
                    <a:gd name="connsiteY1" fmla="*/ 31805 h 182880"/>
                    <a:gd name="connsiteX2" fmla="*/ 48459 w 207485"/>
                    <a:gd name="connsiteY2" fmla="*/ 7951 h 182880"/>
                    <a:gd name="connsiteX3" fmla="*/ 72313 w 207485"/>
                    <a:gd name="connsiteY3" fmla="*/ 0 h 182880"/>
                    <a:gd name="connsiteX4" fmla="*/ 143875 w 207485"/>
                    <a:gd name="connsiteY4" fmla="*/ 15902 h 182880"/>
                    <a:gd name="connsiteX5" fmla="*/ 167729 w 207485"/>
                    <a:gd name="connsiteY5" fmla="*/ 23854 h 182880"/>
                    <a:gd name="connsiteX6" fmla="*/ 191583 w 207485"/>
                    <a:gd name="connsiteY6" fmla="*/ 71561 h 182880"/>
                    <a:gd name="connsiteX7" fmla="*/ 199534 w 207485"/>
                    <a:gd name="connsiteY7" fmla="*/ 95415 h 182880"/>
                    <a:gd name="connsiteX8" fmla="*/ 207485 w 207485"/>
                    <a:gd name="connsiteY8" fmla="*/ 151075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85" h="182880">
                      <a:moveTo>
                        <a:pt x="751" y="182880"/>
                      </a:moveTo>
                      <a:cubicBezTo>
                        <a:pt x="5741" y="103048"/>
                        <a:pt x="-14065" y="78210"/>
                        <a:pt x="24605" y="31805"/>
                      </a:cubicBezTo>
                      <a:cubicBezTo>
                        <a:pt x="31804" y="23166"/>
                        <a:pt x="39103" y="14188"/>
                        <a:pt x="48459" y="7951"/>
                      </a:cubicBezTo>
                      <a:cubicBezTo>
                        <a:pt x="55433" y="3302"/>
                        <a:pt x="64362" y="2650"/>
                        <a:pt x="72313" y="0"/>
                      </a:cubicBezTo>
                      <a:cubicBezTo>
                        <a:pt x="99635" y="5464"/>
                        <a:pt x="117678" y="8417"/>
                        <a:pt x="143875" y="15902"/>
                      </a:cubicBezTo>
                      <a:cubicBezTo>
                        <a:pt x="151934" y="18205"/>
                        <a:pt x="159778" y="21203"/>
                        <a:pt x="167729" y="23854"/>
                      </a:cubicBezTo>
                      <a:cubicBezTo>
                        <a:pt x="187714" y="83812"/>
                        <a:pt x="160755" y="9906"/>
                        <a:pt x="191583" y="71561"/>
                      </a:cubicBezTo>
                      <a:cubicBezTo>
                        <a:pt x="195331" y="79058"/>
                        <a:pt x="196884" y="87464"/>
                        <a:pt x="199534" y="95415"/>
                      </a:cubicBezTo>
                      <a:lnTo>
                        <a:pt x="207485" y="151075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1" name="Полилиния 20"/>
                <p:cNvSpPr/>
                <p:nvPr/>
              </p:nvSpPr>
              <p:spPr>
                <a:xfrm>
                  <a:off x="-703812" y="744007"/>
                  <a:ext cx="59756" cy="60107"/>
                </a:xfrm>
                <a:custGeom>
                  <a:avLst/>
                  <a:gdLst>
                    <a:gd name="connsiteX0" fmla="*/ 4097 w 59756"/>
                    <a:gd name="connsiteY0" fmla="*/ 43172 h 60107"/>
                    <a:gd name="connsiteX1" fmla="*/ 27951 w 59756"/>
                    <a:gd name="connsiteY1" fmla="*/ 3416 h 60107"/>
                    <a:gd name="connsiteX2" fmla="*/ 59756 w 59756"/>
                    <a:gd name="connsiteY2" fmla="*/ 35221 h 60107"/>
                    <a:gd name="connsiteX3" fmla="*/ 51805 w 59756"/>
                    <a:gd name="connsiteY3" fmla="*/ 59075 h 60107"/>
                    <a:gd name="connsiteX4" fmla="*/ 20000 w 59756"/>
                    <a:gd name="connsiteY4" fmla="*/ 51123 h 60107"/>
                    <a:gd name="connsiteX5" fmla="*/ 4097 w 59756"/>
                    <a:gd name="connsiteY5" fmla="*/ 43172 h 6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756" h="60107">
                      <a:moveTo>
                        <a:pt x="4097" y="43172"/>
                      </a:moveTo>
                      <a:cubicBezTo>
                        <a:pt x="5422" y="35221"/>
                        <a:pt x="15092" y="11989"/>
                        <a:pt x="27951" y="3416"/>
                      </a:cubicBezTo>
                      <a:cubicBezTo>
                        <a:pt x="51083" y="-12005"/>
                        <a:pt x="57828" y="29438"/>
                        <a:pt x="59756" y="35221"/>
                      </a:cubicBezTo>
                      <a:cubicBezTo>
                        <a:pt x="57106" y="43172"/>
                        <a:pt x="59587" y="55962"/>
                        <a:pt x="51805" y="59075"/>
                      </a:cubicBezTo>
                      <a:cubicBezTo>
                        <a:pt x="41659" y="63133"/>
                        <a:pt x="30508" y="54125"/>
                        <a:pt x="20000" y="51123"/>
                      </a:cubicBezTo>
                      <a:cubicBezTo>
                        <a:pt x="-10761" y="42334"/>
                        <a:pt x="2772" y="51123"/>
                        <a:pt x="4097" y="43172"/>
                      </a:cubicBez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" name="Полилиния 21"/>
                <p:cNvSpPr/>
                <p:nvPr/>
              </p:nvSpPr>
              <p:spPr>
                <a:xfrm>
                  <a:off x="-833884" y="627760"/>
                  <a:ext cx="159950" cy="127407"/>
                </a:xfrm>
                <a:custGeom>
                  <a:avLst/>
                  <a:gdLst>
                    <a:gd name="connsiteX0" fmla="*/ 10949 w 106365"/>
                    <a:gd name="connsiteY0" fmla="*/ 39757 h 87466"/>
                    <a:gd name="connsiteX1" fmla="*/ 26852 w 106365"/>
                    <a:gd name="connsiteY1" fmla="*/ 79513 h 87466"/>
                    <a:gd name="connsiteX2" fmla="*/ 98414 w 106365"/>
                    <a:gd name="connsiteY2" fmla="*/ 79513 h 87466"/>
                    <a:gd name="connsiteX3" fmla="*/ 106365 w 106365"/>
                    <a:gd name="connsiteY3" fmla="*/ 55659 h 87466"/>
                    <a:gd name="connsiteX4" fmla="*/ 98414 w 106365"/>
                    <a:gd name="connsiteY4" fmla="*/ 23854 h 87466"/>
                    <a:gd name="connsiteX5" fmla="*/ 50706 w 106365"/>
                    <a:gd name="connsiteY5" fmla="*/ 0 h 87466"/>
                    <a:gd name="connsiteX6" fmla="*/ 10949 w 106365"/>
                    <a:gd name="connsiteY6" fmla="*/ 7952 h 87466"/>
                    <a:gd name="connsiteX7" fmla="*/ 10949 w 106365"/>
                    <a:gd name="connsiteY7" fmla="*/ 39757 h 8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65" h="87466">
                      <a:moveTo>
                        <a:pt x="10949" y="39757"/>
                      </a:moveTo>
                      <a:cubicBezTo>
                        <a:pt x="13599" y="51684"/>
                        <a:pt x="17715" y="68548"/>
                        <a:pt x="26852" y="79513"/>
                      </a:cubicBezTo>
                      <a:cubicBezTo>
                        <a:pt x="41176" y="96701"/>
                        <a:pt x="90190" y="80884"/>
                        <a:pt x="98414" y="79513"/>
                      </a:cubicBezTo>
                      <a:cubicBezTo>
                        <a:pt x="101064" y="71562"/>
                        <a:pt x="106365" y="64040"/>
                        <a:pt x="106365" y="55659"/>
                      </a:cubicBezTo>
                      <a:cubicBezTo>
                        <a:pt x="106365" y="44731"/>
                        <a:pt x="104476" y="32947"/>
                        <a:pt x="98414" y="23854"/>
                      </a:cubicBezTo>
                      <a:cubicBezTo>
                        <a:pt x="89607" y="10644"/>
                        <a:pt x="64312" y="4536"/>
                        <a:pt x="50706" y="0"/>
                      </a:cubicBezTo>
                      <a:cubicBezTo>
                        <a:pt x="37454" y="2651"/>
                        <a:pt x="22683" y="1247"/>
                        <a:pt x="10949" y="7952"/>
                      </a:cubicBezTo>
                      <a:cubicBezTo>
                        <a:pt x="-12304" y="21239"/>
                        <a:pt x="8299" y="27830"/>
                        <a:pt x="10949" y="397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grpSp>
            <p:nvGrpSpPr>
              <p:cNvPr id="170" name="Группа 169"/>
              <p:cNvGrpSpPr/>
              <p:nvPr/>
            </p:nvGrpSpPr>
            <p:grpSpPr>
              <a:xfrm flipH="1">
                <a:off x="-1817892" y="478233"/>
                <a:ext cx="492981" cy="375536"/>
                <a:chOff x="-985962" y="461176"/>
                <a:chExt cx="492981" cy="366544"/>
              </a:xfrm>
            </p:grpSpPr>
            <p:sp>
              <p:nvSpPr>
                <p:cNvPr id="171" name="Полилиния 170"/>
                <p:cNvSpPr/>
                <p:nvPr/>
              </p:nvSpPr>
              <p:spPr>
                <a:xfrm>
                  <a:off x="-985962" y="461176"/>
                  <a:ext cx="492981" cy="366544"/>
                </a:xfrm>
                <a:custGeom>
                  <a:avLst/>
                  <a:gdLst>
                    <a:gd name="connsiteX0" fmla="*/ 0 w 492981"/>
                    <a:gd name="connsiteY0" fmla="*/ 15902 h 366544"/>
                    <a:gd name="connsiteX1" fmla="*/ 39757 w 492981"/>
                    <a:gd name="connsiteY1" fmla="*/ 7951 h 366544"/>
                    <a:gd name="connsiteX2" fmla="*/ 63611 w 492981"/>
                    <a:gd name="connsiteY2" fmla="*/ 0 h 366544"/>
                    <a:gd name="connsiteX3" fmla="*/ 286247 w 492981"/>
                    <a:gd name="connsiteY3" fmla="*/ 7951 h 366544"/>
                    <a:gd name="connsiteX4" fmla="*/ 357809 w 492981"/>
                    <a:gd name="connsiteY4" fmla="*/ 47707 h 366544"/>
                    <a:gd name="connsiteX5" fmla="*/ 381663 w 492981"/>
                    <a:gd name="connsiteY5" fmla="*/ 63610 h 366544"/>
                    <a:gd name="connsiteX6" fmla="*/ 405517 w 492981"/>
                    <a:gd name="connsiteY6" fmla="*/ 79513 h 366544"/>
                    <a:gd name="connsiteX7" fmla="*/ 445273 w 492981"/>
                    <a:gd name="connsiteY7" fmla="*/ 127221 h 366544"/>
                    <a:gd name="connsiteX8" fmla="*/ 477079 w 492981"/>
                    <a:gd name="connsiteY8" fmla="*/ 174928 h 366544"/>
                    <a:gd name="connsiteX9" fmla="*/ 492981 w 492981"/>
                    <a:gd name="connsiteY9" fmla="*/ 198782 h 366544"/>
                    <a:gd name="connsiteX10" fmla="*/ 453225 w 492981"/>
                    <a:gd name="connsiteY10" fmla="*/ 286247 h 366544"/>
                    <a:gd name="connsiteX11" fmla="*/ 429371 w 492981"/>
                    <a:gd name="connsiteY11" fmla="*/ 294198 h 366544"/>
                    <a:gd name="connsiteX12" fmla="*/ 381663 w 492981"/>
                    <a:gd name="connsiteY12" fmla="*/ 318052 h 366544"/>
                    <a:gd name="connsiteX13" fmla="*/ 357809 w 492981"/>
                    <a:gd name="connsiteY13" fmla="*/ 333954 h 366544"/>
                    <a:gd name="connsiteX14" fmla="*/ 326004 w 492981"/>
                    <a:gd name="connsiteY14" fmla="*/ 341906 h 366544"/>
                    <a:gd name="connsiteX15" fmla="*/ 222637 w 492981"/>
                    <a:gd name="connsiteY15" fmla="*/ 365760 h 366544"/>
                    <a:gd name="connsiteX16" fmla="*/ 111319 w 492981"/>
                    <a:gd name="connsiteY16" fmla="*/ 365760 h 366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92981" h="366544">
                      <a:moveTo>
                        <a:pt x="0" y="15902"/>
                      </a:moveTo>
                      <a:cubicBezTo>
                        <a:pt x="13252" y="13252"/>
                        <a:pt x="26646" y="11229"/>
                        <a:pt x="39757" y="7951"/>
                      </a:cubicBezTo>
                      <a:cubicBezTo>
                        <a:pt x="47888" y="5918"/>
                        <a:pt x="55230" y="0"/>
                        <a:pt x="63611" y="0"/>
                      </a:cubicBezTo>
                      <a:cubicBezTo>
                        <a:pt x="137870" y="0"/>
                        <a:pt x="212035" y="5301"/>
                        <a:pt x="286247" y="7951"/>
                      </a:cubicBezTo>
                      <a:cubicBezTo>
                        <a:pt x="328232" y="21946"/>
                        <a:pt x="303128" y="11253"/>
                        <a:pt x="357809" y="47707"/>
                      </a:cubicBezTo>
                      <a:lnTo>
                        <a:pt x="381663" y="63610"/>
                      </a:lnTo>
                      <a:lnTo>
                        <a:pt x="405517" y="79513"/>
                      </a:lnTo>
                      <a:cubicBezTo>
                        <a:pt x="462322" y="164725"/>
                        <a:pt x="373870" y="35419"/>
                        <a:pt x="445273" y="127221"/>
                      </a:cubicBezTo>
                      <a:cubicBezTo>
                        <a:pt x="457007" y="142307"/>
                        <a:pt x="466477" y="159026"/>
                        <a:pt x="477079" y="174928"/>
                      </a:cubicBezTo>
                      <a:lnTo>
                        <a:pt x="492981" y="198782"/>
                      </a:lnTo>
                      <a:cubicBezTo>
                        <a:pt x="488229" y="222541"/>
                        <a:pt x="482701" y="276422"/>
                        <a:pt x="453225" y="286247"/>
                      </a:cubicBezTo>
                      <a:lnTo>
                        <a:pt x="429371" y="294198"/>
                      </a:lnTo>
                      <a:cubicBezTo>
                        <a:pt x="361018" y="339768"/>
                        <a:pt x="447495" y="285138"/>
                        <a:pt x="381663" y="318052"/>
                      </a:cubicBezTo>
                      <a:cubicBezTo>
                        <a:pt x="373116" y="322326"/>
                        <a:pt x="366593" y="330190"/>
                        <a:pt x="357809" y="333954"/>
                      </a:cubicBezTo>
                      <a:cubicBezTo>
                        <a:pt x="347765" y="338259"/>
                        <a:pt x="336471" y="338766"/>
                        <a:pt x="326004" y="341906"/>
                      </a:cubicBezTo>
                      <a:cubicBezTo>
                        <a:pt x="276260" y="356829"/>
                        <a:pt x="277288" y="363157"/>
                        <a:pt x="222637" y="365760"/>
                      </a:cubicBezTo>
                      <a:cubicBezTo>
                        <a:pt x="185573" y="367525"/>
                        <a:pt x="148425" y="365760"/>
                        <a:pt x="111319" y="365760"/>
                      </a:cubicBezTo>
                    </a:path>
                  </a:pathLst>
                </a:custGeom>
                <a:ln w="28575"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2" name="Полилиния 171"/>
                <p:cNvSpPr/>
                <p:nvPr/>
              </p:nvSpPr>
              <p:spPr>
                <a:xfrm>
                  <a:off x="-893948" y="620202"/>
                  <a:ext cx="207485" cy="182880"/>
                </a:xfrm>
                <a:custGeom>
                  <a:avLst/>
                  <a:gdLst>
                    <a:gd name="connsiteX0" fmla="*/ 751 w 207485"/>
                    <a:gd name="connsiteY0" fmla="*/ 182880 h 182880"/>
                    <a:gd name="connsiteX1" fmla="*/ 24605 w 207485"/>
                    <a:gd name="connsiteY1" fmla="*/ 31805 h 182880"/>
                    <a:gd name="connsiteX2" fmla="*/ 48459 w 207485"/>
                    <a:gd name="connsiteY2" fmla="*/ 7951 h 182880"/>
                    <a:gd name="connsiteX3" fmla="*/ 72313 w 207485"/>
                    <a:gd name="connsiteY3" fmla="*/ 0 h 182880"/>
                    <a:gd name="connsiteX4" fmla="*/ 143875 w 207485"/>
                    <a:gd name="connsiteY4" fmla="*/ 15902 h 182880"/>
                    <a:gd name="connsiteX5" fmla="*/ 167729 w 207485"/>
                    <a:gd name="connsiteY5" fmla="*/ 23854 h 182880"/>
                    <a:gd name="connsiteX6" fmla="*/ 191583 w 207485"/>
                    <a:gd name="connsiteY6" fmla="*/ 71561 h 182880"/>
                    <a:gd name="connsiteX7" fmla="*/ 199534 w 207485"/>
                    <a:gd name="connsiteY7" fmla="*/ 95415 h 182880"/>
                    <a:gd name="connsiteX8" fmla="*/ 207485 w 207485"/>
                    <a:gd name="connsiteY8" fmla="*/ 151075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485" h="182880">
                      <a:moveTo>
                        <a:pt x="751" y="182880"/>
                      </a:moveTo>
                      <a:cubicBezTo>
                        <a:pt x="5741" y="103048"/>
                        <a:pt x="-14065" y="78210"/>
                        <a:pt x="24605" y="31805"/>
                      </a:cubicBezTo>
                      <a:cubicBezTo>
                        <a:pt x="31804" y="23166"/>
                        <a:pt x="39103" y="14188"/>
                        <a:pt x="48459" y="7951"/>
                      </a:cubicBezTo>
                      <a:cubicBezTo>
                        <a:pt x="55433" y="3302"/>
                        <a:pt x="64362" y="2650"/>
                        <a:pt x="72313" y="0"/>
                      </a:cubicBezTo>
                      <a:cubicBezTo>
                        <a:pt x="99635" y="5464"/>
                        <a:pt x="117678" y="8417"/>
                        <a:pt x="143875" y="15902"/>
                      </a:cubicBezTo>
                      <a:cubicBezTo>
                        <a:pt x="151934" y="18205"/>
                        <a:pt x="159778" y="21203"/>
                        <a:pt x="167729" y="23854"/>
                      </a:cubicBezTo>
                      <a:cubicBezTo>
                        <a:pt x="187714" y="83812"/>
                        <a:pt x="160755" y="9906"/>
                        <a:pt x="191583" y="71561"/>
                      </a:cubicBezTo>
                      <a:cubicBezTo>
                        <a:pt x="195331" y="79058"/>
                        <a:pt x="196884" y="87464"/>
                        <a:pt x="199534" y="95415"/>
                      </a:cubicBezTo>
                      <a:lnTo>
                        <a:pt x="207485" y="151075"/>
                      </a:lnTo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3" name="Полилиния 172"/>
                <p:cNvSpPr/>
                <p:nvPr/>
              </p:nvSpPr>
              <p:spPr>
                <a:xfrm>
                  <a:off x="-859563" y="729171"/>
                  <a:ext cx="59756" cy="60107"/>
                </a:xfrm>
                <a:custGeom>
                  <a:avLst/>
                  <a:gdLst>
                    <a:gd name="connsiteX0" fmla="*/ 4097 w 59756"/>
                    <a:gd name="connsiteY0" fmla="*/ 43172 h 60107"/>
                    <a:gd name="connsiteX1" fmla="*/ 27951 w 59756"/>
                    <a:gd name="connsiteY1" fmla="*/ 3416 h 60107"/>
                    <a:gd name="connsiteX2" fmla="*/ 59756 w 59756"/>
                    <a:gd name="connsiteY2" fmla="*/ 35221 h 60107"/>
                    <a:gd name="connsiteX3" fmla="*/ 51805 w 59756"/>
                    <a:gd name="connsiteY3" fmla="*/ 59075 h 60107"/>
                    <a:gd name="connsiteX4" fmla="*/ 20000 w 59756"/>
                    <a:gd name="connsiteY4" fmla="*/ 51123 h 60107"/>
                    <a:gd name="connsiteX5" fmla="*/ 4097 w 59756"/>
                    <a:gd name="connsiteY5" fmla="*/ 43172 h 6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756" h="60107">
                      <a:moveTo>
                        <a:pt x="4097" y="43172"/>
                      </a:moveTo>
                      <a:cubicBezTo>
                        <a:pt x="5422" y="35221"/>
                        <a:pt x="15092" y="11989"/>
                        <a:pt x="27951" y="3416"/>
                      </a:cubicBezTo>
                      <a:cubicBezTo>
                        <a:pt x="51083" y="-12005"/>
                        <a:pt x="57828" y="29438"/>
                        <a:pt x="59756" y="35221"/>
                      </a:cubicBezTo>
                      <a:cubicBezTo>
                        <a:pt x="57106" y="43172"/>
                        <a:pt x="59587" y="55962"/>
                        <a:pt x="51805" y="59075"/>
                      </a:cubicBezTo>
                      <a:cubicBezTo>
                        <a:pt x="41659" y="63133"/>
                        <a:pt x="30508" y="54125"/>
                        <a:pt x="20000" y="51123"/>
                      </a:cubicBezTo>
                      <a:cubicBezTo>
                        <a:pt x="-10761" y="42334"/>
                        <a:pt x="2772" y="51123"/>
                        <a:pt x="4097" y="43172"/>
                      </a:cubicBez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4" name="Полилиния 173"/>
                <p:cNvSpPr/>
                <p:nvPr/>
              </p:nvSpPr>
              <p:spPr>
                <a:xfrm>
                  <a:off x="-863762" y="612154"/>
                  <a:ext cx="159950" cy="127407"/>
                </a:xfrm>
                <a:custGeom>
                  <a:avLst/>
                  <a:gdLst>
                    <a:gd name="connsiteX0" fmla="*/ 10949 w 106365"/>
                    <a:gd name="connsiteY0" fmla="*/ 39757 h 87466"/>
                    <a:gd name="connsiteX1" fmla="*/ 26852 w 106365"/>
                    <a:gd name="connsiteY1" fmla="*/ 79513 h 87466"/>
                    <a:gd name="connsiteX2" fmla="*/ 98414 w 106365"/>
                    <a:gd name="connsiteY2" fmla="*/ 79513 h 87466"/>
                    <a:gd name="connsiteX3" fmla="*/ 106365 w 106365"/>
                    <a:gd name="connsiteY3" fmla="*/ 55659 h 87466"/>
                    <a:gd name="connsiteX4" fmla="*/ 98414 w 106365"/>
                    <a:gd name="connsiteY4" fmla="*/ 23854 h 87466"/>
                    <a:gd name="connsiteX5" fmla="*/ 50706 w 106365"/>
                    <a:gd name="connsiteY5" fmla="*/ 0 h 87466"/>
                    <a:gd name="connsiteX6" fmla="*/ 10949 w 106365"/>
                    <a:gd name="connsiteY6" fmla="*/ 7952 h 87466"/>
                    <a:gd name="connsiteX7" fmla="*/ 10949 w 106365"/>
                    <a:gd name="connsiteY7" fmla="*/ 39757 h 8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365" h="87466">
                      <a:moveTo>
                        <a:pt x="10949" y="39757"/>
                      </a:moveTo>
                      <a:cubicBezTo>
                        <a:pt x="13599" y="51684"/>
                        <a:pt x="17715" y="68548"/>
                        <a:pt x="26852" y="79513"/>
                      </a:cubicBezTo>
                      <a:cubicBezTo>
                        <a:pt x="41176" y="96701"/>
                        <a:pt x="90190" y="80884"/>
                        <a:pt x="98414" y="79513"/>
                      </a:cubicBezTo>
                      <a:cubicBezTo>
                        <a:pt x="101064" y="71562"/>
                        <a:pt x="106365" y="64040"/>
                        <a:pt x="106365" y="55659"/>
                      </a:cubicBezTo>
                      <a:cubicBezTo>
                        <a:pt x="106365" y="44731"/>
                        <a:pt x="104476" y="32947"/>
                        <a:pt x="98414" y="23854"/>
                      </a:cubicBezTo>
                      <a:cubicBezTo>
                        <a:pt x="89607" y="10644"/>
                        <a:pt x="64312" y="4536"/>
                        <a:pt x="50706" y="0"/>
                      </a:cubicBezTo>
                      <a:cubicBezTo>
                        <a:pt x="37454" y="2651"/>
                        <a:pt x="22683" y="1247"/>
                        <a:pt x="10949" y="7952"/>
                      </a:cubicBezTo>
                      <a:cubicBezTo>
                        <a:pt x="-12304" y="21239"/>
                        <a:pt x="8299" y="27830"/>
                        <a:pt x="10949" y="3975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</p:grpSp>
      <p:grpSp>
        <p:nvGrpSpPr>
          <p:cNvPr id="176" name="Группа 175"/>
          <p:cNvGrpSpPr/>
          <p:nvPr/>
        </p:nvGrpSpPr>
        <p:grpSpPr>
          <a:xfrm rot="3755213">
            <a:off x="740930" y="4534874"/>
            <a:ext cx="1475604" cy="4519862"/>
            <a:chOff x="-4501008" y="-371518"/>
            <a:chExt cx="1872208" cy="5125644"/>
          </a:xfrm>
        </p:grpSpPr>
        <p:grpSp>
          <p:nvGrpSpPr>
            <p:cNvPr id="177" name="Группа 17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79" name="Группа 17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1" name="Рисунок 18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82" name="Рисунок 181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0" name="Рисунок 179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7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5" name="Полилиния 204"/>
          <p:cNvSpPr/>
          <p:nvPr/>
        </p:nvSpPr>
        <p:spPr>
          <a:xfrm rot="1572878">
            <a:off x="2965866" y="4414916"/>
            <a:ext cx="554642" cy="1406895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07" name="Группа 206"/>
          <p:cNvGrpSpPr/>
          <p:nvPr/>
        </p:nvGrpSpPr>
        <p:grpSpPr>
          <a:xfrm rot="5400000" flipH="1">
            <a:off x="-651873" y="5026559"/>
            <a:ext cx="2006235" cy="692684"/>
            <a:chOff x="14292213" y="2484205"/>
            <a:chExt cx="2118824" cy="854033"/>
          </a:xfrm>
        </p:grpSpPr>
        <p:sp>
          <p:nvSpPr>
            <p:cNvPr id="210" name="Полилиния 209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1" name="Полилиния 210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29" name="Полилиния 128"/>
          <p:cNvSpPr/>
          <p:nvPr/>
        </p:nvSpPr>
        <p:spPr>
          <a:xfrm rot="4265482" flipH="1" flipV="1">
            <a:off x="2870683" y="5568917"/>
            <a:ext cx="850884" cy="581660"/>
          </a:xfrm>
          <a:custGeom>
            <a:avLst/>
            <a:gdLst>
              <a:gd name="connsiteX0" fmla="*/ 819807 w 898635"/>
              <a:gd name="connsiteY0" fmla="*/ 47296 h 520415"/>
              <a:gd name="connsiteX1" fmla="*/ 740979 w 898635"/>
              <a:gd name="connsiteY1" fmla="*/ 15765 h 520415"/>
              <a:gd name="connsiteX2" fmla="*/ 693683 w 898635"/>
              <a:gd name="connsiteY2" fmla="*/ 0 h 520415"/>
              <a:gd name="connsiteX3" fmla="*/ 536028 w 898635"/>
              <a:gd name="connsiteY3" fmla="*/ 15765 h 520415"/>
              <a:gd name="connsiteX4" fmla="*/ 488731 w 898635"/>
              <a:gd name="connsiteY4" fmla="*/ 47296 h 520415"/>
              <a:gd name="connsiteX5" fmla="*/ 252248 w 898635"/>
              <a:gd name="connsiteY5" fmla="*/ 78827 h 520415"/>
              <a:gd name="connsiteX6" fmla="*/ 283779 w 898635"/>
              <a:gd name="connsiteY6" fmla="*/ 126124 h 520415"/>
              <a:gd name="connsiteX7" fmla="*/ 394138 w 898635"/>
              <a:gd name="connsiteY7" fmla="*/ 173420 h 520415"/>
              <a:gd name="connsiteX8" fmla="*/ 299545 w 898635"/>
              <a:gd name="connsiteY8" fmla="*/ 204951 h 520415"/>
              <a:gd name="connsiteX9" fmla="*/ 268014 w 898635"/>
              <a:gd name="connsiteY9" fmla="*/ 236483 h 520415"/>
              <a:gd name="connsiteX10" fmla="*/ 110359 w 898635"/>
              <a:gd name="connsiteY10" fmla="*/ 283779 h 520415"/>
              <a:gd name="connsiteX11" fmla="*/ 0 w 898635"/>
              <a:gd name="connsiteY11" fmla="*/ 315310 h 520415"/>
              <a:gd name="connsiteX12" fmla="*/ 110359 w 898635"/>
              <a:gd name="connsiteY12" fmla="*/ 425669 h 520415"/>
              <a:gd name="connsiteX13" fmla="*/ 157655 w 898635"/>
              <a:gd name="connsiteY13" fmla="*/ 457200 h 520415"/>
              <a:gd name="connsiteX14" fmla="*/ 189186 w 898635"/>
              <a:gd name="connsiteY14" fmla="*/ 504496 h 520415"/>
              <a:gd name="connsiteX15" fmla="*/ 331076 w 898635"/>
              <a:gd name="connsiteY15" fmla="*/ 504496 h 520415"/>
              <a:gd name="connsiteX16" fmla="*/ 425669 w 898635"/>
              <a:gd name="connsiteY16" fmla="*/ 472965 h 520415"/>
              <a:gd name="connsiteX17" fmla="*/ 472966 w 898635"/>
              <a:gd name="connsiteY17" fmla="*/ 457200 h 520415"/>
              <a:gd name="connsiteX18" fmla="*/ 520262 w 898635"/>
              <a:gd name="connsiteY18" fmla="*/ 425669 h 520415"/>
              <a:gd name="connsiteX19" fmla="*/ 567559 w 898635"/>
              <a:gd name="connsiteY19" fmla="*/ 409903 h 520415"/>
              <a:gd name="connsiteX20" fmla="*/ 599090 w 898635"/>
              <a:gd name="connsiteY20" fmla="*/ 362607 h 520415"/>
              <a:gd name="connsiteX21" fmla="*/ 693683 w 898635"/>
              <a:gd name="connsiteY21" fmla="*/ 331076 h 520415"/>
              <a:gd name="connsiteX22" fmla="*/ 804042 w 898635"/>
              <a:gd name="connsiteY22" fmla="*/ 299545 h 520415"/>
              <a:gd name="connsiteX23" fmla="*/ 851338 w 898635"/>
              <a:gd name="connsiteY23" fmla="*/ 268014 h 520415"/>
              <a:gd name="connsiteX24" fmla="*/ 867104 w 898635"/>
              <a:gd name="connsiteY24" fmla="*/ 220717 h 520415"/>
              <a:gd name="connsiteX25" fmla="*/ 898635 w 898635"/>
              <a:gd name="connsiteY25" fmla="*/ 173420 h 520415"/>
              <a:gd name="connsiteX26" fmla="*/ 867104 w 898635"/>
              <a:gd name="connsiteY26" fmla="*/ 78827 h 520415"/>
              <a:gd name="connsiteX27" fmla="*/ 819807 w 898635"/>
              <a:gd name="connsiteY27" fmla="*/ 47296 h 5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8635" h="520415">
                <a:moveTo>
                  <a:pt x="819807" y="47296"/>
                </a:moveTo>
                <a:cubicBezTo>
                  <a:pt x="793531" y="36786"/>
                  <a:pt x="767477" y="25702"/>
                  <a:pt x="740979" y="15765"/>
                </a:cubicBezTo>
                <a:cubicBezTo>
                  <a:pt x="725419" y="9930"/>
                  <a:pt x="710301" y="0"/>
                  <a:pt x="693683" y="0"/>
                </a:cubicBezTo>
                <a:cubicBezTo>
                  <a:pt x="640869" y="0"/>
                  <a:pt x="588580" y="10510"/>
                  <a:pt x="536028" y="15765"/>
                </a:cubicBezTo>
                <a:cubicBezTo>
                  <a:pt x="520262" y="26275"/>
                  <a:pt x="505678" y="38822"/>
                  <a:pt x="488731" y="47296"/>
                </a:cubicBezTo>
                <a:cubicBezTo>
                  <a:pt x="424330" y="79497"/>
                  <a:pt x="294527" y="75304"/>
                  <a:pt x="252248" y="78827"/>
                </a:cubicBezTo>
                <a:cubicBezTo>
                  <a:pt x="262758" y="94593"/>
                  <a:pt x="270381" y="112726"/>
                  <a:pt x="283779" y="126124"/>
                </a:cubicBezTo>
                <a:cubicBezTo>
                  <a:pt x="320071" y="162416"/>
                  <a:pt x="345895" y="161360"/>
                  <a:pt x="394138" y="173420"/>
                </a:cubicBezTo>
                <a:cubicBezTo>
                  <a:pt x="362607" y="183930"/>
                  <a:pt x="323046" y="181449"/>
                  <a:pt x="299545" y="204951"/>
                </a:cubicBezTo>
                <a:cubicBezTo>
                  <a:pt x="289035" y="215462"/>
                  <a:pt x="281309" y="229835"/>
                  <a:pt x="268014" y="236483"/>
                </a:cubicBezTo>
                <a:cubicBezTo>
                  <a:pt x="229630" y="255675"/>
                  <a:pt x="155621" y="272464"/>
                  <a:pt x="110359" y="283779"/>
                </a:cubicBezTo>
                <a:cubicBezTo>
                  <a:pt x="49146" y="273577"/>
                  <a:pt x="0" y="233376"/>
                  <a:pt x="0" y="315310"/>
                </a:cubicBezTo>
                <a:cubicBezTo>
                  <a:pt x="0" y="380058"/>
                  <a:pt x="65217" y="395574"/>
                  <a:pt x="110359" y="425669"/>
                </a:cubicBezTo>
                <a:lnTo>
                  <a:pt x="157655" y="457200"/>
                </a:lnTo>
                <a:cubicBezTo>
                  <a:pt x="168165" y="472965"/>
                  <a:pt x="174390" y="492660"/>
                  <a:pt x="189186" y="504496"/>
                </a:cubicBezTo>
                <a:cubicBezTo>
                  <a:pt x="227731" y="535332"/>
                  <a:pt x="295256" y="513451"/>
                  <a:pt x="331076" y="504496"/>
                </a:cubicBezTo>
                <a:cubicBezTo>
                  <a:pt x="363320" y="496435"/>
                  <a:pt x="394138" y="483475"/>
                  <a:pt x="425669" y="472965"/>
                </a:cubicBezTo>
                <a:lnTo>
                  <a:pt x="472966" y="457200"/>
                </a:lnTo>
                <a:cubicBezTo>
                  <a:pt x="488731" y="446690"/>
                  <a:pt x="503315" y="434143"/>
                  <a:pt x="520262" y="425669"/>
                </a:cubicBezTo>
                <a:cubicBezTo>
                  <a:pt x="535126" y="418237"/>
                  <a:pt x="554582" y="420284"/>
                  <a:pt x="567559" y="409903"/>
                </a:cubicBezTo>
                <a:cubicBezTo>
                  <a:pt x="582355" y="398067"/>
                  <a:pt x="583022" y="372649"/>
                  <a:pt x="599090" y="362607"/>
                </a:cubicBezTo>
                <a:cubicBezTo>
                  <a:pt x="627275" y="344992"/>
                  <a:pt x="662152" y="341586"/>
                  <a:pt x="693683" y="331076"/>
                </a:cubicBezTo>
                <a:cubicBezTo>
                  <a:pt x="761543" y="308456"/>
                  <a:pt x="724847" y="319343"/>
                  <a:pt x="804042" y="299545"/>
                </a:cubicBezTo>
                <a:cubicBezTo>
                  <a:pt x="819807" y="289035"/>
                  <a:pt x="839502" y="282810"/>
                  <a:pt x="851338" y="268014"/>
                </a:cubicBezTo>
                <a:cubicBezTo>
                  <a:pt x="861719" y="255037"/>
                  <a:pt x="859672" y="235581"/>
                  <a:pt x="867104" y="220717"/>
                </a:cubicBezTo>
                <a:cubicBezTo>
                  <a:pt x="875578" y="203769"/>
                  <a:pt x="888125" y="189186"/>
                  <a:pt x="898635" y="173420"/>
                </a:cubicBezTo>
                <a:cubicBezTo>
                  <a:pt x="888125" y="141889"/>
                  <a:pt x="894759" y="97263"/>
                  <a:pt x="867104" y="78827"/>
                </a:cubicBezTo>
                <a:lnTo>
                  <a:pt x="819807" y="47296"/>
                </a:ln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770437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876"/>
    </mc:Choice>
    <mc:Fallback>
      <p:transition spd="slow" advTm="876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3" name="Равнобедренный треугольник 55"/>
          <p:cNvSpPr/>
          <p:nvPr/>
        </p:nvSpPr>
        <p:spPr>
          <a:xfrm>
            <a:off x="2921860" y="3041434"/>
            <a:ext cx="1093163" cy="1425546"/>
          </a:xfrm>
          <a:custGeom>
            <a:avLst/>
            <a:gdLst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1080120 w 1080120"/>
              <a:gd name="connsiteY2" fmla="*/ 1407630 h 1407630"/>
              <a:gd name="connsiteX3" fmla="*/ 0 w 1080120"/>
              <a:gd name="connsiteY3" fmla="*/ 1407630 h 1407630"/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749742 w 1080120"/>
              <a:gd name="connsiteY2" fmla="*/ 1108819 h 1407630"/>
              <a:gd name="connsiteX3" fmla="*/ 1080120 w 1080120"/>
              <a:gd name="connsiteY3" fmla="*/ 1407630 h 1407630"/>
              <a:gd name="connsiteX4" fmla="*/ 0 w 1080120"/>
              <a:gd name="connsiteY4" fmla="*/ 1407630 h 1407630"/>
              <a:gd name="connsiteX0" fmla="*/ 0 w 1080120"/>
              <a:gd name="connsiteY0" fmla="*/ 1407630 h 1407630"/>
              <a:gd name="connsiteX1" fmla="*/ 387432 w 1080120"/>
              <a:gd name="connsiteY1" fmla="*/ 1108819 h 1407630"/>
              <a:gd name="connsiteX2" fmla="*/ 540060 w 1080120"/>
              <a:gd name="connsiteY2" fmla="*/ 0 h 1407630"/>
              <a:gd name="connsiteX3" fmla="*/ 749742 w 1080120"/>
              <a:gd name="connsiteY3" fmla="*/ 1108819 h 1407630"/>
              <a:gd name="connsiteX4" fmla="*/ 1080120 w 1080120"/>
              <a:gd name="connsiteY4" fmla="*/ 1407630 h 1407630"/>
              <a:gd name="connsiteX5" fmla="*/ 0 w 1080120"/>
              <a:gd name="connsiteY5" fmla="*/ 1407630 h 140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120" h="1407630">
                <a:moveTo>
                  <a:pt x="0" y="1407630"/>
                </a:moveTo>
                <a:cubicBezTo>
                  <a:pt x="42880" y="1273521"/>
                  <a:pt x="344552" y="1242928"/>
                  <a:pt x="387432" y="1108819"/>
                </a:cubicBezTo>
                <a:lnTo>
                  <a:pt x="540060" y="0"/>
                </a:lnTo>
                <a:cubicBezTo>
                  <a:pt x="635833" y="243086"/>
                  <a:pt x="653969" y="865733"/>
                  <a:pt x="749742" y="1108819"/>
                </a:cubicBezTo>
                <a:lnTo>
                  <a:pt x="1080120" y="1407630"/>
                </a:lnTo>
                <a:lnTo>
                  <a:pt x="0" y="1407630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ик 103"/>
          <p:cNvSpPr/>
          <p:nvPr/>
        </p:nvSpPr>
        <p:spPr>
          <a:xfrm>
            <a:off x="954167" y="886892"/>
            <a:ext cx="5028550" cy="2867315"/>
          </a:xfrm>
          <a:prstGeom prst="rect">
            <a:avLst/>
          </a:prstGeom>
          <a:ln>
            <a:noFill/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рямоугольник 108"/>
          <p:cNvSpPr/>
          <p:nvPr/>
        </p:nvSpPr>
        <p:spPr>
          <a:xfrm>
            <a:off x="1041916" y="1084927"/>
            <a:ext cx="4808045" cy="251174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рямоугольник 109"/>
          <p:cNvSpPr/>
          <p:nvPr/>
        </p:nvSpPr>
        <p:spPr>
          <a:xfrm>
            <a:off x="1041916" y="1091048"/>
            <a:ext cx="4808045" cy="32435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ТРОСТЬ.РУ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2502931" y="1424864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ДЕДУШЕК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3" name="Группа 112"/>
          <p:cNvGrpSpPr/>
          <p:nvPr/>
        </p:nvGrpSpPr>
        <p:grpSpPr>
          <a:xfrm>
            <a:off x="3952079" y="1414985"/>
            <a:ext cx="521564" cy="414974"/>
            <a:chOff x="16707693" y="1213901"/>
            <a:chExt cx="972108" cy="672189"/>
          </a:xfrm>
        </p:grpSpPr>
        <p:sp>
          <p:nvSpPr>
            <p:cNvPr id="126" name="Прямоугольник 125"/>
            <p:cNvSpPr/>
            <p:nvPr/>
          </p:nvSpPr>
          <p:spPr>
            <a:xfrm>
              <a:off x="16707693" y="1213901"/>
              <a:ext cx="972108" cy="6721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7" name="Прямоугольник 1"/>
            <p:cNvSpPr/>
            <p:nvPr/>
          </p:nvSpPr>
          <p:spPr>
            <a:xfrm>
              <a:off x="16707693" y="1369959"/>
              <a:ext cx="972108" cy="466566"/>
            </a:xfrm>
            <a:custGeom>
              <a:avLst/>
              <a:gdLst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944216 w 1944216"/>
                <a:gd name="connsiteY2" fmla="*/ 1144014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504829 w 1944216"/>
                <a:gd name="connsiteY2" fmla="*/ 1108388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216" h="1108388">
                  <a:moveTo>
                    <a:pt x="0" y="0"/>
                  </a:moveTo>
                  <a:cubicBezTo>
                    <a:pt x="826202" y="510639"/>
                    <a:pt x="1248643" y="356260"/>
                    <a:pt x="1944216" y="0"/>
                  </a:cubicBezTo>
                  <a:lnTo>
                    <a:pt x="1504829" y="1108388"/>
                  </a:lnTo>
                  <a:lnTo>
                    <a:pt x="415636" y="1084638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4" name="Прямоугольник 113"/>
          <p:cNvSpPr/>
          <p:nvPr/>
        </p:nvSpPr>
        <p:spPr>
          <a:xfrm>
            <a:off x="4444780" y="1424864"/>
            <a:ext cx="1405181" cy="415747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РЕГИСТРАЦИЯ</a:t>
            </a:r>
            <a:endParaRPr lang="ru-RU" sz="13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4896389" y="1084927"/>
            <a:ext cx="954711" cy="322154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ВЫХОД</a:t>
            </a:r>
            <a:endParaRPr lang="ru-RU" sz="12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7" name="Рисунок 1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824" y="1922616"/>
            <a:ext cx="1638942" cy="1639471"/>
          </a:xfrm>
          <a:prstGeom prst="rect">
            <a:avLst/>
          </a:prstGeom>
        </p:spPr>
      </p:pic>
      <p:sp>
        <p:nvSpPr>
          <p:cNvPr id="118" name="Прямоугольник 117"/>
          <p:cNvSpPr/>
          <p:nvPr/>
        </p:nvSpPr>
        <p:spPr>
          <a:xfrm>
            <a:off x="1118643" y="2883715"/>
            <a:ext cx="2833436" cy="27155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 КОРЗИНУ</a:t>
            </a:r>
            <a:endParaRPr lang="ru-RU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-3667398" y="582009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995982" y="-1470460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10114418" y="336795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10547983" y="681125"/>
            <a:ext cx="5599476" cy="1152128"/>
          </a:xfrm>
          <a:prstGeom prst="wedgeRectCallout">
            <a:avLst>
              <a:gd name="adj1" fmla="val -9840"/>
              <a:gd name="adj2" fmla="val 7890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Бабушка, здесь можно многое!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-2634599" y="254719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-1260648" y="344826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8" name="Группа 147"/>
          <p:cNvGrpSpPr/>
          <p:nvPr/>
        </p:nvGrpSpPr>
        <p:grpSpPr>
          <a:xfrm>
            <a:off x="-4500001" y="4128298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9" name="Полилиния 158"/>
          <p:cNvSpPr/>
          <p:nvPr/>
        </p:nvSpPr>
        <p:spPr>
          <a:xfrm>
            <a:off x="-1260648" y="18820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10620672" y="3061909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3" name="Группа 82"/>
          <p:cNvGrpSpPr/>
          <p:nvPr/>
        </p:nvGrpSpPr>
        <p:grpSpPr>
          <a:xfrm rot="1964300">
            <a:off x="10663798" y="2119830"/>
            <a:ext cx="3072858" cy="2254604"/>
            <a:chOff x="14292213" y="1319053"/>
            <a:chExt cx="2638766" cy="2032699"/>
          </a:xfrm>
        </p:grpSpPr>
        <p:sp>
          <p:nvSpPr>
            <p:cNvPr id="90" name="Полилиния 89"/>
            <p:cNvSpPr/>
            <p:nvPr/>
          </p:nvSpPr>
          <p:spPr>
            <a:xfrm rot="2224604">
              <a:off x="16071861" y="1718655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3" name="Группа 182"/>
          <p:cNvGrpSpPr/>
          <p:nvPr/>
        </p:nvGrpSpPr>
        <p:grpSpPr>
          <a:xfrm rot="5400000">
            <a:off x="2160666" y="790673"/>
            <a:ext cx="894694" cy="3100248"/>
            <a:chOff x="-4501008" y="-371518"/>
            <a:chExt cx="1872208" cy="5467871"/>
          </a:xfrm>
        </p:grpSpPr>
        <p:pic>
          <p:nvPicPr>
            <p:cNvPr id="184" name="Рисунок 183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625" t="92229"/>
            <a:stretch/>
          </p:blipFill>
          <p:spPr>
            <a:xfrm rot="16200000">
              <a:off x="-4018691" y="3706463"/>
              <a:ext cx="919093" cy="1860687"/>
            </a:xfrm>
            <a:prstGeom prst="rect">
              <a:avLst/>
            </a:prstGeom>
          </p:spPr>
        </p:pic>
        <p:grpSp>
          <p:nvGrpSpPr>
            <p:cNvPr id="185" name="Группа 18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87" name="Группа 18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9" name="Рисунок 188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90" name="Рисунок 189"/>
                <p:cNvPicPr>
                  <a:picLocks noChangeAspect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8" name="Рисунок 187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8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2645730" y="302069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0" name="Полилиния 199"/>
          <p:cNvSpPr/>
          <p:nvPr/>
        </p:nvSpPr>
        <p:spPr>
          <a:xfrm flipH="1">
            <a:off x="-95269" y="285616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" name="Прямоугольник 110"/>
          <p:cNvSpPr/>
          <p:nvPr/>
        </p:nvSpPr>
        <p:spPr>
          <a:xfrm>
            <a:off x="1041916" y="1418278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БАБУШЕК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2" name="Полилиния 131"/>
          <p:cNvSpPr/>
          <p:nvPr/>
        </p:nvSpPr>
        <p:spPr>
          <a:xfrm>
            <a:off x="559705" y="1720456"/>
            <a:ext cx="2086025" cy="1924495"/>
          </a:xfrm>
          <a:custGeom>
            <a:avLst/>
            <a:gdLst>
              <a:gd name="connsiteX0" fmla="*/ 133350 w 1524000"/>
              <a:gd name="connsiteY0" fmla="*/ 95250 h 1219200"/>
              <a:gd name="connsiteX1" fmla="*/ 171450 w 1524000"/>
              <a:gd name="connsiteY1" fmla="*/ 266700 h 1219200"/>
              <a:gd name="connsiteX2" fmla="*/ 190500 w 1524000"/>
              <a:gd name="connsiteY2" fmla="*/ 323850 h 1219200"/>
              <a:gd name="connsiteX3" fmla="*/ 228600 w 1524000"/>
              <a:gd name="connsiteY3" fmla="*/ 381000 h 1219200"/>
              <a:gd name="connsiteX4" fmla="*/ 209550 w 1524000"/>
              <a:gd name="connsiteY4" fmla="*/ 609600 h 1219200"/>
              <a:gd name="connsiteX5" fmla="*/ 133350 w 1524000"/>
              <a:gd name="connsiteY5" fmla="*/ 781050 h 1219200"/>
              <a:gd name="connsiteX6" fmla="*/ 76200 w 1524000"/>
              <a:gd name="connsiteY6" fmla="*/ 838200 h 1219200"/>
              <a:gd name="connsiteX7" fmla="*/ 0 w 1524000"/>
              <a:gd name="connsiteY7" fmla="*/ 952500 h 1219200"/>
              <a:gd name="connsiteX8" fmla="*/ 57150 w 1524000"/>
              <a:gd name="connsiteY8" fmla="*/ 990600 h 1219200"/>
              <a:gd name="connsiteX9" fmla="*/ 95250 w 1524000"/>
              <a:gd name="connsiteY9" fmla="*/ 1047750 h 1219200"/>
              <a:gd name="connsiteX10" fmla="*/ 152400 w 1524000"/>
              <a:gd name="connsiteY10" fmla="*/ 1066800 h 1219200"/>
              <a:gd name="connsiteX11" fmla="*/ 190500 w 1524000"/>
              <a:gd name="connsiteY11" fmla="*/ 1123950 h 1219200"/>
              <a:gd name="connsiteX12" fmla="*/ 247650 w 1524000"/>
              <a:gd name="connsiteY12" fmla="*/ 1143000 h 1219200"/>
              <a:gd name="connsiteX13" fmla="*/ 400050 w 1524000"/>
              <a:gd name="connsiteY13" fmla="*/ 1181100 h 1219200"/>
              <a:gd name="connsiteX14" fmla="*/ 685800 w 1524000"/>
              <a:gd name="connsiteY14" fmla="*/ 1219200 h 1219200"/>
              <a:gd name="connsiteX15" fmla="*/ 1162050 w 1524000"/>
              <a:gd name="connsiteY15" fmla="*/ 1200150 h 1219200"/>
              <a:gd name="connsiteX16" fmla="*/ 1219200 w 1524000"/>
              <a:gd name="connsiteY16" fmla="*/ 1181100 h 1219200"/>
              <a:gd name="connsiteX17" fmla="*/ 1352550 w 1524000"/>
              <a:gd name="connsiteY17" fmla="*/ 1104900 h 1219200"/>
              <a:gd name="connsiteX18" fmla="*/ 1409700 w 1524000"/>
              <a:gd name="connsiteY18" fmla="*/ 1085850 h 1219200"/>
              <a:gd name="connsiteX19" fmla="*/ 1447800 w 1524000"/>
              <a:gd name="connsiteY19" fmla="*/ 1028700 h 1219200"/>
              <a:gd name="connsiteX20" fmla="*/ 1524000 w 1524000"/>
              <a:gd name="connsiteY20" fmla="*/ 952500 h 1219200"/>
              <a:gd name="connsiteX21" fmla="*/ 1447800 w 1524000"/>
              <a:gd name="connsiteY21" fmla="*/ 781050 h 1219200"/>
              <a:gd name="connsiteX22" fmla="*/ 1390650 w 1524000"/>
              <a:gd name="connsiteY22" fmla="*/ 742950 h 1219200"/>
              <a:gd name="connsiteX23" fmla="*/ 1314450 w 1524000"/>
              <a:gd name="connsiteY23" fmla="*/ 628650 h 1219200"/>
              <a:gd name="connsiteX24" fmla="*/ 1295400 w 1524000"/>
              <a:gd name="connsiteY24" fmla="*/ 571500 h 1219200"/>
              <a:gd name="connsiteX25" fmla="*/ 1257300 w 1524000"/>
              <a:gd name="connsiteY25" fmla="*/ 514350 h 1219200"/>
              <a:gd name="connsiteX26" fmla="*/ 1238250 w 1524000"/>
              <a:gd name="connsiteY26" fmla="*/ 304800 h 1219200"/>
              <a:gd name="connsiteX27" fmla="*/ 1219200 w 1524000"/>
              <a:gd name="connsiteY27" fmla="*/ 152400 h 1219200"/>
              <a:gd name="connsiteX28" fmla="*/ 1104900 w 1524000"/>
              <a:gd name="connsiteY28" fmla="*/ 114300 h 1219200"/>
              <a:gd name="connsiteX29" fmla="*/ 1047750 w 1524000"/>
              <a:gd name="connsiteY29" fmla="*/ 95250 h 1219200"/>
              <a:gd name="connsiteX30" fmla="*/ 723900 w 1524000"/>
              <a:gd name="connsiteY30" fmla="*/ 57150 h 1219200"/>
              <a:gd name="connsiteX31" fmla="*/ 495300 w 1524000"/>
              <a:gd name="connsiteY31" fmla="*/ 0 h 1219200"/>
              <a:gd name="connsiteX32" fmla="*/ 171450 w 1524000"/>
              <a:gd name="connsiteY32" fmla="*/ 19050 h 1219200"/>
              <a:gd name="connsiteX33" fmla="*/ 114300 w 1524000"/>
              <a:gd name="connsiteY33" fmla="*/ 38100 h 1219200"/>
              <a:gd name="connsiteX34" fmla="*/ 76200 w 1524000"/>
              <a:gd name="connsiteY34" fmla="*/ 95250 h 1219200"/>
              <a:gd name="connsiteX35" fmla="*/ 190500 w 1524000"/>
              <a:gd name="connsiteY35" fmla="*/ 152400 h 1219200"/>
              <a:gd name="connsiteX0" fmla="*/ 333933 w 1724583"/>
              <a:gd name="connsiteY0" fmla="*/ 95250 h 1219200"/>
              <a:gd name="connsiteX1" fmla="*/ 372033 w 1724583"/>
              <a:gd name="connsiteY1" fmla="*/ 266700 h 1219200"/>
              <a:gd name="connsiteX2" fmla="*/ 391083 w 1724583"/>
              <a:gd name="connsiteY2" fmla="*/ 323850 h 1219200"/>
              <a:gd name="connsiteX3" fmla="*/ 429183 w 1724583"/>
              <a:gd name="connsiteY3" fmla="*/ 381000 h 1219200"/>
              <a:gd name="connsiteX4" fmla="*/ 410133 w 1724583"/>
              <a:gd name="connsiteY4" fmla="*/ 609600 h 1219200"/>
              <a:gd name="connsiteX5" fmla="*/ 333933 w 1724583"/>
              <a:gd name="connsiteY5" fmla="*/ 781050 h 1219200"/>
              <a:gd name="connsiteX6" fmla="*/ 276783 w 1724583"/>
              <a:gd name="connsiteY6" fmla="*/ 838200 h 1219200"/>
              <a:gd name="connsiteX7" fmla="*/ 200583 w 1724583"/>
              <a:gd name="connsiteY7" fmla="*/ 952500 h 1219200"/>
              <a:gd name="connsiteX8" fmla="*/ 1084 w 1724583"/>
              <a:gd name="connsiteY8" fmla="*/ 1097206 h 1219200"/>
              <a:gd name="connsiteX9" fmla="*/ 295833 w 1724583"/>
              <a:gd name="connsiteY9" fmla="*/ 1047750 h 1219200"/>
              <a:gd name="connsiteX10" fmla="*/ 352983 w 1724583"/>
              <a:gd name="connsiteY10" fmla="*/ 1066800 h 1219200"/>
              <a:gd name="connsiteX11" fmla="*/ 391083 w 1724583"/>
              <a:gd name="connsiteY11" fmla="*/ 1123950 h 1219200"/>
              <a:gd name="connsiteX12" fmla="*/ 448233 w 1724583"/>
              <a:gd name="connsiteY12" fmla="*/ 1143000 h 1219200"/>
              <a:gd name="connsiteX13" fmla="*/ 600633 w 1724583"/>
              <a:gd name="connsiteY13" fmla="*/ 1181100 h 1219200"/>
              <a:gd name="connsiteX14" fmla="*/ 886383 w 1724583"/>
              <a:gd name="connsiteY14" fmla="*/ 1219200 h 1219200"/>
              <a:gd name="connsiteX15" fmla="*/ 1362633 w 1724583"/>
              <a:gd name="connsiteY15" fmla="*/ 1200150 h 1219200"/>
              <a:gd name="connsiteX16" fmla="*/ 1419783 w 1724583"/>
              <a:gd name="connsiteY16" fmla="*/ 1181100 h 1219200"/>
              <a:gd name="connsiteX17" fmla="*/ 1553133 w 1724583"/>
              <a:gd name="connsiteY17" fmla="*/ 1104900 h 1219200"/>
              <a:gd name="connsiteX18" fmla="*/ 1610283 w 1724583"/>
              <a:gd name="connsiteY18" fmla="*/ 1085850 h 1219200"/>
              <a:gd name="connsiteX19" fmla="*/ 1648383 w 1724583"/>
              <a:gd name="connsiteY19" fmla="*/ 1028700 h 1219200"/>
              <a:gd name="connsiteX20" fmla="*/ 1724583 w 1724583"/>
              <a:gd name="connsiteY20" fmla="*/ 952500 h 1219200"/>
              <a:gd name="connsiteX21" fmla="*/ 1648383 w 1724583"/>
              <a:gd name="connsiteY21" fmla="*/ 781050 h 1219200"/>
              <a:gd name="connsiteX22" fmla="*/ 1591233 w 1724583"/>
              <a:gd name="connsiteY22" fmla="*/ 742950 h 1219200"/>
              <a:gd name="connsiteX23" fmla="*/ 1515033 w 1724583"/>
              <a:gd name="connsiteY23" fmla="*/ 628650 h 1219200"/>
              <a:gd name="connsiteX24" fmla="*/ 1495983 w 1724583"/>
              <a:gd name="connsiteY24" fmla="*/ 571500 h 1219200"/>
              <a:gd name="connsiteX25" fmla="*/ 1457883 w 1724583"/>
              <a:gd name="connsiteY25" fmla="*/ 514350 h 1219200"/>
              <a:gd name="connsiteX26" fmla="*/ 1438833 w 1724583"/>
              <a:gd name="connsiteY26" fmla="*/ 304800 h 1219200"/>
              <a:gd name="connsiteX27" fmla="*/ 1419783 w 1724583"/>
              <a:gd name="connsiteY27" fmla="*/ 152400 h 1219200"/>
              <a:gd name="connsiteX28" fmla="*/ 1305483 w 1724583"/>
              <a:gd name="connsiteY28" fmla="*/ 114300 h 1219200"/>
              <a:gd name="connsiteX29" fmla="*/ 1248333 w 1724583"/>
              <a:gd name="connsiteY29" fmla="*/ 95250 h 1219200"/>
              <a:gd name="connsiteX30" fmla="*/ 924483 w 1724583"/>
              <a:gd name="connsiteY30" fmla="*/ 57150 h 1219200"/>
              <a:gd name="connsiteX31" fmla="*/ 695883 w 1724583"/>
              <a:gd name="connsiteY31" fmla="*/ 0 h 1219200"/>
              <a:gd name="connsiteX32" fmla="*/ 372033 w 1724583"/>
              <a:gd name="connsiteY32" fmla="*/ 19050 h 1219200"/>
              <a:gd name="connsiteX33" fmla="*/ 314883 w 1724583"/>
              <a:gd name="connsiteY33" fmla="*/ 38100 h 1219200"/>
              <a:gd name="connsiteX34" fmla="*/ 276783 w 1724583"/>
              <a:gd name="connsiteY34" fmla="*/ 95250 h 1219200"/>
              <a:gd name="connsiteX35" fmla="*/ 391083 w 1724583"/>
              <a:gd name="connsiteY35" fmla="*/ 152400 h 1219200"/>
              <a:gd name="connsiteX0" fmla="*/ 336364 w 1727014"/>
              <a:gd name="connsiteY0" fmla="*/ 95250 h 1438708"/>
              <a:gd name="connsiteX1" fmla="*/ 374464 w 1727014"/>
              <a:gd name="connsiteY1" fmla="*/ 266700 h 1438708"/>
              <a:gd name="connsiteX2" fmla="*/ 393514 w 1727014"/>
              <a:gd name="connsiteY2" fmla="*/ 323850 h 1438708"/>
              <a:gd name="connsiteX3" fmla="*/ 431614 w 1727014"/>
              <a:gd name="connsiteY3" fmla="*/ 381000 h 1438708"/>
              <a:gd name="connsiteX4" fmla="*/ 412564 w 1727014"/>
              <a:gd name="connsiteY4" fmla="*/ 609600 h 1438708"/>
              <a:gd name="connsiteX5" fmla="*/ 336364 w 1727014"/>
              <a:gd name="connsiteY5" fmla="*/ 781050 h 1438708"/>
              <a:gd name="connsiteX6" fmla="*/ 279214 w 1727014"/>
              <a:gd name="connsiteY6" fmla="*/ 838200 h 1438708"/>
              <a:gd name="connsiteX7" fmla="*/ 203014 w 1727014"/>
              <a:gd name="connsiteY7" fmla="*/ 952500 h 1438708"/>
              <a:gd name="connsiteX8" fmla="*/ 3515 w 1727014"/>
              <a:gd name="connsiteY8" fmla="*/ 1097206 h 1438708"/>
              <a:gd name="connsiteX9" fmla="*/ 96612 w 1727014"/>
              <a:gd name="connsiteY9" fmla="*/ 1438637 h 1438708"/>
              <a:gd name="connsiteX10" fmla="*/ 355414 w 1727014"/>
              <a:gd name="connsiteY10" fmla="*/ 1066800 h 1438708"/>
              <a:gd name="connsiteX11" fmla="*/ 393514 w 1727014"/>
              <a:gd name="connsiteY11" fmla="*/ 1123950 h 1438708"/>
              <a:gd name="connsiteX12" fmla="*/ 450664 w 1727014"/>
              <a:gd name="connsiteY12" fmla="*/ 1143000 h 1438708"/>
              <a:gd name="connsiteX13" fmla="*/ 603064 w 1727014"/>
              <a:gd name="connsiteY13" fmla="*/ 1181100 h 1438708"/>
              <a:gd name="connsiteX14" fmla="*/ 888814 w 1727014"/>
              <a:gd name="connsiteY14" fmla="*/ 1219200 h 1438708"/>
              <a:gd name="connsiteX15" fmla="*/ 1365064 w 1727014"/>
              <a:gd name="connsiteY15" fmla="*/ 1200150 h 1438708"/>
              <a:gd name="connsiteX16" fmla="*/ 1422214 w 1727014"/>
              <a:gd name="connsiteY16" fmla="*/ 1181100 h 1438708"/>
              <a:gd name="connsiteX17" fmla="*/ 1555564 w 1727014"/>
              <a:gd name="connsiteY17" fmla="*/ 1104900 h 1438708"/>
              <a:gd name="connsiteX18" fmla="*/ 1612714 w 1727014"/>
              <a:gd name="connsiteY18" fmla="*/ 1085850 h 1438708"/>
              <a:gd name="connsiteX19" fmla="*/ 1650814 w 1727014"/>
              <a:gd name="connsiteY19" fmla="*/ 1028700 h 1438708"/>
              <a:gd name="connsiteX20" fmla="*/ 1727014 w 1727014"/>
              <a:gd name="connsiteY20" fmla="*/ 952500 h 1438708"/>
              <a:gd name="connsiteX21" fmla="*/ 1650814 w 1727014"/>
              <a:gd name="connsiteY21" fmla="*/ 781050 h 1438708"/>
              <a:gd name="connsiteX22" fmla="*/ 1593664 w 1727014"/>
              <a:gd name="connsiteY22" fmla="*/ 742950 h 1438708"/>
              <a:gd name="connsiteX23" fmla="*/ 1517464 w 1727014"/>
              <a:gd name="connsiteY23" fmla="*/ 628650 h 1438708"/>
              <a:gd name="connsiteX24" fmla="*/ 1498414 w 1727014"/>
              <a:gd name="connsiteY24" fmla="*/ 571500 h 1438708"/>
              <a:gd name="connsiteX25" fmla="*/ 1460314 w 1727014"/>
              <a:gd name="connsiteY25" fmla="*/ 514350 h 1438708"/>
              <a:gd name="connsiteX26" fmla="*/ 1441264 w 1727014"/>
              <a:gd name="connsiteY26" fmla="*/ 304800 h 1438708"/>
              <a:gd name="connsiteX27" fmla="*/ 1422214 w 1727014"/>
              <a:gd name="connsiteY27" fmla="*/ 152400 h 1438708"/>
              <a:gd name="connsiteX28" fmla="*/ 1307914 w 1727014"/>
              <a:gd name="connsiteY28" fmla="*/ 114300 h 1438708"/>
              <a:gd name="connsiteX29" fmla="*/ 1250764 w 1727014"/>
              <a:gd name="connsiteY29" fmla="*/ 95250 h 1438708"/>
              <a:gd name="connsiteX30" fmla="*/ 926914 w 1727014"/>
              <a:gd name="connsiteY30" fmla="*/ 57150 h 1438708"/>
              <a:gd name="connsiteX31" fmla="*/ 698314 w 1727014"/>
              <a:gd name="connsiteY31" fmla="*/ 0 h 1438708"/>
              <a:gd name="connsiteX32" fmla="*/ 374464 w 1727014"/>
              <a:gd name="connsiteY32" fmla="*/ 19050 h 1438708"/>
              <a:gd name="connsiteX33" fmla="*/ 317314 w 1727014"/>
              <a:gd name="connsiteY33" fmla="*/ 38100 h 1438708"/>
              <a:gd name="connsiteX34" fmla="*/ 279214 w 1727014"/>
              <a:gd name="connsiteY34" fmla="*/ 95250 h 1438708"/>
              <a:gd name="connsiteX35" fmla="*/ 393514 w 1727014"/>
              <a:gd name="connsiteY35" fmla="*/ 152400 h 1438708"/>
              <a:gd name="connsiteX0" fmla="*/ 336514 w 1727164"/>
              <a:gd name="connsiteY0" fmla="*/ 95250 h 1795726"/>
              <a:gd name="connsiteX1" fmla="*/ 374614 w 1727164"/>
              <a:gd name="connsiteY1" fmla="*/ 266700 h 1795726"/>
              <a:gd name="connsiteX2" fmla="*/ 393664 w 1727164"/>
              <a:gd name="connsiteY2" fmla="*/ 323850 h 1795726"/>
              <a:gd name="connsiteX3" fmla="*/ 431764 w 1727164"/>
              <a:gd name="connsiteY3" fmla="*/ 381000 h 1795726"/>
              <a:gd name="connsiteX4" fmla="*/ 412714 w 1727164"/>
              <a:gd name="connsiteY4" fmla="*/ 609600 h 1795726"/>
              <a:gd name="connsiteX5" fmla="*/ 336514 w 1727164"/>
              <a:gd name="connsiteY5" fmla="*/ 781050 h 1795726"/>
              <a:gd name="connsiteX6" fmla="*/ 279364 w 1727164"/>
              <a:gd name="connsiteY6" fmla="*/ 838200 h 1795726"/>
              <a:gd name="connsiteX7" fmla="*/ 203164 w 1727164"/>
              <a:gd name="connsiteY7" fmla="*/ 952500 h 1795726"/>
              <a:gd name="connsiteX8" fmla="*/ 3665 w 1727164"/>
              <a:gd name="connsiteY8" fmla="*/ 1097206 h 1795726"/>
              <a:gd name="connsiteX9" fmla="*/ 96762 w 1727164"/>
              <a:gd name="connsiteY9" fmla="*/ 1438637 h 1795726"/>
              <a:gd name="connsiteX10" fmla="*/ 373897 w 1727164"/>
              <a:gd name="connsiteY10" fmla="*/ 1795269 h 1795726"/>
              <a:gd name="connsiteX11" fmla="*/ 393664 w 1727164"/>
              <a:gd name="connsiteY11" fmla="*/ 1123950 h 1795726"/>
              <a:gd name="connsiteX12" fmla="*/ 450814 w 1727164"/>
              <a:gd name="connsiteY12" fmla="*/ 1143000 h 1795726"/>
              <a:gd name="connsiteX13" fmla="*/ 603214 w 1727164"/>
              <a:gd name="connsiteY13" fmla="*/ 1181100 h 1795726"/>
              <a:gd name="connsiteX14" fmla="*/ 888964 w 1727164"/>
              <a:gd name="connsiteY14" fmla="*/ 1219200 h 1795726"/>
              <a:gd name="connsiteX15" fmla="*/ 1365214 w 1727164"/>
              <a:gd name="connsiteY15" fmla="*/ 1200150 h 1795726"/>
              <a:gd name="connsiteX16" fmla="*/ 1422364 w 1727164"/>
              <a:gd name="connsiteY16" fmla="*/ 1181100 h 1795726"/>
              <a:gd name="connsiteX17" fmla="*/ 1555714 w 1727164"/>
              <a:gd name="connsiteY17" fmla="*/ 1104900 h 1795726"/>
              <a:gd name="connsiteX18" fmla="*/ 1612864 w 1727164"/>
              <a:gd name="connsiteY18" fmla="*/ 1085850 h 1795726"/>
              <a:gd name="connsiteX19" fmla="*/ 1650964 w 1727164"/>
              <a:gd name="connsiteY19" fmla="*/ 1028700 h 1795726"/>
              <a:gd name="connsiteX20" fmla="*/ 1727164 w 1727164"/>
              <a:gd name="connsiteY20" fmla="*/ 952500 h 1795726"/>
              <a:gd name="connsiteX21" fmla="*/ 1650964 w 1727164"/>
              <a:gd name="connsiteY21" fmla="*/ 781050 h 1795726"/>
              <a:gd name="connsiteX22" fmla="*/ 1593814 w 1727164"/>
              <a:gd name="connsiteY22" fmla="*/ 742950 h 1795726"/>
              <a:gd name="connsiteX23" fmla="*/ 1517614 w 1727164"/>
              <a:gd name="connsiteY23" fmla="*/ 628650 h 1795726"/>
              <a:gd name="connsiteX24" fmla="*/ 1498564 w 1727164"/>
              <a:gd name="connsiteY24" fmla="*/ 571500 h 1795726"/>
              <a:gd name="connsiteX25" fmla="*/ 1460464 w 1727164"/>
              <a:gd name="connsiteY25" fmla="*/ 514350 h 1795726"/>
              <a:gd name="connsiteX26" fmla="*/ 1441414 w 1727164"/>
              <a:gd name="connsiteY26" fmla="*/ 304800 h 1795726"/>
              <a:gd name="connsiteX27" fmla="*/ 1422364 w 1727164"/>
              <a:gd name="connsiteY27" fmla="*/ 152400 h 1795726"/>
              <a:gd name="connsiteX28" fmla="*/ 1308064 w 1727164"/>
              <a:gd name="connsiteY28" fmla="*/ 114300 h 1795726"/>
              <a:gd name="connsiteX29" fmla="*/ 1250914 w 1727164"/>
              <a:gd name="connsiteY29" fmla="*/ 95250 h 1795726"/>
              <a:gd name="connsiteX30" fmla="*/ 927064 w 1727164"/>
              <a:gd name="connsiteY30" fmla="*/ 57150 h 1795726"/>
              <a:gd name="connsiteX31" fmla="*/ 698464 w 1727164"/>
              <a:gd name="connsiteY31" fmla="*/ 0 h 1795726"/>
              <a:gd name="connsiteX32" fmla="*/ 374614 w 1727164"/>
              <a:gd name="connsiteY32" fmla="*/ 19050 h 1795726"/>
              <a:gd name="connsiteX33" fmla="*/ 317464 w 1727164"/>
              <a:gd name="connsiteY33" fmla="*/ 38100 h 1795726"/>
              <a:gd name="connsiteX34" fmla="*/ 279364 w 1727164"/>
              <a:gd name="connsiteY34" fmla="*/ 95250 h 1795726"/>
              <a:gd name="connsiteX35" fmla="*/ 393664 w 1727164"/>
              <a:gd name="connsiteY35" fmla="*/ 152400 h 1795726"/>
              <a:gd name="connsiteX0" fmla="*/ 336514 w 1727164"/>
              <a:gd name="connsiteY0" fmla="*/ 95250 h 2154252"/>
              <a:gd name="connsiteX1" fmla="*/ 374614 w 1727164"/>
              <a:gd name="connsiteY1" fmla="*/ 266700 h 2154252"/>
              <a:gd name="connsiteX2" fmla="*/ 393664 w 1727164"/>
              <a:gd name="connsiteY2" fmla="*/ 323850 h 2154252"/>
              <a:gd name="connsiteX3" fmla="*/ 431764 w 1727164"/>
              <a:gd name="connsiteY3" fmla="*/ 381000 h 2154252"/>
              <a:gd name="connsiteX4" fmla="*/ 412714 w 1727164"/>
              <a:gd name="connsiteY4" fmla="*/ 609600 h 2154252"/>
              <a:gd name="connsiteX5" fmla="*/ 336514 w 1727164"/>
              <a:gd name="connsiteY5" fmla="*/ 781050 h 2154252"/>
              <a:gd name="connsiteX6" fmla="*/ 279364 w 1727164"/>
              <a:gd name="connsiteY6" fmla="*/ 838200 h 2154252"/>
              <a:gd name="connsiteX7" fmla="*/ 203164 w 1727164"/>
              <a:gd name="connsiteY7" fmla="*/ 952500 h 2154252"/>
              <a:gd name="connsiteX8" fmla="*/ 3665 w 1727164"/>
              <a:gd name="connsiteY8" fmla="*/ 1097206 h 2154252"/>
              <a:gd name="connsiteX9" fmla="*/ 96762 w 1727164"/>
              <a:gd name="connsiteY9" fmla="*/ 1438637 h 2154252"/>
              <a:gd name="connsiteX10" fmla="*/ 373897 w 1727164"/>
              <a:gd name="connsiteY10" fmla="*/ 1795269 h 2154252"/>
              <a:gd name="connsiteX11" fmla="*/ 650311 w 1727164"/>
              <a:gd name="connsiteY11" fmla="*/ 2136702 h 2154252"/>
              <a:gd name="connsiteX12" fmla="*/ 450814 w 1727164"/>
              <a:gd name="connsiteY12" fmla="*/ 1143000 h 2154252"/>
              <a:gd name="connsiteX13" fmla="*/ 603214 w 1727164"/>
              <a:gd name="connsiteY13" fmla="*/ 1181100 h 2154252"/>
              <a:gd name="connsiteX14" fmla="*/ 888964 w 1727164"/>
              <a:gd name="connsiteY14" fmla="*/ 1219200 h 2154252"/>
              <a:gd name="connsiteX15" fmla="*/ 1365214 w 1727164"/>
              <a:gd name="connsiteY15" fmla="*/ 1200150 h 2154252"/>
              <a:gd name="connsiteX16" fmla="*/ 1422364 w 1727164"/>
              <a:gd name="connsiteY16" fmla="*/ 1181100 h 2154252"/>
              <a:gd name="connsiteX17" fmla="*/ 1555714 w 1727164"/>
              <a:gd name="connsiteY17" fmla="*/ 1104900 h 2154252"/>
              <a:gd name="connsiteX18" fmla="*/ 1612864 w 1727164"/>
              <a:gd name="connsiteY18" fmla="*/ 1085850 h 2154252"/>
              <a:gd name="connsiteX19" fmla="*/ 1650964 w 1727164"/>
              <a:gd name="connsiteY19" fmla="*/ 1028700 h 2154252"/>
              <a:gd name="connsiteX20" fmla="*/ 1727164 w 1727164"/>
              <a:gd name="connsiteY20" fmla="*/ 952500 h 2154252"/>
              <a:gd name="connsiteX21" fmla="*/ 1650964 w 1727164"/>
              <a:gd name="connsiteY21" fmla="*/ 781050 h 2154252"/>
              <a:gd name="connsiteX22" fmla="*/ 1593814 w 1727164"/>
              <a:gd name="connsiteY22" fmla="*/ 742950 h 2154252"/>
              <a:gd name="connsiteX23" fmla="*/ 1517614 w 1727164"/>
              <a:gd name="connsiteY23" fmla="*/ 628650 h 2154252"/>
              <a:gd name="connsiteX24" fmla="*/ 1498564 w 1727164"/>
              <a:gd name="connsiteY24" fmla="*/ 571500 h 2154252"/>
              <a:gd name="connsiteX25" fmla="*/ 1460464 w 1727164"/>
              <a:gd name="connsiteY25" fmla="*/ 514350 h 2154252"/>
              <a:gd name="connsiteX26" fmla="*/ 1441414 w 1727164"/>
              <a:gd name="connsiteY26" fmla="*/ 304800 h 2154252"/>
              <a:gd name="connsiteX27" fmla="*/ 1422364 w 1727164"/>
              <a:gd name="connsiteY27" fmla="*/ 152400 h 2154252"/>
              <a:gd name="connsiteX28" fmla="*/ 1308064 w 1727164"/>
              <a:gd name="connsiteY28" fmla="*/ 114300 h 2154252"/>
              <a:gd name="connsiteX29" fmla="*/ 1250914 w 1727164"/>
              <a:gd name="connsiteY29" fmla="*/ 95250 h 2154252"/>
              <a:gd name="connsiteX30" fmla="*/ 927064 w 1727164"/>
              <a:gd name="connsiteY30" fmla="*/ 57150 h 2154252"/>
              <a:gd name="connsiteX31" fmla="*/ 698464 w 1727164"/>
              <a:gd name="connsiteY31" fmla="*/ 0 h 2154252"/>
              <a:gd name="connsiteX32" fmla="*/ 374614 w 1727164"/>
              <a:gd name="connsiteY32" fmla="*/ 19050 h 2154252"/>
              <a:gd name="connsiteX33" fmla="*/ 317464 w 1727164"/>
              <a:gd name="connsiteY33" fmla="*/ 38100 h 2154252"/>
              <a:gd name="connsiteX34" fmla="*/ 279364 w 1727164"/>
              <a:gd name="connsiteY34" fmla="*/ 95250 h 2154252"/>
              <a:gd name="connsiteX35" fmla="*/ 393664 w 1727164"/>
              <a:gd name="connsiteY35" fmla="*/ 152400 h 2154252"/>
              <a:gd name="connsiteX0" fmla="*/ 336514 w 1727164"/>
              <a:gd name="connsiteY0" fmla="*/ 95250 h 2222797"/>
              <a:gd name="connsiteX1" fmla="*/ 374614 w 1727164"/>
              <a:gd name="connsiteY1" fmla="*/ 266700 h 2222797"/>
              <a:gd name="connsiteX2" fmla="*/ 393664 w 1727164"/>
              <a:gd name="connsiteY2" fmla="*/ 323850 h 2222797"/>
              <a:gd name="connsiteX3" fmla="*/ 431764 w 1727164"/>
              <a:gd name="connsiteY3" fmla="*/ 381000 h 2222797"/>
              <a:gd name="connsiteX4" fmla="*/ 412714 w 1727164"/>
              <a:gd name="connsiteY4" fmla="*/ 609600 h 2222797"/>
              <a:gd name="connsiteX5" fmla="*/ 336514 w 1727164"/>
              <a:gd name="connsiteY5" fmla="*/ 781050 h 2222797"/>
              <a:gd name="connsiteX6" fmla="*/ 279364 w 1727164"/>
              <a:gd name="connsiteY6" fmla="*/ 838200 h 2222797"/>
              <a:gd name="connsiteX7" fmla="*/ 203164 w 1727164"/>
              <a:gd name="connsiteY7" fmla="*/ 952500 h 2222797"/>
              <a:gd name="connsiteX8" fmla="*/ 3665 w 1727164"/>
              <a:gd name="connsiteY8" fmla="*/ 1097206 h 2222797"/>
              <a:gd name="connsiteX9" fmla="*/ 96762 w 1727164"/>
              <a:gd name="connsiteY9" fmla="*/ 1438637 h 2222797"/>
              <a:gd name="connsiteX10" fmla="*/ 373897 w 1727164"/>
              <a:gd name="connsiteY10" fmla="*/ 1795269 h 2222797"/>
              <a:gd name="connsiteX11" fmla="*/ 650311 w 1727164"/>
              <a:gd name="connsiteY11" fmla="*/ 2136702 h 2222797"/>
              <a:gd name="connsiteX12" fmla="*/ 982441 w 1727164"/>
              <a:gd name="connsiteY12" fmla="*/ 2137984 h 2222797"/>
              <a:gd name="connsiteX13" fmla="*/ 603214 w 1727164"/>
              <a:gd name="connsiteY13" fmla="*/ 1181100 h 2222797"/>
              <a:gd name="connsiteX14" fmla="*/ 888964 w 1727164"/>
              <a:gd name="connsiteY14" fmla="*/ 1219200 h 2222797"/>
              <a:gd name="connsiteX15" fmla="*/ 1365214 w 1727164"/>
              <a:gd name="connsiteY15" fmla="*/ 1200150 h 2222797"/>
              <a:gd name="connsiteX16" fmla="*/ 1422364 w 1727164"/>
              <a:gd name="connsiteY16" fmla="*/ 1181100 h 2222797"/>
              <a:gd name="connsiteX17" fmla="*/ 1555714 w 1727164"/>
              <a:gd name="connsiteY17" fmla="*/ 1104900 h 2222797"/>
              <a:gd name="connsiteX18" fmla="*/ 1612864 w 1727164"/>
              <a:gd name="connsiteY18" fmla="*/ 1085850 h 2222797"/>
              <a:gd name="connsiteX19" fmla="*/ 1650964 w 1727164"/>
              <a:gd name="connsiteY19" fmla="*/ 1028700 h 2222797"/>
              <a:gd name="connsiteX20" fmla="*/ 1727164 w 1727164"/>
              <a:gd name="connsiteY20" fmla="*/ 952500 h 2222797"/>
              <a:gd name="connsiteX21" fmla="*/ 1650964 w 1727164"/>
              <a:gd name="connsiteY21" fmla="*/ 781050 h 2222797"/>
              <a:gd name="connsiteX22" fmla="*/ 1593814 w 1727164"/>
              <a:gd name="connsiteY22" fmla="*/ 742950 h 2222797"/>
              <a:gd name="connsiteX23" fmla="*/ 1517614 w 1727164"/>
              <a:gd name="connsiteY23" fmla="*/ 628650 h 2222797"/>
              <a:gd name="connsiteX24" fmla="*/ 1498564 w 1727164"/>
              <a:gd name="connsiteY24" fmla="*/ 571500 h 2222797"/>
              <a:gd name="connsiteX25" fmla="*/ 1460464 w 1727164"/>
              <a:gd name="connsiteY25" fmla="*/ 514350 h 2222797"/>
              <a:gd name="connsiteX26" fmla="*/ 1441414 w 1727164"/>
              <a:gd name="connsiteY26" fmla="*/ 304800 h 2222797"/>
              <a:gd name="connsiteX27" fmla="*/ 1422364 w 1727164"/>
              <a:gd name="connsiteY27" fmla="*/ 152400 h 2222797"/>
              <a:gd name="connsiteX28" fmla="*/ 1308064 w 1727164"/>
              <a:gd name="connsiteY28" fmla="*/ 114300 h 2222797"/>
              <a:gd name="connsiteX29" fmla="*/ 1250914 w 1727164"/>
              <a:gd name="connsiteY29" fmla="*/ 95250 h 2222797"/>
              <a:gd name="connsiteX30" fmla="*/ 927064 w 1727164"/>
              <a:gd name="connsiteY30" fmla="*/ 57150 h 2222797"/>
              <a:gd name="connsiteX31" fmla="*/ 698464 w 1727164"/>
              <a:gd name="connsiteY31" fmla="*/ 0 h 2222797"/>
              <a:gd name="connsiteX32" fmla="*/ 374614 w 1727164"/>
              <a:gd name="connsiteY32" fmla="*/ 19050 h 2222797"/>
              <a:gd name="connsiteX33" fmla="*/ 317464 w 1727164"/>
              <a:gd name="connsiteY33" fmla="*/ 38100 h 2222797"/>
              <a:gd name="connsiteX34" fmla="*/ 279364 w 1727164"/>
              <a:gd name="connsiteY34" fmla="*/ 95250 h 2222797"/>
              <a:gd name="connsiteX35" fmla="*/ 393664 w 1727164"/>
              <a:gd name="connsiteY35" fmla="*/ 152400 h 2222797"/>
              <a:gd name="connsiteX0" fmla="*/ 336514 w 1727164"/>
              <a:gd name="connsiteY0" fmla="*/ 95250 h 2222185"/>
              <a:gd name="connsiteX1" fmla="*/ 374614 w 1727164"/>
              <a:gd name="connsiteY1" fmla="*/ 266700 h 2222185"/>
              <a:gd name="connsiteX2" fmla="*/ 393664 w 1727164"/>
              <a:gd name="connsiteY2" fmla="*/ 323850 h 2222185"/>
              <a:gd name="connsiteX3" fmla="*/ 431764 w 1727164"/>
              <a:gd name="connsiteY3" fmla="*/ 381000 h 2222185"/>
              <a:gd name="connsiteX4" fmla="*/ 412714 w 1727164"/>
              <a:gd name="connsiteY4" fmla="*/ 609600 h 2222185"/>
              <a:gd name="connsiteX5" fmla="*/ 336514 w 1727164"/>
              <a:gd name="connsiteY5" fmla="*/ 781050 h 2222185"/>
              <a:gd name="connsiteX6" fmla="*/ 279364 w 1727164"/>
              <a:gd name="connsiteY6" fmla="*/ 838200 h 2222185"/>
              <a:gd name="connsiteX7" fmla="*/ 203164 w 1727164"/>
              <a:gd name="connsiteY7" fmla="*/ 952500 h 2222185"/>
              <a:gd name="connsiteX8" fmla="*/ 3665 w 1727164"/>
              <a:gd name="connsiteY8" fmla="*/ 1097206 h 2222185"/>
              <a:gd name="connsiteX9" fmla="*/ 96762 w 1727164"/>
              <a:gd name="connsiteY9" fmla="*/ 1438637 h 2222185"/>
              <a:gd name="connsiteX10" fmla="*/ 373897 w 1727164"/>
              <a:gd name="connsiteY10" fmla="*/ 1795269 h 2222185"/>
              <a:gd name="connsiteX11" fmla="*/ 650311 w 1727164"/>
              <a:gd name="connsiteY11" fmla="*/ 2136702 h 2222185"/>
              <a:gd name="connsiteX12" fmla="*/ 982441 w 1727164"/>
              <a:gd name="connsiteY12" fmla="*/ 2137984 h 2222185"/>
              <a:gd name="connsiteX13" fmla="*/ 1428153 w 1727164"/>
              <a:gd name="connsiteY13" fmla="*/ 2158317 h 2222185"/>
              <a:gd name="connsiteX14" fmla="*/ 888964 w 1727164"/>
              <a:gd name="connsiteY14" fmla="*/ 1219200 h 2222185"/>
              <a:gd name="connsiteX15" fmla="*/ 1365214 w 1727164"/>
              <a:gd name="connsiteY15" fmla="*/ 1200150 h 2222185"/>
              <a:gd name="connsiteX16" fmla="*/ 1422364 w 1727164"/>
              <a:gd name="connsiteY16" fmla="*/ 1181100 h 2222185"/>
              <a:gd name="connsiteX17" fmla="*/ 1555714 w 1727164"/>
              <a:gd name="connsiteY17" fmla="*/ 1104900 h 2222185"/>
              <a:gd name="connsiteX18" fmla="*/ 1612864 w 1727164"/>
              <a:gd name="connsiteY18" fmla="*/ 1085850 h 2222185"/>
              <a:gd name="connsiteX19" fmla="*/ 1650964 w 1727164"/>
              <a:gd name="connsiteY19" fmla="*/ 1028700 h 2222185"/>
              <a:gd name="connsiteX20" fmla="*/ 1727164 w 1727164"/>
              <a:gd name="connsiteY20" fmla="*/ 952500 h 2222185"/>
              <a:gd name="connsiteX21" fmla="*/ 1650964 w 1727164"/>
              <a:gd name="connsiteY21" fmla="*/ 781050 h 2222185"/>
              <a:gd name="connsiteX22" fmla="*/ 1593814 w 1727164"/>
              <a:gd name="connsiteY22" fmla="*/ 742950 h 2222185"/>
              <a:gd name="connsiteX23" fmla="*/ 1517614 w 1727164"/>
              <a:gd name="connsiteY23" fmla="*/ 628650 h 2222185"/>
              <a:gd name="connsiteX24" fmla="*/ 1498564 w 1727164"/>
              <a:gd name="connsiteY24" fmla="*/ 571500 h 2222185"/>
              <a:gd name="connsiteX25" fmla="*/ 1460464 w 1727164"/>
              <a:gd name="connsiteY25" fmla="*/ 514350 h 2222185"/>
              <a:gd name="connsiteX26" fmla="*/ 1441414 w 1727164"/>
              <a:gd name="connsiteY26" fmla="*/ 304800 h 2222185"/>
              <a:gd name="connsiteX27" fmla="*/ 1422364 w 1727164"/>
              <a:gd name="connsiteY27" fmla="*/ 152400 h 2222185"/>
              <a:gd name="connsiteX28" fmla="*/ 1308064 w 1727164"/>
              <a:gd name="connsiteY28" fmla="*/ 114300 h 2222185"/>
              <a:gd name="connsiteX29" fmla="*/ 1250914 w 1727164"/>
              <a:gd name="connsiteY29" fmla="*/ 95250 h 2222185"/>
              <a:gd name="connsiteX30" fmla="*/ 927064 w 1727164"/>
              <a:gd name="connsiteY30" fmla="*/ 57150 h 2222185"/>
              <a:gd name="connsiteX31" fmla="*/ 698464 w 1727164"/>
              <a:gd name="connsiteY31" fmla="*/ 0 h 2222185"/>
              <a:gd name="connsiteX32" fmla="*/ 374614 w 1727164"/>
              <a:gd name="connsiteY32" fmla="*/ 19050 h 2222185"/>
              <a:gd name="connsiteX33" fmla="*/ 317464 w 1727164"/>
              <a:gd name="connsiteY33" fmla="*/ 38100 h 2222185"/>
              <a:gd name="connsiteX34" fmla="*/ 279364 w 1727164"/>
              <a:gd name="connsiteY34" fmla="*/ 95250 h 2222185"/>
              <a:gd name="connsiteX35" fmla="*/ 393664 w 1727164"/>
              <a:gd name="connsiteY35" fmla="*/ 152400 h 2222185"/>
              <a:gd name="connsiteX0" fmla="*/ 336514 w 1727164"/>
              <a:gd name="connsiteY0" fmla="*/ 95250 h 2165375"/>
              <a:gd name="connsiteX1" fmla="*/ 374614 w 1727164"/>
              <a:gd name="connsiteY1" fmla="*/ 266700 h 2165375"/>
              <a:gd name="connsiteX2" fmla="*/ 393664 w 1727164"/>
              <a:gd name="connsiteY2" fmla="*/ 323850 h 2165375"/>
              <a:gd name="connsiteX3" fmla="*/ 431764 w 1727164"/>
              <a:gd name="connsiteY3" fmla="*/ 381000 h 2165375"/>
              <a:gd name="connsiteX4" fmla="*/ 412714 w 1727164"/>
              <a:gd name="connsiteY4" fmla="*/ 609600 h 2165375"/>
              <a:gd name="connsiteX5" fmla="*/ 336514 w 1727164"/>
              <a:gd name="connsiteY5" fmla="*/ 781050 h 2165375"/>
              <a:gd name="connsiteX6" fmla="*/ 279364 w 1727164"/>
              <a:gd name="connsiteY6" fmla="*/ 838200 h 2165375"/>
              <a:gd name="connsiteX7" fmla="*/ 203164 w 1727164"/>
              <a:gd name="connsiteY7" fmla="*/ 952500 h 2165375"/>
              <a:gd name="connsiteX8" fmla="*/ 3665 w 1727164"/>
              <a:gd name="connsiteY8" fmla="*/ 1097206 h 2165375"/>
              <a:gd name="connsiteX9" fmla="*/ 96762 w 1727164"/>
              <a:gd name="connsiteY9" fmla="*/ 1438637 h 2165375"/>
              <a:gd name="connsiteX10" fmla="*/ 373897 w 1727164"/>
              <a:gd name="connsiteY10" fmla="*/ 1795269 h 2165375"/>
              <a:gd name="connsiteX11" fmla="*/ 650311 w 1727164"/>
              <a:gd name="connsiteY11" fmla="*/ 2136702 h 2165375"/>
              <a:gd name="connsiteX12" fmla="*/ 982441 w 1727164"/>
              <a:gd name="connsiteY12" fmla="*/ 2137984 h 2165375"/>
              <a:gd name="connsiteX13" fmla="*/ 1428153 w 1727164"/>
              <a:gd name="connsiteY13" fmla="*/ 2158317 h 2165375"/>
              <a:gd name="connsiteX14" fmla="*/ 1530583 w 1727164"/>
              <a:gd name="connsiteY14" fmla="*/ 2000974 h 2165375"/>
              <a:gd name="connsiteX15" fmla="*/ 1365214 w 1727164"/>
              <a:gd name="connsiteY15" fmla="*/ 1200150 h 2165375"/>
              <a:gd name="connsiteX16" fmla="*/ 1422364 w 1727164"/>
              <a:gd name="connsiteY16" fmla="*/ 1181100 h 2165375"/>
              <a:gd name="connsiteX17" fmla="*/ 1555714 w 1727164"/>
              <a:gd name="connsiteY17" fmla="*/ 1104900 h 2165375"/>
              <a:gd name="connsiteX18" fmla="*/ 1612864 w 1727164"/>
              <a:gd name="connsiteY18" fmla="*/ 1085850 h 2165375"/>
              <a:gd name="connsiteX19" fmla="*/ 1650964 w 1727164"/>
              <a:gd name="connsiteY19" fmla="*/ 1028700 h 2165375"/>
              <a:gd name="connsiteX20" fmla="*/ 1727164 w 1727164"/>
              <a:gd name="connsiteY20" fmla="*/ 952500 h 2165375"/>
              <a:gd name="connsiteX21" fmla="*/ 1650964 w 1727164"/>
              <a:gd name="connsiteY21" fmla="*/ 781050 h 2165375"/>
              <a:gd name="connsiteX22" fmla="*/ 1593814 w 1727164"/>
              <a:gd name="connsiteY22" fmla="*/ 742950 h 2165375"/>
              <a:gd name="connsiteX23" fmla="*/ 1517614 w 1727164"/>
              <a:gd name="connsiteY23" fmla="*/ 628650 h 2165375"/>
              <a:gd name="connsiteX24" fmla="*/ 1498564 w 1727164"/>
              <a:gd name="connsiteY24" fmla="*/ 571500 h 2165375"/>
              <a:gd name="connsiteX25" fmla="*/ 1460464 w 1727164"/>
              <a:gd name="connsiteY25" fmla="*/ 514350 h 2165375"/>
              <a:gd name="connsiteX26" fmla="*/ 1441414 w 1727164"/>
              <a:gd name="connsiteY26" fmla="*/ 304800 h 2165375"/>
              <a:gd name="connsiteX27" fmla="*/ 1422364 w 1727164"/>
              <a:gd name="connsiteY27" fmla="*/ 152400 h 2165375"/>
              <a:gd name="connsiteX28" fmla="*/ 1308064 w 1727164"/>
              <a:gd name="connsiteY28" fmla="*/ 114300 h 2165375"/>
              <a:gd name="connsiteX29" fmla="*/ 1250914 w 1727164"/>
              <a:gd name="connsiteY29" fmla="*/ 95250 h 2165375"/>
              <a:gd name="connsiteX30" fmla="*/ 927064 w 1727164"/>
              <a:gd name="connsiteY30" fmla="*/ 57150 h 2165375"/>
              <a:gd name="connsiteX31" fmla="*/ 698464 w 1727164"/>
              <a:gd name="connsiteY31" fmla="*/ 0 h 2165375"/>
              <a:gd name="connsiteX32" fmla="*/ 374614 w 1727164"/>
              <a:gd name="connsiteY32" fmla="*/ 19050 h 2165375"/>
              <a:gd name="connsiteX33" fmla="*/ 317464 w 1727164"/>
              <a:gd name="connsiteY33" fmla="*/ 38100 h 2165375"/>
              <a:gd name="connsiteX34" fmla="*/ 279364 w 1727164"/>
              <a:gd name="connsiteY34" fmla="*/ 95250 h 2165375"/>
              <a:gd name="connsiteX35" fmla="*/ 393664 w 1727164"/>
              <a:gd name="connsiteY35" fmla="*/ 152400 h 2165375"/>
              <a:gd name="connsiteX0" fmla="*/ 336514 w 1824488"/>
              <a:gd name="connsiteY0" fmla="*/ 95250 h 2165375"/>
              <a:gd name="connsiteX1" fmla="*/ 374614 w 1824488"/>
              <a:gd name="connsiteY1" fmla="*/ 266700 h 2165375"/>
              <a:gd name="connsiteX2" fmla="*/ 393664 w 1824488"/>
              <a:gd name="connsiteY2" fmla="*/ 323850 h 2165375"/>
              <a:gd name="connsiteX3" fmla="*/ 431764 w 1824488"/>
              <a:gd name="connsiteY3" fmla="*/ 381000 h 2165375"/>
              <a:gd name="connsiteX4" fmla="*/ 412714 w 1824488"/>
              <a:gd name="connsiteY4" fmla="*/ 609600 h 2165375"/>
              <a:gd name="connsiteX5" fmla="*/ 336514 w 1824488"/>
              <a:gd name="connsiteY5" fmla="*/ 781050 h 2165375"/>
              <a:gd name="connsiteX6" fmla="*/ 279364 w 1824488"/>
              <a:gd name="connsiteY6" fmla="*/ 838200 h 2165375"/>
              <a:gd name="connsiteX7" fmla="*/ 203164 w 1824488"/>
              <a:gd name="connsiteY7" fmla="*/ 952500 h 2165375"/>
              <a:gd name="connsiteX8" fmla="*/ 3665 w 1824488"/>
              <a:gd name="connsiteY8" fmla="*/ 1097206 h 2165375"/>
              <a:gd name="connsiteX9" fmla="*/ 96762 w 1824488"/>
              <a:gd name="connsiteY9" fmla="*/ 1438637 h 2165375"/>
              <a:gd name="connsiteX10" fmla="*/ 373897 w 1824488"/>
              <a:gd name="connsiteY10" fmla="*/ 1795269 h 2165375"/>
              <a:gd name="connsiteX11" fmla="*/ 650311 w 1824488"/>
              <a:gd name="connsiteY11" fmla="*/ 2136702 h 2165375"/>
              <a:gd name="connsiteX12" fmla="*/ 982441 w 1824488"/>
              <a:gd name="connsiteY12" fmla="*/ 2137984 h 2165375"/>
              <a:gd name="connsiteX13" fmla="*/ 1428153 w 1824488"/>
              <a:gd name="connsiteY13" fmla="*/ 2158317 h 2165375"/>
              <a:gd name="connsiteX14" fmla="*/ 1530583 w 1824488"/>
              <a:gd name="connsiteY14" fmla="*/ 2000974 h 2165375"/>
              <a:gd name="connsiteX15" fmla="*/ 1365214 w 1824488"/>
              <a:gd name="connsiteY15" fmla="*/ 1200150 h 2165375"/>
              <a:gd name="connsiteX16" fmla="*/ 1752340 w 1824488"/>
              <a:gd name="connsiteY16" fmla="*/ 1660824 h 2165375"/>
              <a:gd name="connsiteX17" fmla="*/ 1555714 w 1824488"/>
              <a:gd name="connsiteY17" fmla="*/ 1104900 h 2165375"/>
              <a:gd name="connsiteX18" fmla="*/ 1612864 w 1824488"/>
              <a:gd name="connsiteY18" fmla="*/ 1085850 h 2165375"/>
              <a:gd name="connsiteX19" fmla="*/ 1650964 w 1824488"/>
              <a:gd name="connsiteY19" fmla="*/ 1028700 h 2165375"/>
              <a:gd name="connsiteX20" fmla="*/ 1727164 w 1824488"/>
              <a:gd name="connsiteY20" fmla="*/ 952500 h 2165375"/>
              <a:gd name="connsiteX21" fmla="*/ 1650964 w 1824488"/>
              <a:gd name="connsiteY21" fmla="*/ 781050 h 2165375"/>
              <a:gd name="connsiteX22" fmla="*/ 1593814 w 1824488"/>
              <a:gd name="connsiteY22" fmla="*/ 742950 h 2165375"/>
              <a:gd name="connsiteX23" fmla="*/ 1517614 w 1824488"/>
              <a:gd name="connsiteY23" fmla="*/ 628650 h 2165375"/>
              <a:gd name="connsiteX24" fmla="*/ 1498564 w 1824488"/>
              <a:gd name="connsiteY24" fmla="*/ 571500 h 2165375"/>
              <a:gd name="connsiteX25" fmla="*/ 1460464 w 1824488"/>
              <a:gd name="connsiteY25" fmla="*/ 514350 h 2165375"/>
              <a:gd name="connsiteX26" fmla="*/ 1441414 w 1824488"/>
              <a:gd name="connsiteY26" fmla="*/ 304800 h 2165375"/>
              <a:gd name="connsiteX27" fmla="*/ 1422364 w 1824488"/>
              <a:gd name="connsiteY27" fmla="*/ 152400 h 2165375"/>
              <a:gd name="connsiteX28" fmla="*/ 1308064 w 1824488"/>
              <a:gd name="connsiteY28" fmla="*/ 114300 h 2165375"/>
              <a:gd name="connsiteX29" fmla="*/ 1250914 w 1824488"/>
              <a:gd name="connsiteY29" fmla="*/ 95250 h 2165375"/>
              <a:gd name="connsiteX30" fmla="*/ 927064 w 1824488"/>
              <a:gd name="connsiteY30" fmla="*/ 57150 h 2165375"/>
              <a:gd name="connsiteX31" fmla="*/ 698464 w 1824488"/>
              <a:gd name="connsiteY31" fmla="*/ 0 h 2165375"/>
              <a:gd name="connsiteX32" fmla="*/ 374614 w 1824488"/>
              <a:gd name="connsiteY32" fmla="*/ 19050 h 2165375"/>
              <a:gd name="connsiteX33" fmla="*/ 317464 w 1824488"/>
              <a:gd name="connsiteY33" fmla="*/ 38100 h 2165375"/>
              <a:gd name="connsiteX34" fmla="*/ 279364 w 1824488"/>
              <a:gd name="connsiteY34" fmla="*/ 95250 h 2165375"/>
              <a:gd name="connsiteX35" fmla="*/ 393664 w 1824488"/>
              <a:gd name="connsiteY35" fmla="*/ 152400 h 2165375"/>
              <a:gd name="connsiteX0" fmla="*/ 336514 w 1921299"/>
              <a:gd name="connsiteY0" fmla="*/ 95250 h 2168884"/>
              <a:gd name="connsiteX1" fmla="*/ 374614 w 1921299"/>
              <a:gd name="connsiteY1" fmla="*/ 266700 h 2168884"/>
              <a:gd name="connsiteX2" fmla="*/ 393664 w 1921299"/>
              <a:gd name="connsiteY2" fmla="*/ 323850 h 2168884"/>
              <a:gd name="connsiteX3" fmla="*/ 431764 w 1921299"/>
              <a:gd name="connsiteY3" fmla="*/ 381000 h 2168884"/>
              <a:gd name="connsiteX4" fmla="*/ 412714 w 1921299"/>
              <a:gd name="connsiteY4" fmla="*/ 609600 h 2168884"/>
              <a:gd name="connsiteX5" fmla="*/ 336514 w 1921299"/>
              <a:gd name="connsiteY5" fmla="*/ 781050 h 2168884"/>
              <a:gd name="connsiteX6" fmla="*/ 279364 w 1921299"/>
              <a:gd name="connsiteY6" fmla="*/ 838200 h 2168884"/>
              <a:gd name="connsiteX7" fmla="*/ 203164 w 1921299"/>
              <a:gd name="connsiteY7" fmla="*/ 952500 h 2168884"/>
              <a:gd name="connsiteX8" fmla="*/ 3665 w 1921299"/>
              <a:gd name="connsiteY8" fmla="*/ 1097206 h 2168884"/>
              <a:gd name="connsiteX9" fmla="*/ 96762 w 1921299"/>
              <a:gd name="connsiteY9" fmla="*/ 1438637 h 2168884"/>
              <a:gd name="connsiteX10" fmla="*/ 373897 w 1921299"/>
              <a:gd name="connsiteY10" fmla="*/ 1795269 h 2168884"/>
              <a:gd name="connsiteX11" fmla="*/ 650311 w 1921299"/>
              <a:gd name="connsiteY11" fmla="*/ 2136702 h 2168884"/>
              <a:gd name="connsiteX12" fmla="*/ 982441 w 1921299"/>
              <a:gd name="connsiteY12" fmla="*/ 2137984 h 2168884"/>
              <a:gd name="connsiteX13" fmla="*/ 1428153 w 1921299"/>
              <a:gd name="connsiteY13" fmla="*/ 2158317 h 2168884"/>
              <a:gd name="connsiteX14" fmla="*/ 1530583 w 1921299"/>
              <a:gd name="connsiteY14" fmla="*/ 2000974 h 2168884"/>
              <a:gd name="connsiteX15" fmla="*/ 1915174 w 1921299"/>
              <a:gd name="connsiteY15" fmla="*/ 2159599 h 2168884"/>
              <a:gd name="connsiteX16" fmla="*/ 1752340 w 1921299"/>
              <a:gd name="connsiteY16" fmla="*/ 1660824 h 2168884"/>
              <a:gd name="connsiteX17" fmla="*/ 1555714 w 1921299"/>
              <a:gd name="connsiteY17" fmla="*/ 1104900 h 2168884"/>
              <a:gd name="connsiteX18" fmla="*/ 1612864 w 1921299"/>
              <a:gd name="connsiteY18" fmla="*/ 1085850 h 2168884"/>
              <a:gd name="connsiteX19" fmla="*/ 1650964 w 1921299"/>
              <a:gd name="connsiteY19" fmla="*/ 1028700 h 2168884"/>
              <a:gd name="connsiteX20" fmla="*/ 1727164 w 1921299"/>
              <a:gd name="connsiteY20" fmla="*/ 952500 h 2168884"/>
              <a:gd name="connsiteX21" fmla="*/ 1650964 w 1921299"/>
              <a:gd name="connsiteY21" fmla="*/ 781050 h 2168884"/>
              <a:gd name="connsiteX22" fmla="*/ 1593814 w 1921299"/>
              <a:gd name="connsiteY22" fmla="*/ 742950 h 2168884"/>
              <a:gd name="connsiteX23" fmla="*/ 1517614 w 1921299"/>
              <a:gd name="connsiteY23" fmla="*/ 628650 h 2168884"/>
              <a:gd name="connsiteX24" fmla="*/ 1498564 w 1921299"/>
              <a:gd name="connsiteY24" fmla="*/ 571500 h 2168884"/>
              <a:gd name="connsiteX25" fmla="*/ 1460464 w 1921299"/>
              <a:gd name="connsiteY25" fmla="*/ 514350 h 2168884"/>
              <a:gd name="connsiteX26" fmla="*/ 1441414 w 1921299"/>
              <a:gd name="connsiteY26" fmla="*/ 304800 h 2168884"/>
              <a:gd name="connsiteX27" fmla="*/ 1422364 w 1921299"/>
              <a:gd name="connsiteY27" fmla="*/ 152400 h 2168884"/>
              <a:gd name="connsiteX28" fmla="*/ 1308064 w 1921299"/>
              <a:gd name="connsiteY28" fmla="*/ 114300 h 2168884"/>
              <a:gd name="connsiteX29" fmla="*/ 1250914 w 1921299"/>
              <a:gd name="connsiteY29" fmla="*/ 95250 h 2168884"/>
              <a:gd name="connsiteX30" fmla="*/ 927064 w 1921299"/>
              <a:gd name="connsiteY30" fmla="*/ 57150 h 2168884"/>
              <a:gd name="connsiteX31" fmla="*/ 698464 w 1921299"/>
              <a:gd name="connsiteY31" fmla="*/ 0 h 2168884"/>
              <a:gd name="connsiteX32" fmla="*/ 374614 w 1921299"/>
              <a:gd name="connsiteY32" fmla="*/ 19050 h 2168884"/>
              <a:gd name="connsiteX33" fmla="*/ 317464 w 1921299"/>
              <a:gd name="connsiteY33" fmla="*/ 38100 h 2168884"/>
              <a:gd name="connsiteX34" fmla="*/ 279364 w 1921299"/>
              <a:gd name="connsiteY34" fmla="*/ 95250 h 2168884"/>
              <a:gd name="connsiteX35" fmla="*/ 393664 w 1921299"/>
              <a:gd name="connsiteY35" fmla="*/ 152400 h 2168884"/>
              <a:gd name="connsiteX0" fmla="*/ 336514 w 2051964"/>
              <a:gd name="connsiteY0" fmla="*/ 95250 h 2168885"/>
              <a:gd name="connsiteX1" fmla="*/ 374614 w 2051964"/>
              <a:gd name="connsiteY1" fmla="*/ 266700 h 2168885"/>
              <a:gd name="connsiteX2" fmla="*/ 393664 w 2051964"/>
              <a:gd name="connsiteY2" fmla="*/ 323850 h 2168885"/>
              <a:gd name="connsiteX3" fmla="*/ 431764 w 2051964"/>
              <a:gd name="connsiteY3" fmla="*/ 381000 h 2168885"/>
              <a:gd name="connsiteX4" fmla="*/ 412714 w 2051964"/>
              <a:gd name="connsiteY4" fmla="*/ 609600 h 2168885"/>
              <a:gd name="connsiteX5" fmla="*/ 336514 w 2051964"/>
              <a:gd name="connsiteY5" fmla="*/ 781050 h 2168885"/>
              <a:gd name="connsiteX6" fmla="*/ 279364 w 2051964"/>
              <a:gd name="connsiteY6" fmla="*/ 838200 h 2168885"/>
              <a:gd name="connsiteX7" fmla="*/ 203164 w 2051964"/>
              <a:gd name="connsiteY7" fmla="*/ 952500 h 2168885"/>
              <a:gd name="connsiteX8" fmla="*/ 3665 w 2051964"/>
              <a:gd name="connsiteY8" fmla="*/ 1097206 h 2168885"/>
              <a:gd name="connsiteX9" fmla="*/ 96762 w 2051964"/>
              <a:gd name="connsiteY9" fmla="*/ 1438637 h 2168885"/>
              <a:gd name="connsiteX10" fmla="*/ 373897 w 2051964"/>
              <a:gd name="connsiteY10" fmla="*/ 1795269 h 2168885"/>
              <a:gd name="connsiteX11" fmla="*/ 650311 w 2051964"/>
              <a:gd name="connsiteY11" fmla="*/ 2136702 h 2168885"/>
              <a:gd name="connsiteX12" fmla="*/ 982441 w 2051964"/>
              <a:gd name="connsiteY12" fmla="*/ 2137984 h 2168885"/>
              <a:gd name="connsiteX13" fmla="*/ 1428153 w 2051964"/>
              <a:gd name="connsiteY13" fmla="*/ 2158317 h 2168885"/>
              <a:gd name="connsiteX14" fmla="*/ 1530583 w 2051964"/>
              <a:gd name="connsiteY14" fmla="*/ 2000974 h 2168885"/>
              <a:gd name="connsiteX15" fmla="*/ 1915174 w 2051964"/>
              <a:gd name="connsiteY15" fmla="*/ 2159599 h 2168885"/>
              <a:gd name="connsiteX16" fmla="*/ 1752340 w 2051964"/>
              <a:gd name="connsiteY16" fmla="*/ 1660824 h 2168885"/>
              <a:gd name="connsiteX17" fmla="*/ 2050677 w 2051964"/>
              <a:gd name="connsiteY17" fmla="*/ 1495786 h 2168885"/>
              <a:gd name="connsiteX18" fmla="*/ 1612864 w 2051964"/>
              <a:gd name="connsiteY18" fmla="*/ 1085850 h 2168885"/>
              <a:gd name="connsiteX19" fmla="*/ 1650964 w 2051964"/>
              <a:gd name="connsiteY19" fmla="*/ 1028700 h 2168885"/>
              <a:gd name="connsiteX20" fmla="*/ 1727164 w 2051964"/>
              <a:gd name="connsiteY20" fmla="*/ 952500 h 2168885"/>
              <a:gd name="connsiteX21" fmla="*/ 1650964 w 2051964"/>
              <a:gd name="connsiteY21" fmla="*/ 781050 h 2168885"/>
              <a:gd name="connsiteX22" fmla="*/ 1593814 w 2051964"/>
              <a:gd name="connsiteY22" fmla="*/ 742950 h 2168885"/>
              <a:gd name="connsiteX23" fmla="*/ 1517614 w 2051964"/>
              <a:gd name="connsiteY23" fmla="*/ 628650 h 2168885"/>
              <a:gd name="connsiteX24" fmla="*/ 1498564 w 2051964"/>
              <a:gd name="connsiteY24" fmla="*/ 571500 h 2168885"/>
              <a:gd name="connsiteX25" fmla="*/ 1460464 w 2051964"/>
              <a:gd name="connsiteY25" fmla="*/ 514350 h 2168885"/>
              <a:gd name="connsiteX26" fmla="*/ 1441414 w 2051964"/>
              <a:gd name="connsiteY26" fmla="*/ 304800 h 2168885"/>
              <a:gd name="connsiteX27" fmla="*/ 1422364 w 2051964"/>
              <a:gd name="connsiteY27" fmla="*/ 152400 h 2168885"/>
              <a:gd name="connsiteX28" fmla="*/ 1308064 w 2051964"/>
              <a:gd name="connsiteY28" fmla="*/ 114300 h 2168885"/>
              <a:gd name="connsiteX29" fmla="*/ 1250914 w 2051964"/>
              <a:gd name="connsiteY29" fmla="*/ 95250 h 2168885"/>
              <a:gd name="connsiteX30" fmla="*/ 927064 w 2051964"/>
              <a:gd name="connsiteY30" fmla="*/ 57150 h 2168885"/>
              <a:gd name="connsiteX31" fmla="*/ 698464 w 2051964"/>
              <a:gd name="connsiteY31" fmla="*/ 0 h 2168885"/>
              <a:gd name="connsiteX32" fmla="*/ 374614 w 2051964"/>
              <a:gd name="connsiteY32" fmla="*/ 19050 h 2168885"/>
              <a:gd name="connsiteX33" fmla="*/ 317464 w 2051964"/>
              <a:gd name="connsiteY33" fmla="*/ 38100 h 2168885"/>
              <a:gd name="connsiteX34" fmla="*/ 279364 w 2051964"/>
              <a:gd name="connsiteY34" fmla="*/ 95250 h 2168885"/>
              <a:gd name="connsiteX35" fmla="*/ 393664 w 2051964"/>
              <a:gd name="connsiteY35" fmla="*/ 152400 h 2168885"/>
              <a:gd name="connsiteX0" fmla="*/ 336514 w 2062187"/>
              <a:gd name="connsiteY0" fmla="*/ 95250 h 2168885"/>
              <a:gd name="connsiteX1" fmla="*/ 374614 w 2062187"/>
              <a:gd name="connsiteY1" fmla="*/ 266700 h 2168885"/>
              <a:gd name="connsiteX2" fmla="*/ 393664 w 2062187"/>
              <a:gd name="connsiteY2" fmla="*/ 323850 h 2168885"/>
              <a:gd name="connsiteX3" fmla="*/ 431764 w 2062187"/>
              <a:gd name="connsiteY3" fmla="*/ 381000 h 2168885"/>
              <a:gd name="connsiteX4" fmla="*/ 412714 w 2062187"/>
              <a:gd name="connsiteY4" fmla="*/ 609600 h 2168885"/>
              <a:gd name="connsiteX5" fmla="*/ 336514 w 2062187"/>
              <a:gd name="connsiteY5" fmla="*/ 781050 h 2168885"/>
              <a:gd name="connsiteX6" fmla="*/ 279364 w 2062187"/>
              <a:gd name="connsiteY6" fmla="*/ 838200 h 2168885"/>
              <a:gd name="connsiteX7" fmla="*/ 203164 w 2062187"/>
              <a:gd name="connsiteY7" fmla="*/ 952500 h 2168885"/>
              <a:gd name="connsiteX8" fmla="*/ 3665 w 2062187"/>
              <a:gd name="connsiteY8" fmla="*/ 1097206 h 2168885"/>
              <a:gd name="connsiteX9" fmla="*/ 96762 w 2062187"/>
              <a:gd name="connsiteY9" fmla="*/ 1438637 h 2168885"/>
              <a:gd name="connsiteX10" fmla="*/ 373897 w 2062187"/>
              <a:gd name="connsiteY10" fmla="*/ 1795269 h 2168885"/>
              <a:gd name="connsiteX11" fmla="*/ 650311 w 2062187"/>
              <a:gd name="connsiteY11" fmla="*/ 2136702 h 2168885"/>
              <a:gd name="connsiteX12" fmla="*/ 982441 w 2062187"/>
              <a:gd name="connsiteY12" fmla="*/ 2137984 h 2168885"/>
              <a:gd name="connsiteX13" fmla="*/ 1428153 w 2062187"/>
              <a:gd name="connsiteY13" fmla="*/ 2158317 h 2168885"/>
              <a:gd name="connsiteX14" fmla="*/ 1530583 w 2062187"/>
              <a:gd name="connsiteY14" fmla="*/ 2000974 h 2168885"/>
              <a:gd name="connsiteX15" fmla="*/ 1915174 w 2062187"/>
              <a:gd name="connsiteY15" fmla="*/ 2159599 h 2168885"/>
              <a:gd name="connsiteX16" fmla="*/ 1752340 w 2062187"/>
              <a:gd name="connsiteY16" fmla="*/ 1660824 h 2168885"/>
              <a:gd name="connsiteX17" fmla="*/ 2050677 w 2062187"/>
              <a:gd name="connsiteY17" fmla="*/ 1495786 h 2168885"/>
              <a:gd name="connsiteX18" fmla="*/ 2016168 w 2062187"/>
              <a:gd name="connsiteY18" fmla="*/ 1334595 h 2168885"/>
              <a:gd name="connsiteX19" fmla="*/ 1650964 w 2062187"/>
              <a:gd name="connsiteY19" fmla="*/ 1028700 h 2168885"/>
              <a:gd name="connsiteX20" fmla="*/ 1727164 w 2062187"/>
              <a:gd name="connsiteY20" fmla="*/ 952500 h 2168885"/>
              <a:gd name="connsiteX21" fmla="*/ 1650964 w 2062187"/>
              <a:gd name="connsiteY21" fmla="*/ 781050 h 2168885"/>
              <a:gd name="connsiteX22" fmla="*/ 1593814 w 2062187"/>
              <a:gd name="connsiteY22" fmla="*/ 742950 h 2168885"/>
              <a:gd name="connsiteX23" fmla="*/ 1517614 w 2062187"/>
              <a:gd name="connsiteY23" fmla="*/ 628650 h 2168885"/>
              <a:gd name="connsiteX24" fmla="*/ 1498564 w 2062187"/>
              <a:gd name="connsiteY24" fmla="*/ 571500 h 2168885"/>
              <a:gd name="connsiteX25" fmla="*/ 1460464 w 2062187"/>
              <a:gd name="connsiteY25" fmla="*/ 514350 h 2168885"/>
              <a:gd name="connsiteX26" fmla="*/ 1441414 w 2062187"/>
              <a:gd name="connsiteY26" fmla="*/ 304800 h 2168885"/>
              <a:gd name="connsiteX27" fmla="*/ 1422364 w 2062187"/>
              <a:gd name="connsiteY27" fmla="*/ 152400 h 2168885"/>
              <a:gd name="connsiteX28" fmla="*/ 1308064 w 2062187"/>
              <a:gd name="connsiteY28" fmla="*/ 114300 h 2168885"/>
              <a:gd name="connsiteX29" fmla="*/ 1250914 w 2062187"/>
              <a:gd name="connsiteY29" fmla="*/ 95250 h 2168885"/>
              <a:gd name="connsiteX30" fmla="*/ 927064 w 2062187"/>
              <a:gd name="connsiteY30" fmla="*/ 57150 h 2168885"/>
              <a:gd name="connsiteX31" fmla="*/ 698464 w 2062187"/>
              <a:gd name="connsiteY31" fmla="*/ 0 h 2168885"/>
              <a:gd name="connsiteX32" fmla="*/ 374614 w 2062187"/>
              <a:gd name="connsiteY32" fmla="*/ 19050 h 2168885"/>
              <a:gd name="connsiteX33" fmla="*/ 317464 w 2062187"/>
              <a:gd name="connsiteY33" fmla="*/ 38100 h 2168885"/>
              <a:gd name="connsiteX34" fmla="*/ 279364 w 2062187"/>
              <a:gd name="connsiteY34" fmla="*/ 95250 h 2168885"/>
              <a:gd name="connsiteX35" fmla="*/ 393664 w 2062187"/>
              <a:gd name="connsiteY35" fmla="*/ 152400 h 2168885"/>
              <a:gd name="connsiteX0" fmla="*/ 336514 w 2112136"/>
              <a:gd name="connsiteY0" fmla="*/ 95250 h 2168885"/>
              <a:gd name="connsiteX1" fmla="*/ 374614 w 2112136"/>
              <a:gd name="connsiteY1" fmla="*/ 266700 h 2168885"/>
              <a:gd name="connsiteX2" fmla="*/ 393664 w 2112136"/>
              <a:gd name="connsiteY2" fmla="*/ 323850 h 2168885"/>
              <a:gd name="connsiteX3" fmla="*/ 431764 w 2112136"/>
              <a:gd name="connsiteY3" fmla="*/ 381000 h 2168885"/>
              <a:gd name="connsiteX4" fmla="*/ 412714 w 2112136"/>
              <a:gd name="connsiteY4" fmla="*/ 609600 h 2168885"/>
              <a:gd name="connsiteX5" fmla="*/ 336514 w 2112136"/>
              <a:gd name="connsiteY5" fmla="*/ 781050 h 2168885"/>
              <a:gd name="connsiteX6" fmla="*/ 279364 w 2112136"/>
              <a:gd name="connsiteY6" fmla="*/ 838200 h 2168885"/>
              <a:gd name="connsiteX7" fmla="*/ 203164 w 2112136"/>
              <a:gd name="connsiteY7" fmla="*/ 952500 h 2168885"/>
              <a:gd name="connsiteX8" fmla="*/ 3665 w 2112136"/>
              <a:gd name="connsiteY8" fmla="*/ 1097206 h 2168885"/>
              <a:gd name="connsiteX9" fmla="*/ 96762 w 2112136"/>
              <a:gd name="connsiteY9" fmla="*/ 1438637 h 2168885"/>
              <a:gd name="connsiteX10" fmla="*/ 373897 w 2112136"/>
              <a:gd name="connsiteY10" fmla="*/ 1795269 h 2168885"/>
              <a:gd name="connsiteX11" fmla="*/ 650311 w 2112136"/>
              <a:gd name="connsiteY11" fmla="*/ 2136702 h 2168885"/>
              <a:gd name="connsiteX12" fmla="*/ 982441 w 2112136"/>
              <a:gd name="connsiteY12" fmla="*/ 2137984 h 2168885"/>
              <a:gd name="connsiteX13" fmla="*/ 1428153 w 2112136"/>
              <a:gd name="connsiteY13" fmla="*/ 2158317 h 2168885"/>
              <a:gd name="connsiteX14" fmla="*/ 1530583 w 2112136"/>
              <a:gd name="connsiteY14" fmla="*/ 2000974 h 2168885"/>
              <a:gd name="connsiteX15" fmla="*/ 1915174 w 2112136"/>
              <a:gd name="connsiteY15" fmla="*/ 2159599 h 2168885"/>
              <a:gd name="connsiteX16" fmla="*/ 1752340 w 2112136"/>
              <a:gd name="connsiteY16" fmla="*/ 1660824 h 2168885"/>
              <a:gd name="connsiteX17" fmla="*/ 2050677 w 2112136"/>
              <a:gd name="connsiteY17" fmla="*/ 1495786 h 2168885"/>
              <a:gd name="connsiteX18" fmla="*/ 2016168 w 2112136"/>
              <a:gd name="connsiteY18" fmla="*/ 1334595 h 2168885"/>
              <a:gd name="connsiteX19" fmla="*/ 1650964 w 2112136"/>
              <a:gd name="connsiteY19" fmla="*/ 1028700 h 2168885"/>
              <a:gd name="connsiteX20" fmla="*/ 2112136 w 2112136"/>
              <a:gd name="connsiteY20" fmla="*/ 1254549 h 2168885"/>
              <a:gd name="connsiteX21" fmla="*/ 1650964 w 2112136"/>
              <a:gd name="connsiteY21" fmla="*/ 781050 h 2168885"/>
              <a:gd name="connsiteX22" fmla="*/ 1593814 w 2112136"/>
              <a:gd name="connsiteY22" fmla="*/ 742950 h 2168885"/>
              <a:gd name="connsiteX23" fmla="*/ 1517614 w 2112136"/>
              <a:gd name="connsiteY23" fmla="*/ 628650 h 2168885"/>
              <a:gd name="connsiteX24" fmla="*/ 1498564 w 2112136"/>
              <a:gd name="connsiteY24" fmla="*/ 571500 h 2168885"/>
              <a:gd name="connsiteX25" fmla="*/ 1460464 w 2112136"/>
              <a:gd name="connsiteY25" fmla="*/ 514350 h 2168885"/>
              <a:gd name="connsiteX26" fmla="*/ 1441414 w 2112136"/>
              <a:gd name="connsiteY26" fmla="*/ 304800 h 2168885"/>
              <a:gd name="connsiteX27" fmla="*/ 1422364 w 2112136"/>
              <a:gd name="connsiteY27" fmla="*/ 152400 h 2168885"/>
              <a:gd name="connsiteX28" fmla="*/ 1308064 w 2112136"/>
              <a:gd name="connsiteY28" fmla="*/ 114300 h 2168885"/>
              <a:gd name="connsiteX29" fmla="*/ 1250914 w 2112136"/>
              <a:gd name="connsiteY29" fmla="*/ 95250 h 2168885"/>
              <a:gd name="connsiteX30" fmla="*/ 927064 w 2112136"/>
              <a:gd name="connsiteY30" fmla="*/ 57150 h 2168885"/>
              <a:gd name="connsiteX31" fmla="*/ 698464 w 2112136"/>
              <a:gd name="connsiteY31" fmla="*/ 0 h 2168885"/>
              <a:gd name="connsiteX32" fmla="*/ 374614 w 2112136"/>
              <a:gd name="connsiteY32" fmla="*/ 19050 h 2168885"/>
              <a:gd name="connsiteX33" fmla="*/ 317464 w 2112136"/>
              <a:gd name="connsiteY33" fmla="*/ 38100 h 2168885"/>
              <a:gd name="connsiteX34" fmla="*/ 279364 w 2112136"/>
              <a:gd name="connsiteY34" fmla="*/ 95250 h 2168885"/>
              <a:gd name="connsiteX35" fmla="*/ 393664 w 2112136"/>
              <a:gd name="connsiteY35" fmla="*/ 152400 h 2168885"/>
              <a:gd name="connsiteX0" fmla="*/ 336514 w 2165864"/>
              <a:gd name="connsiteY0" fmla="*/ 95250 h 2168885"/>
              <a:gd name="connsiteX1" fmla="*/ 374614 w 2165864"/>
              <a:gd name="connsiteY1" fmla="*/ 266700 h 2168885"/>
              <a:gd name="connsiteX2" fmla="*/ 393664 w 2165864"/>
              <a:gd name="connsiteY2" fmla="*/ 323850 h 2168885"/>
              <a:gd name="connsiteX3" fmla="*/ 431764 w 2165864"/>
              <a:gd name="connsiteY3" fmla="*/ 381000 h 2168885"/>
              <a:gd name="connsiteX4" fmla="*/ 412714 w 2165864"/>
              <a:gd name="connsiteY4" fmla="*/ 609600 h 2168885"/>
              <a:gd name="connsiteX5" fmla="*/ 336514 w 2165864"/>
              <a:gd name="connsiteY5" fmla="*/ 781050 h 2168885"/>
              <a:gd name="connsiteX6" fmla="*/ 279364 w 2165864"/>
              <a:gd name="connsiteY6" fmla="*/ 838200 h 2168885"/>
              <a:gd name="connsiteX7" fmla="*/ 203164 w 2165864"/>
              <a:gd name="connsiteY7" fmla="*/ 952500 h 2168885"/>
              <a:gd name="connsiteX8" fmla="*/ 3665 w 2165864"/>
              <a:gd name="connsiteY8" fmla="*/ 1097206 h 2168885"/>
              <a:gd name="connsiteX9" fmla="*/ 96762 w 2165864"/>
              <a:gd name="connsiteY9" fmla="*/ 1438637 h 2168885"/>
              <a:gd name="connsiteX10" fmla="*/ 373897 w 2165864"/>
              <a:gd name="connsiteY10" fmla="*/ 1795269 h 2168885"/>
              <a:gd name="connsiteX11" fmla="*/ 650311 w 2165864"/>
              <a:gd name="connsiteY11" fmla="*/ 2136702 h 2168885"/>
              <a:gd name="connsiteX12" fmla="*/ 982441 w 2165864"/>
              <a:gd name="connsiteY12" fmla="*/ 2137984 h 2168885"/>
              <a:gd name="connsiteX13" fmla="*/ 1428153 w 2165864"/>
              <a:gd name="connsiteY13" fmla="*/ 2158317 h 2168885"/>
              <a:gd name="connsiteX14" fmla="*/ 1530583 w 2165864"/>
              <a:gd name="connsiteY14" fmla="*/ 2000974 h 2168885"/>
              <a:gd name="connsiteX15" fmla="*/ 1915174 w 2165864"/>
              <a:gd name="connsiteY15" fmla="*/ 2159599 h 2168885"/>
              <a:gd name="connsiteX16" fmla="*/ 1752340 w 2165864"/>
              <a:gd name="connsiteY16" fmla="*/ 1660824 h 2168885"/>
              <a:gd name="connsiteX17" fmla="*/ 2050677 w 2165864"/>
              <a:gd name="connsiteY17" fmla="*/ 1495786 h 2168885"/>
              <a:gd name="connsiteX18" fmla="*/ 2016168 w 2165864"/>
              <a:gd name="connsiteY18" fmla="*/ 1334595 h 2168885"/>
              <a:gd name="connsiteX19" fmla="*/ 2164258 w 2165864"/>
              <a:gd name="connsiteY19" fmla="*/ 1455121 h 2168885"/>
              <a:gd name="connsiteX20" fmla="*/ 2112136 w 2165864"/>
              <a:gd name="connsiteY20" fmla="*/ 1254549 h 2168885"/>
              <a:gd name="connsiteX21" fmla="*/ 1650964 w 2165864"/>
              <a:gd name="connsiteY21" fmla="*/ 781050 h 2168885"/>
              <a:gd name="connsiteX22" fmla="*/ 1593814 w 2165864"/>
              <a:gd name="connsiteY22" fmla="*/ 742950 h 2168885"/>
              <a:gd name="connsiteX23" fmla="*/ 1517614 w 2165864"/>
              <a:gd name="connsiteY23" fmla="*/ 628650 h 2168885"/>
              <a:gd name="connsiteX24" fmla="*/ 1498564 w 2165864"/>
              <a:gd name="connsiteY24" fmla="*/ 571500 h 2168885"/>
              <a:gd name="connsiteX25" fmla="*/ 1460464 w 2165864"/>
              <a:gd name="connsiteY25" fmla="*/ 514350 h 2168885"/>
              <a:gd name="connsiteX26" fmla="*/ 1441414 w 2165864"/>
              <a:gd name="connsiteY26" fmla="*/ 304800 h 2168885"/>
              <a:gd name="connsiteX27" fmla="*/ 1422364 w 2165864"/>
              <a:gd name="connsiteY27" fmla="*/ 152400 h 2168885"/>
              <a:gd name="connsiteX28" fmla="*/ 1308064 w 2165864"/>
              <a:gd name="connsiteY28" fmla="*/ 114300 h 2168885"/>
              <a:gd name="connsiteX29" fmla="*/ 1250914 w 2165864"/>
              <a:gd name="connsiteY29" fmla="*/ 95250 h 2168885"/>
              <a:gd name="connsiteX30" fmla="*/ 927064 w 2165864"/>
              <a:gd name="connsiteY30" fmla="*/ 57150 h 2168885"/>
              <a:gd name="connsiteX31" fmla="*/ 698464 w 2165864"/>
              <a:gd name="connsiteY31" fmla="*/ 0 h 2168885"/>
              <a:gd name="connsiteX32" fmla="*/ 374614 w 2165864"/>
              <a:gd name="connsiteY32" fmla="*/ 19050 h 2168885"/>
              <a:gd name="connsiteX33" fmla="*/ 317464 w 2165864"/>
              <a:gd name="connsiteY33" fmla="*/ 38100 h 2168885"/>
              <a:gd name="connsiteX34" fmla="*/ 279364 w 2165864"/>
              <a:gd name="connsiteY34" fmla="*/ 95250 h 2168885"/>
              <a:gd name="connsiteX35" fmla="*/ 393664 w 2165864"/>
              <a:gd name="connsiteY35" fmla="*/ 152400 h 2168885"/>
              <a:gd name="connsiteX0" fmla="*/ 597331 w 2426681"/>
              <a:gd name="connsiteY0" fmla="*/ 95250 h 2168885"/>
              <a:gd name="connsiteX1" fmla="*/ 635431 w 2426681"/>
              <a:gd name="connsiteY1" fmla="*/ 266700 h 2168885"/>
              <a:gd name="connsiteX2" fmla="*/ 654481 w 2426681"/>
              <a:gd name="connsiteY2" fmla="*/ 323850 h 2168885"/>
              <a:gd name="connsiteX3" fmla="*/ 692581 w 2426681"/>
              <a:gd name="connsiteY3" fmla="*/ 381000 h 2168885"/>
              <a:gd name="connsiteX4" fmla="*/ 673531 w 2426681"/>
              <a:gd name="connsiteY4" fmla="*/ 609600 h 2168885"/>
              <a:gd name="connsiteX5" fmla="*/ 597331 w 2426681"/>
              <a:gd name="connsiteY5" fmla="*/ 781050 h 2168885"/>
              <a:gd name="connsiteX6" fmla="*/ 540181 w 2426681"/>
              <a:gd name="connsiteY6" fmla="*/ 838200 h 2168885"/>
              <a:gd name="connsiteX7" fmla="*/ 5681 w 2426681"/>
              <a:gd name="connsiteY7" fmla="*/ 1094640 h 2168885"/>
              <a:gd name="connsiteX8" fmla="*/ 264482 w 2426681"/>
              <a:gd name="connsiteY8" fmla="*/ 1097206 h 2168885"/>
              <a:gd name="connsiteX9" fmla="*/ 357579 w 2426681"/>
              <a:gd name="connsiteY9" fmla="*/ 1438637 h 2168885"/>
              <a:gd name="connsiteX10" fmla="*/ 634714 w 2426681"/>
              <a:gd name="connsiteY10" fmla="*/ 1795269 h 2168885"/>
              <a:gd name="connsiteX11" fmla="*/ 911128 w 2426681"/>
              <a:gd name="connsiteY11" fmla="*/ 2136702 h 2168885"/>
              <a:gd name="connsiteX12" fmla="*/ 1243258 w 2426681"/>
              <a:gd name="connsiteY12" fmla="*/ 2137984 h 2168885"/>
              <a:gd name="connsiteX13" fmla="*/ 1688970 w 2426681"/>
              <a:gd name="connsiteY13" fmla="*/ 2158317 h 2168885"/>
              <a:gd name="connsiteX14" fmla="*/ 1791400 w 2426681"/>
              <a:gd name="connsiteY14" fmla="*/ 2000974 h 2168885"/>
              <a:gd name="connsiteX15" fmla="*/ 2175991 w 2426681"/>
              <a:gd name="connsiteY15" fmla="*/ 2159599 h 2168885"/>
              <a:gd name="connsiteX16" fmla="*/ 2013157 w 2426681"/>
              <a:gd name="connsiteY16" fmla="*/ 1660824 h 2168885"/>
              <a:gd name="connsiteX17" fmla="*/ 2311494 w 2426681"/>
              <a:gd name="connsiteY17" fmla="*/ 1495786 h 2168885"/>
              <a:gd name="connsiteX18" fmla="*/ 2276985 w 2426681"/>
              <a:gd name="connsiteY18" fmla="*/ 1334595 h 2168885"/>
              <a:gd name="connsiteX19" fmla="*/ 2425075 w 2426681"/>
              <a:gd name="connsiteY19" fmla="*/ 1455121 h 2168885"/>
              <a:gd name="connsiteX20" fmla="*/ 2372953 w 2426681"/>
              <a:gd name="connsiteY20" fmla="*/ 1254549 h 2168885"/>
              <a:gd name="connsiteX21" fmla="*/ 1911781 w 2426681"/>
              <a:gd name="connsiteY21" fmla="*/ 781050 h 2168885"/>
              <a:gd name="connsiteX22" fmla="*/ 1854631 w 2426681"/>
              <a:gd name="connsiteY22" fmla="*/ 742950 h 2168885"/>
              <a:gd name="connsiteX23" fmla="*/ 1778431 w 2426681"/>
              <a:gd name="connsiteY23" fmla="*/ 628650 h 2168885"/>
              <a:gd name="connsiteX24" fmla="*/ 1759381 w 2426681"/>
              <a:gd name="connsiteY24" fmla="*/ 571500 h 2168885"/>
              <a:gd name="connsiteX25" fmla="*/ 1721281 w 2426681"/>
              <a:gd name="connsiteY25" fmla="*/ 514350 h 2168885"/>
              <a:gd name="connsiteX26" fmla="*/ 1702231 w 2426681"/>
              <a:gd name="connsiteY26" fmla="*/ 304800 h 2168885"/>
              <a:gd name="connsiteX27" fmla="*/ 1683181 w 2426681"/>
              <a:gd name="connsiteY27" fmla="*/ 152400 h 2168885"/>
              <a:gd name="connsiteX28" fmla="*/ 1568881 w 2426681"/>
              <a:gd name="connsiteY28" fmla="*/ 114300 h 2168885"/>
              <a:gd name="connsiteX29" fmla="*/ 1511731 w 2426681"/>
              <a:gd name="connsiteY29" fmla="*/ 95250 h 2168885"/>
              <a:gd name="connsiteX30" fmla="*/ 1187881 w 2426681"/>
              <a:gd name="connsiteY30" fmla="*/ 57150 h 2168885"/>
              <a:gd name="connsiteX31" fmla="*/ 959281 w 2426681"/>
              <a:gd name="connsiteY31" fmla="*/ 0 h 2168885"/>
              <a:gd name="connsiteX32" fmla="*/ 635431 w 2426681"/>
              <a:gd name="connsiteY32" fmla="*/ 19050 h 2168885"/>
              <a:gd name="connsiteX33" fmla="*/ 578281 w 2426681"/>
              <a:gd name="connsiteY33" fmla="*/ 38100 h 2168885"/>
              <a:gd name="connsiteX34" fmla="*/ 540181 w 2426681"/>
              <a:gd name="connsiteY34" fmla="*/ 95250 h 2168885"/>
              <a:gd name="connsiteX35" fmla="*/ 654481 w 2426681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758305 w 2425605"/>
              <a:gd name="connsiteY24" fmla="*/ 571500 h 2168885"/>
              <a:gd name="connsiteX25" fmla="*/ 1720205 w 2425605"/>
              <a:gd name="connsiteY25" fmla="*/ 514350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758305 w 2425605"/>
              <a:gd name="connsiteY24" fmla="*/ 571500 h 2168885"/>
              <a:gd name="connsiteX25" fmla="*/ 1542997 w 2425605"/>
              <a:gd name="connsiteY25" fmla="*/ 621696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669701 w 2425605"/>
              <a:gd name="connsiteY24" fmla="*/ 711049 h 2168885"/>
              <a:gd name="connsiteX25" fmla="*/ 1542997 w 2425605"/>
              <a:gd name="connsiteY25" fmla="*/ 621696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701155 w 2425605"/>
              <a:gd name="connsiteY25" fmla="*/ 304800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669701 w 2425605"/>
              <a:gd name="connsiteY22" fmla="*/ 711049 h 2168885"/>
              <a:gd name="connsiteX23" fmla="*/ 1542997 w 2425605"/>
              <a:gd name="connsiteY23" fmla="*/ 621696 h 2168885"/>
              <a:gd name="connsiteX24" fmla="*/ 1568249 w 2425605"/>
              <a:gd name="connsiteY24" fmla="*/ 283331 h 2168885"/>
              <a:gd name="connsiteX25" fmla="*/ 1682105 w 2425605"/>
              <a:gd name="connsiteY25" fmla="*/ 152400 h 2168885"/>
              <a:gd name="connsiteX26" fmla="*/ 1567805 w 2425605"/>
              <a:gd name="connsiteY26" fmla="*/ 114300 h 2168885"/>
              <a:gd name="connsiteX27" fmla="*/ 1510655 w 2425605"/>
              <a:gd name="connsiteY27" fmla="*/ 95250 h 2168885"/>
              <a:gd name="connsiteX28" fmla="*/ 1186805 w 2425605"/>
              <a:gd name="connsiteY28" fmla="*/ 57150 h 2168885"/>
              <a:gd name="connsiteX29" fmla="*/ 958205 w 2425605"/>
              <a:gd name="connsiteY29" fmla="*/ 0 h 2168885"/>
              <a:gd name="connsiteX30" fmla="*/ 634355 w 2425605"/>
              <a:gd name="connsiteY30" fmla="*/ 19050 h 2168885"/>
              <a:gd name="connsiteX31" fmla="*/ 577205 w 2425605"/>
              <a:gd name="connsiteY31" fmla="*/ 38100 h 2168885"/>
              <a:gd name="connsiteX32" fmla="*/ 539105 w 2425605"/>
              <a:gd name="connsiteY32" fmla="*/ 95250 h 2168885"/>
              <a:gd name="connsiteX33" fmla="*/ 653405 w 2425605"/>
              <a:gd name="connsiteY33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47794 w 2425605"/>
              <a:gd name="connsiteY21" fmla="*/ 852946 h 2168885"/>
              <a:gd name="connsiteX22" fmla="*/ 1669701 w 2425605"/>
              <a:gd name="connsiteY22" fmla="*/ 711049 h 2168885"/>
              <a:gd name="connsiteX23" fmla="*/ 1542997 w 2425605"/>
              <a:gd name="connsiteY23" fmla="*/ 621696 h 2168885"/>
              <a:gd name="connsiteX24" fmla="*/ 1568249 w 2425605"/>
              <a:gd name="connsiteY24" fmla="*/ 283331 h 2168885"/>
              <a:gd name="connsiteX25" fmla="*/ 1682105 w 2425605"/>
              <a:gd name="connsiteY25" fmla="*/ 152400 h 2168885"/>
              <a:gd name="connsiteX26" fmla="*/ 1567805 w 2425605"/>
              <a:gd name="connsiteY26" fmla="*/ 114300 h 2168885"/>
              <a:gd name="connsiteX27" fmla="*/ 1510655 w 2425605"/>
              <a:gd name="connsiteY27" fmla="*/ 95250 h 2168885"/>
              <a:gd name="connsiteX28" fmla="*/ 1186805 w 2425605"/>
              <a:gd name="connsiteY28" fmla="*/ 57150 h 2168885"/>
              <a:gd name="connsiteX29" fmla="*/ 958205 w 2425605"/>
              <a:gd name="connsiteY29" fmla="*/ 0 h 2168885"/>
              <a:gd name="connsiteX30" fmla="*/ 634355 w 2425605"/>
              <a:gd name="connsiteY30" fmla="*/ 19050 h 2168885"/>
              <a:gd name="connsiteX31" fmla="*/ 577205 w 2425605"/>
              <a:gd name="connsiteY31" fmla="*/ 38100 h 2168885"/>
              <a:gd name="connsiteX32" fmla="*/ 539105 w 2425605"/>
              <a:gd name="connsiteY32" fmla="*/ 95250 h 2168885"/>
              <a:gd name="connsiteX33" fmla="*/ 653405 w 2425605"/>
              <a:gd name="connsiteY33" fmla="*/ 152400 h 21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5605" h="2168885">
                <a:moveTo>
                  <a:pt x="596255" y="95250"/>
                </a:moveTo>
                <a:cubicBezTo>
                  <a:pt x="609349" y="160722"/>
                  <a:pt x="619292" y="244702"/>
                  <a:pt x="634355" y="266700"/>
                </a:cubicBezTo>
                <a:cubicBezTo>
                  <a:pt x="649418" y="288698"/>
                  <a:pt x="664185" y="220713"/>
                  <a:pt x="686632" y="227239"/>
                </a:cubicBezTo>
                <a:cubicBezTo>
                  <a:pt x="709079" y="233765"/>
                  <a:pt x="756334" y="286808"/>
                  <a:pt x="769034" y="305858"/>
                </a:cubicBezTo>
                <a:cubicBezTo>
                  <a:pt x="762684" y="382058"/>
                  <a:pt x="778780" y="519666"/>
                  <a:pt x="749984" y="598865"/>
                </a:cubicBezTo>
                <a:cubicBezTo>
                  <a:pt x="721188" y="678064"/>
                  <a:pt x="698619" y="717471"/>
                  <a:pt x="596255" y="781050"/>
                </a:cubicBezTo>
                <a:cubicBezTo>
                  <a:pt x="493892" y="844629"/>
                  <a:pt x="234411" y="928076"/>
                  <a:pt x="135803" y="980341"/>
                </a:cubicBezTo>
                <a:cubicBezTo>
                  <a:pt x="37195" y="1032606"/>
                  <a:pt x="-16662" y="1075163"/>
                  <a:pt x="4605" y="1094640"/>
                </a:cubicBezTo>
                <a:cubicBezTo>
                  <a:pt x="25872" y="1114117"/>
                  <a:pt x="204756" y="1039873"/>
                  <a:pt x="263406" y="1097206"/>
                </a:cubicBezTo>
                <a:cubicBezTo>
                  <a:pt x="322056" y="1154539"/>
                  <a:pt x="294798" y="1322293"/>
                  <a:pt x="356503" y="1438637"/>
                </a:cubicBezTo>
                <a:cubicBezTo>
                  <a:pt x="418208" y="1554981"/>
                  <a:pt x="614588" y="1788919"/>
                  <a:pt x="633638" y="1795269"/>
                </a:cubicBezTo>
                <a:cubicBezTo>
                  <a:pt x="646338" y="1814319"/>
                  <a:pt x="808628" y="2079583"/>
                  <a:pt x="910052" y="2136702"/>
                </a:cubicBezTo>
                <a:cubicBezTo>
                  <a:pt x="1011476" y="2193821"/>
                  <a:pt x="1112542" y="2134382"/>
                  <a:pt x="1242182" y="2137984"/>
                </a:cubicBezTo>
                <a:cubicBezTo>
                  <a:pt x="1371822" y="2141587"/>
                  <a:pt x="1596537" y="2181152"/>
                  <a:pt x="1687894" y="2158317"/>
                </a:cubicBezTo>
                <a:cubicBezTo>
                  <a:pt x="1779251" y="2135482"/>
                  <a:pt x="1606293" y="1974684"/>
                  <a:pt x="1790324" y="2000974"/>
                </a:cubicBezTo>
                <a:cubicBezTo>
                  <a:pt x="1949074" y="1994624"/>
                  <a:pt x="2137956" y="2216291"/>
                  <a:pt x="2174915" y="2159599"/>
                </a:cubicBezTo>
                <a:cubicBezTo>
                  <a:pt x="2211874" y="2102907"/>
                  <a:pt x="1989497" y="1771460"/>
                  <a:pt x="2012081" y="1660824"/>
                </a:cubicBezTo>
                <a:cubicBezTo>
                  <a:pt x="2034665" y="1550188"/>
                  <a:pt x="2266447" y="1550157"/>
                  <a:pt x="2310418" y="1495786"/>
                </a:cubicBezTo>
                <a:cubicBezTo>
                  <a:pt x="2354389" y="1441415"/>
                  <a:pt x="2256859" y="1340945"/>
                  <a:pt x="2275909" y="1334595"/>
                </a:cubicBezTo>
                <a:cubicBezTo>
                  <a:pt x="2288609" y="1315545"/>
                  <a:pt x="2408004" y="1468462"/>
                  <a:pt x="2423999" y="1455121"/>
                </a:cubicBezTo>
                <a:cubicBezTo>
                  <a:pt x="2439994" y="1441780"/>
                  <a:pt x="2330313" y="1379240"/>
                  <a:pt x="2371877" y="1254549"/>
                </a:cubicBezTo>
                <a:cubicBezTo>
                  <a:pt x="2353014" y="1197960"/>
                  <a:pt x="2064823" y="943529"/>
                  <a:pt x="1947794" y="852946"/>
                </a:cubicBezTo>
                <a:cubicBezTo>
                  <a:pt x="1830765" y="762363"/>
                  <a:pt x="1737167" y="749591"/>
                  <a:pt x="1669701" y="711049"/>
                </a:cubicBezTo>
                <a:cubicBezTo>
                  <a:pt x="1602235" y="672507"/>
                  <a:pt x="1555697" y="640746"/>
                  <a:pt x="1542997" y="621696"/>
                </a:cubicBezTo>
                <a:cubicBezTo>
                  <a:pt x="1536647" y="551846"/>
                  <a:pt x="1545064" y="361547"/>
                  <a:pt x="1568249" y="283331"/>
                </a:cubicBezTo>
                <a:cubicBezTo>
                  <a:pt x="1591434" y="205115"/>
                  <a:pt x="1682179" y="180572"/>
                  <a:pt x="1682105" y="152400"/>
                </a:cubicBezTo>
                <a:cubicBezTo>
                  <a:pt x="1682031" y="124228"/>
                  <a:pt x="1605905" y="127000"/>
                  <a:pt x="1567805" y="114300"/>
                </a:cubicBezTo>
                <a:lnTo>
                  <a:pt x="1510655" y="95250"/>
                </a:lnTo>
                <a:cubicBezTo>
                  <a:pt x="1368952" y="48016"/>
                  <a:pt x="1473534" y="77631"/>
                  <a:pt x="1186805" y="57150"/>
                </a:cubicBezTo>
                <a:cubicBezTo>
                  <a:pt x="1035862" y="6836"/>
                  <a:pt x="1112119" y="25652"/>
                  <a:pt x="958205" y="0"/>
                </a:cubicBezTo>
                <a:cubicBezTo>
                  <a:pt x="850255" y="6350"/>
                  <a:pt x="741955" y="8290"/>
                  <a:pt x="634355" y="19050"/>
                </a:cubicBezTo>
                <a:cubicBezTo>
                  <a:pt x="614374" y="21048"/>
                  <a:pt x="592885" y="25556"/>
                  <a:pt x="577205" y="38100"/>
                </a:cubicBezTo>
                <a:cubicBezTo>
                  <a:pt x="559327" y="52403"/>
                  <a:pt x="551805" y="76200"/>
                  <a:pt x="539105" y="95250"/>
                </a:cubicBezTo>
                <a:cubicBezTo>
                  <a:pt x="568195" y="182521"/>
                  <a:pt x="538075" y="152400"/>
                  <a:pt x="653405" y="152400"/>
                </a:cubicBezTo>
              </a:path>
            </a:pathLst>
          </a:custGeom>
          <a:gradFill>
            <a:gsLst>
              <a:gs pos="0">
                <a:srgbClr val="FBEAC7"/>
              </a:gs>
              <a:gs pos="53000">
                <a:srgbClr val="FEE7F2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3" name="Группа 132"/>
          <p:cNvGrpSpPr/>
          <p:nvPr/>
        </p:nvGrpSpPr>
        <p:grpSpPr>
          <a:xfrm>
            <a:off x="682397" y="82583"/>
            <a:ext cx="1622428" cy="2104890"/>
            <a:chOff x="10366793" y="-740962"/>
            <a:chExt cx="1886539" cy="2372187"/>
          </a:xfrm>
        </p:grpSpPr>
        <p:sp>
          <p:nvSpPr>
            <p:cNvPr id="147" name="Полилиния 146"/>
            <p:cNvSpPr/>
            <p:nvPr/>
          </p:nvSpPr>
          <p:spPr>
            <a:xfrm rot="2668926">
              <a:off x="10676579" y="-740962"/>
              <a:ext cx="1085848" cy="933450"/>
            </a:xfrm>
            <a:custGeom>
              <a:avLst/>
              <a:gdLst>
                <a:gd name="connsiteX0" fmla="*/ 342900 w 1085850"/>
                <a:gd name="connsiteY0" fmla="*/ 57150 h 933450"/>
                <a:gd name="connsiteX1" fmla="*/ 171450 w 1085850"/>
                <a:gd name="connsiteY1" fmla="*/ 95250 h 933450"/>
                <a:gd name="connsiteX2" fmla="*/ 114300 w 1085850"/>
                <a:gd name="connsiteY2" fmla="*/ 133350 h 933450"/>
                <a:gd name="connsiteX3" fmla="*/ 57150 w 1085850"/>
                <a:gd name="connsiteY3" fmla="*/ 419100 h 933450"/>
                <a:gd name="connsiteX4" fmla="*/ 38100 w 1085850"/>
                <a:gd name="connsiteY4" fmla="*/ 609600 h 933450"/>
                <a:gd name="connsiteX5" fmla="*/ 0 w 1085850"/>
                <a:gd name="connsiteY5" fmla="*/ 723900 h 933450"/>
                <a:gd name="connsiteX6" fmla="*/ 19050 w 1085850"/>
                <a:gd name="connsiteY6" fmla="*/ 819150 h 933450"/>
                <a:gd name="connsiteX7" fmla="*/ 247650 w 1085850"/>
                <a:gd name="connsiteY7" fmla="*/ 838200 h 933450"/>
                <a:gd name="connsiteX8" fmla="*/ 361950 w 1085850"/>
                <a:gd name="connsiteY8" fmla="*/ 800100 h 933450"/>
                <a:gd name="connsiteX9" fmla="*/ 476250 w 1085850"/>
                <a:gd name="connsiteY9" fmla="*/ 857250 h 933450"/>
                <a:gd name="connsiteX10" fmla="*/ 590550 w 1085850"/>
                <a:gd name="connsiteY10" fmla="*/ 933450 h 933450"/>
                <a:gd name="connsiteX11" fmla="*/ 762000 w 1085850"/>
                <a:gd name="connsiteY11" fmla="*/ 914400 h 933450"/>
                <a:gd name="connsiteX12" fmla="*/ 876300 w 1085850"/>
                <a:gd name="connsiteY12" fmla="*/ 819150 h 933450"/>
                <a:gd name="connsiteX13" fmla="*/ 933450 w 1085850"/>
                <a:gd name="connsiteY13" fmla="*/ 800100 h 933450"/>
                <a:gd name="connsiteX14" fmla="*/ 990600 w 1085850"/>
                <a:gd name="connsiteY14" fmla="*/ 762000 h 933450"/>
                <a:gd name="connsiteX15" fmla="*/ 1047750 w 1085850"/>
                <a:gd name="connsiteY15" fmla="*/ 419100 h 933450"/>
                <a:gd name="connsiteX16" fmla="*/ 1085850 w 1085850"/>
                <a:gd name="connsiteY16" fmla="*/ 304800 h 933450"/>
                <a:gd name="connsiteX17" fmla="*/ 1066800 w 1085850"/>
                <a:gd name="connsiteY17" fmla="*/ 247650 h 933450"/>
                <a:gd name="connsiteX18" fmla="*/ 933450 w 1085850"/>
                <a:gd name="connsiteY18" fmla="*/ 209550 h 933450"/>
                <a:gd name="connsiteX19" fmla="*/ 819150 w 1085850"/>
                <a:gd name="connsiteY19" fmla="*/ 171450 h 933450"/>
                <a:gd name="connsiteX20" fmla="*/ 762000 w 1085850"/>
                <a:gd name="connsiteY20" fmla="*/ 95250 h 933450"/>
                <a:gd name="connsiteX21" fmla="*/ 666750 w 1085850"/>
                <a:gd name="connsiteY21" fmla="*/ 0 h 933450"/>
                <a:gd name="connsiteX22" fmla="*/ 400050 w 1085850"/>
                <a:gd name="connsiteY22" fmla="*/ 38100 h 933450"/>
                <a:gd name="connsiteX23" fmla="*/ 342900 w 1085850"/>
                <a:gd name="connsiteY23" fmla="*/ 571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5850" h="933450">
                  <a:moveTo>
                    <a:pt x="342900" y="57150"/>
                  </a:moveTo>
                  <a:cubicBezTo>
                    <a:pt x="304800" y="66675"/>
                    <a:pt x="194990" y="85161"/>
                    <a:pt x="171450" y="95250"/>
                  </a:cubicBezTo>
                  <a:cubicBezTo>
                    <a:pt x="150406" y="104269"/>
                    <a:pt x="133350" y="120650"/>
                    <a:pt x="114300" y="133350"/>
                  </a:cubicBezTo>
                  <a:cubicBezTo>
                    <a:pt x="6204" y="295494"/>
                    <a:pt x="33043" y="202140"/>
                    <a:pt x="57150" y="419100"/>
                  </a:cubicBezTo>
                  <a:cubicBezTo>
                    <a:pt x="50800" y="482600"/>
                    <a:pt x="49861" y="546876"/>
                    <a:pt x="38100" y="609600"/>
                  </a:cubicBezTo>
                  <a:cubicBezTo>
                    <a:pt x="30699" y="649073"/>
                    <a:pt x="0" y="723900"/>
                    <a:pt x="0" y="723900"/>
                  </a:cubicBezTo>
                  <a:cubicBezTo>
                    <a:pt x="6350" y="755650"/>
                    <a:pt x="230" y="792802"/>
                    <a:pt x="19050" y="819150"/>
                  </a:cubicBezTo>
                  <a:cubicBezTo>
                    <a:pt x="69046" y="889145"/>
                    <a:pt x="196861" y="844549"/>
                    <a:pt x="247650" y="838200"/>
                  </a:cubicBezTo>
                  <a:cubicBezTo>
                    <a:pt x="285750" y="825500"/>
                    <a:pt x="323850" y="787400"/>
                    <a:pt x="361950" y="800100"/>
                  </a:cubicBezTo>
                  <a:cubicBezTo>
                    <a:pt x="419228" y="819193"/>
                    <a:pt x="427011" y="816218"/>
                    <a:pt x="476250" y="857250"/>
                  </a:cubicBezTo>
                  <a:cubicBezTo>
                    <a:pt x="571382" y="936527"/>
                    <a:pt x="490115" y="899972"/>
                    <a:pt x="590550" y="933450"/>
                  </a:cubicBezTo>
                  <a:cubicBezTo>
                    <a:pt x="647700" y="927100"/>
                    <a:pt x="706215" y="928346"/>
                    <a:pt x="762000" y="914400"/>
                  </a:cubicBezTo>
                  <a:cubicBezTo>
                    <a:pt x="811861" y="901935"/>
                    <a:pt x="837914" y="844741"/>
                    <a:pt x="876300" y="819150"/>
                  </a:cubicBezTo>
                  <a:cubicBezTo>
                    <a:pt x="893008" y="808011"/>
                    <a:pt x="915489" y="809080"/>
                    <a:pt x="933450" y="800100"/>
                  </a:cubicBezTo>
                  <a:cubicBezTo>
                    <a:pt x="953928" y="789861"/>
                    <a:pt x="971550" y="774700"/>
                    <a:pt x="990600" y="762000"/>
                  </a:cubicBezTo>
                  <a:cubicBezTo>
                    <a:pt x="1088829" y="614656"/>
                    <a:pt x="997253" y="772581"/>
                    <a:pt x="1047750" y="419100"/>
                  </a:cubicBezTo>
                  <a:cubicBezTo>
                    <a:pt x="1053430" y="379343"/>
                    <a:pt x="1085850" y="304800"/>
                    <a:pt x="1085850" y="304800"/>
                  </a:cubicBezTo>
                  <a:cubicBezTo>
                    <a:pt x="1079500" y="285750"/>
                    <a:pt x="1080999" y="261849"/>
                    <a:pt x="1066800" y="247650"/>
                  </a:cubicBezTo>
                  <a:cubicBezTo>
                    <a:pt x="1057654" y="238504"/>
                    <a:pt x="934156" y="209762"/>
                    <a:pt x="933450" y="209550"/>
                  </a:cubicBezTo>
                  <a:cubicBezTo>
                    <a:pt x="894983" y="198010"/>
                    <a:pt x="819150" y="171450"/>
                    <a:pt x="819150" y="171450"/>
                  </a:cubicBezTo>
                  <a:cubicBezTo>
                    <a:pt x="800100" y="146050"/>
                    <a:pt x="784451" y="117701"/>
                    <a:pt x="762000" y="95250"/>
                  </a:cubicBezTo>
                  <a:cubicBezTo>
                    <a:pt x="635000" y="-31750"/>
                    <a:pt x="768350" y="152400"/>
                    <a:pt x="666750" y="0"/>
                  </a:cubicBezTo>
                  <a:cubicBezTo>
                    <a:pt x="570427" y="9632"/>
                    <a:pt x="488836" y="8505"/>
                    <a:pt x="400050" y="38100"/>
                  </a:cubicBezTo>
                  <a:cubicBezTo>
                    <a:pt x="386580" y="42590"/>
                    <a:pt x="381000" y="47625"/>
                    <a:pt x="342900" y="57150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10366793" y="-475988"/>
              <a:ext cx="1886539" cy="2107213"/>
            </a:xfrm>
            <a:custGeom>
              <a:avLst/>
              <a:gdLst>
                <a:gd name="connsiteX0" fmla="*/ 971550 w 2001255"/>
                <a:gd name="connsiteY0" fmla="*/ 5790 h 2107213"/>
                <a:gd name="connsiteX1" fmla="*/ 819150 w 2001255"/>
                <a:gd name="connsiteY1" fmla="*/ 43890 h 2107213"/>
                <a:gd name="connsiteX2" fmla="*/ 762000 w 2001255"/>
                <a:gd name="connsiteY2" fmla="*/ 81990 h 2107213"/>
                <a:gd name="connsiteX3" fmla="*/ 647700 w 2001255"/>
                <a:gd name="connsiteY3" fmla="*/ 120090 h 2107213"/>
                <a:gd name="connsiteX4" fmla="*/ 476250 w 2001255"/>
                <a:gd name="connsiteY4" fmla="*/ 234390 h 2107213"/>
                <a:gd name="connsiteX5" fmla="*/ 304800 w 2001255"/>
                <a:gd name="connsiteY5" fmla="*/ 348690 h 2107213"/>
                <a:gd name="connsiteX6" fmla="*/ 247650 w 2001255"/>
                <a:gd name="connsiteY6" fmla="*/ 386790 h 2107213"/>
                <a:gd name="connsiteX7" fmla="*/ 133350 w 2001255"/>
                <a:gd name="connsiteY7" fmla="*/ 558240 h 2107213"/>
                <a:gd name="connsiteX8" fmla="*/ 95250 w 2001255"/>
                <a:gd name="connsiteY8" fmla="*/ 615390 h 2107213"/>
                <a:gd name="connsiteX9" fmla="*/ 57150 w 2001255"/>
                <a:gd name="connsiteY9" fmla="*/ 729690 h 2107213"/>
                <a:gd name="connsiteX10" fmla="*/ 38100 w 2001255"/>
                <a:gd name="connsiteY10" fmla="*/ 786840 h 2107213"/>
                <a:gd name="connsiteX11" fmla="*/ 0 w 2001255"/>
                <a:gd name="connsiteY11" fmla="*/ 920190 h 2107213"/>
                <a:gd name="connsiteX12" fmla="*/ 19050 w 2001255"/>
                <a:gd name="connsiteY12" fmla="*/ 1205940 h 2107213"/>
                <a:gd name="connsiteX13" fmla="*/ 38100 w 2001255"/>
                <a:gd name="connsiteY13" fmla="*/ 1263090 h 2107213"/>
                <a:gd name="connsiteX14" fmla="*/ 57150 w 2001255"/>
                <a:gd name="connsiteY14" fmla="*/ 1339290 h 2107213"/>
                <a:gd name="connsiteX15" fmla="*/ 76200 w 2001255"/>
                <a:gd name="connsiteY15" fmla="*/ 1434540 h 2107213"/>
                <a:gd name="connsiteX16" fmla="*/ 114300 w 2001255"/>
                <a:gd name="connsiteY16" fmla="*/ 1548840 h 2107213"/>
                <a:gd name="connsiteX17" fmla="*/ 133350 w 2001255"/>
                <a:gd name="connsiteY17" fmla="*/ 1605990 h 2107213"/>
                <a:gd name="connsiteX18" fmla="*/ 209550 w 2001255"/>
                <a:gd name="connsiteY18" fmla="*/ 1720290 h 2107213"/>
                <a:gd name="connsiteX19" fmla="*/ 361950 w 2001255"/>
                <a:gd name="connsiteY19" fmla="*/ 1891740 h 2107213"/>
                <a:gd name="connsiteX20" fmla="*/ 342900 w 2001255"/>
                <a:gd name="connsiteY20" fmla="*/ 2101290 h 2107213"/>
                <a:gd name="connsiteX21" fmla="*/ 400050 w 2001255"/>
                <a:gd name="connsiteY21" fmla="*/ 2063190 h 2107213"/>
                <a:gd name="connsiteX22" fmla="*/ 476250 w 2001255"/>
                <a:gd name="connsiteY22" fmla="*/ 2006040 h 2107213"/>
                <a:gd name="connsiteX23" fmla="*/ 590550 w 2001255"/>
                <a:gd name="connsiteY23" fmla="*/ 1929840 h 2107213"/>
                <a:gd name="connsiteX24" fmla="*/ 647700 w 2001255"/>
                <a:gd name="connsiteY24" fmla="*/ 1986990 h 2107213"/>
                <a:gd name="connsiteX25" fmla="*/ 704850 w 2001255"/>
                <a:gd name="connsiteY25" fmla="*/ 1967940 h 2107213"/>
                <a:gd name="connsiteX26" fmla="*/ 762000 w 2001255"/>
                <a:gd name="connsiteY26" fmla="*/ 1986990 h 2107213"/>
                <a:gd name="connsiteX27" fmla="*/ 800100 w 2001255"/>
                <a:gd name="connsiteY27" fmla="*/ 2044140 h 2107213"/>
                <a:gd name="connsiteX28" fmla="*/ 933450 w 2001255"/>
                <a:gd name="connsiteY28" fmla="*/ 1948890 h 2107213"/>
                <a:gd name="connsiteX29" fmla="*/ 990600 w 2001255"/>
                <a:gd name="connsiteY29" fmla="*/ 1929840 h 2107213"/>
                <a:gd name="connsiteX30" fmla="*/ 1047750 w 2001255"/>
                <a:gd name="connsiteY30" fmla="*/ 1967940 h 2107213"/>
                <a:gd name="connsiteX31" fmla="*/ 1181100 w 2001255"/>
                <a:gd name="connsiteY31" fmla="*/ 1891740 h 2107213"/>
                <a:gd name="connsiteX32" fmla="*/ 1238250 w 2001255"/>
                <a:gd name="connsiteY32" fmla="*/ 1929840 h 2107213"/>
                <a:gd name="connsiteX33" fmla="*/ 1276350 w 2001255"/>
                <a:gd name="connsiteY33" fmla="*/ 1986990 h 2107213"/>
                <a:gd name="connsiteX34" fmla="*/ 1352550 w 2001255"/>
                <a:gd name="connsiteY34" fmla="*/ 2025090 h 2107213"/>
                <a:gd name="connsiteX35" fmla="*/ 1390650 w 2001255"/>
                <a:gd name="connsiteY35" fmla="*/ 2082240 h 2107213"/>
                <a:gd name="connsiteX36" fmla="*/ 1619250 w 2001255"/>
                <a:gd name="connsiteY36" fmla="*/ 2082240 h 2107213"/>
                <a:gd name="connsiteX37" fmla="*/ 1600200 w 2001255"/>
                <a:gd name="connsiteY37" fmla="*/ 1815540 h 2107213"/>
                <a:gd name="connsiteX38" fmla="*/ 1657350 w 2001255"/>
                <a:gd name="connsiteY38" fmla="*/ 1834590 h 2107213"/>
                <a:gd name="connsiteX39" fmla="*/ 1714500 w 2001255"/>
                <a:gd name="connsiteY39" fmla="*/ 1834590 h 2107213"/>
                <a:gd name="connsiteX40" fmla="*/ 1733550 w 2001255"/>
                <a:gd name="connsiteY40" fmla="*/ 1758390 h 2107213"/>
                <a:gd name="connsiteX41" fmla="*/ 1752600 w 2001255"/>
                <a:gd name="connsiteY41" fmla="*/ 1663140 h 2107213"/>
                <a:gd name="connsiteX42" fmla="*/ 1790700 w 2001255"/>
                <a:gd name="connsiteY42" fmla="*/ 1605990 h 2107213"/>
                <a:gd name="connsiteX43" fmla="*/ 1828800 w 2001255"/>
                <a:gd name="connsiteY43" fmla="*/ 1491690 h 2107213"/>
                <a:gd name="connsiteX44" fmla="*/ 1866900 w 2001255"/>
                <a:gd name="connsiteY44" fmla="*/ 1434540 h 2107213"/>
                <a:gd name="connsiteX45" fmla="*/ 1905000 w 2001255"/>
                <a:gd name="connsiteY45" fmla="*/ 1320240 h 2107213"/>
                <a:gd name="connsiteX46" fmla="*/ 1924050 w 2001255"/>
                <a:gd name="connsiteY46" fmla="*/ 1263090 h 2107213"/>
                <a:gd name="connsiteX47" fmla="*/ 1943100 w 2001255"/>
                <a:gd name="connsiteY47" fmla="*/ 1205940 h 2107213"/>
                <a:gd name="connsiteX48" fmla="*/ 1981200 w 2001255"/>
                <a:gd name="connsiteY48" fmla="*/ 1148790 h 2107213"/>
                <a:gd name="connsiteX49" fmla="*/ 1981200 w 2001255"/>
                <a:gd name="connsiteY49" fmla="*/ 767790 h 2107213"/>
                <a:gd name="connsiteX50" fmla="*/ 1943100 w 2001255"/>
                <a:gd name="connsiteY50" fmla="*/ 653490 h 2107213"/>
                <a:gd name="connsiteX51" fmla="*/ 1885950 w 2001255"/>
                <a:gd name="connsiteY51" fmla="*/ 539190 h 2107213"/>
                <a:gd name="connsiteX52" fmla="*/ 1771650 w 2001255"/>
                <a:gd name="connsiteY52" fmla="*/ 462990 h 2107213"/>
                <a:gd name="connsiteX53" fmla="*/ 1714500 w 2001255"/>
                <a:gd name="connsiteY53" fmla="*/ 405840 h 2107213"/>
                <a:gd name="connsiteX54" fmla="*/ 1657350 w 2001255"/>
                <a:gd name="connsiteY54" fmla="*/ 386790 h 2107213"/>
                <a:gd name="connsiteX55" fmla="*/ 1581150 w 2001255"/>
                <a:gd name="connsiteY55" fmla="*/ 348690 h 2107213"/>
                <a:gd name="connsiteX56" fmla="*/ 1466850 w 2001255"/>
                <a:gd name="connsiteY56" fmla="*/ 272490 h 2107213"/>
                <a:gd name="connsiteX57" fmla="*/ 1409700 w 2001255"/>
                <a:gd name="connsiteY57" fmla="*/ 234390 h 2107213"/>
                <a:gd name="connsiteX58" fmla="*/ 1352550 w 2001255"/>
                <a:gd name="connsiteY58" fmla="*/ 196290 h 2107213"/>
                <a:gd name="connsiteX59" fmla="*/ 1314450 w 2001255"/>
                <a:gd name="connsiteY59" fmla="*/ 139140 h 2107213"/>
                <a:gd name="connsiteX60" fmla="*/ 1200150 w 2001255"/>
                <a:gd name="connsiteY60" fmla="*/ 101040 h 2107213"/>
                <a:gd name="connsiteX61" fmla="*/ 1085850 w 2001255"/>
                <a:gd name="connsiteY61" fmla="*/ 43890 h 2107213"/>
                <a:gd name="connsiteX62" fmla="*/ 1028700 w 2001255"/>
                <a:gd name="connsiteY62" fmla="*/ 5790 h 2107213"/>
                <a:gd name="connsiteX63" fmla="*/ 971550 w 2001255"/>
                <a:gd name="connsiteY63" fmla="*/ 5790 h 2107213"/>
                <a:gd name="connsiteX0" fmla="*/ 971550 w 1985045"/>
                <a:gd name="connsiteY0" fmla="*/ 5790 h 2107213"/>
                <a:gd name="connsiteX1" fmla="*/ 819150 w 1985045"/>
                <a:gd name="connsiteY1" fmla="*/ 43890 h 2107213"/>
                <a:gd name="connsiteX2" fmla="*/ 762000 w 1985045"/>
                <a:gd name="connsiteY2" fmla="*/ 81990 h 2107213"/>
                <a:gd name="connsiteX3" fmla="*/ 647700 w 1985045"/>
                <a:gd name="connsiteY3" fmla="*/ 120090 h 2107213"/>
                <a:gd name="connsiteX4" fmla="*/ 476250 w 1985045"/>
                <a:gd name="connsiteY4" fmla="*/ 234390 h 2107213"/>
                <a:gd name="connsiteX5" fmla="*/ 304800 w 1985045"/>
                <a:gd name="connsiteY5" fmla="*/ 348690 h 2107213"/>
                <a:gd name="connsiteX6" fmla="*/ 247650 w 1985045"/>
                <a:gd name="connsiteY6" fmla="*/ 386790 h 2107213"/>
                <a:gd name="connsiteX7" fmla="*/ 133350 w 1985045"/>
                <a:gd name="connsiteY7" fmla="*/ 558240 h 2107213"/>
                <a:gd name="connsiteX8" fmla="*/ 95250 w 1985045"/>
                <a:gd name="connsiteY8" fmla="*/ 615390 h 2107213"/>
                <a:gd name="connsiteX9" fmla="*/ 57150 w 1985045"/>
                <a:gd name="connsiteY9" fmla="*/ 729690 h 2107213"/>
                <a:gd name="connsiteX10" fmla="*/ 38100 w 1985045"/>
                <a:gd name="connsiteY10" fmla="*/ 786840 h 2107213"/>
                <a:gd name="connsiteX11" fmla="*/ 0 w 1985045"/>
                <a:gd name="connsiteY11" fmla="*/ 920190 h 2107213"/>
                <a:gd name="connsiteX12" fmla="*/ 19050 w 1985045"/>
                <a:gd name="connsiteY12" fmla="*/ 1205940 h 2107213"/>
                <a:gd name="connsiteX13" fmla="*/ 38100 w 1985045"/>
                <a:gd name="connsiteY13" fmla="*/ 1263090 h 2107213"/>
                <a:gd name="connsiteX14" fmla="*/ 57150 w 1985045"/>
                <a:gd name="connsiteY14" fmla="*/ 1339290 h 2107213"/>
                <a:gd name="connsiteX15" fmla="*/ 76200 w 1985045"/>
                <a:gd name="connsiteY15" fmla="*/ 1434540 h 2107213"/>
                <a:gd name="connsiteX16" fmla="*/ 114300 w 1985045"/>
                <a:gd name="connsiteY16" fmla="*/ 1548840 h 2107213"/>
                <a:gd name="connsiteX17" fmla="*/ 133350 w 1985045"/>
                <a:gd name="connsiteY17" fmla="*/ 1605990 h 2107213"/>
                <a:gd name="connsiteX18" fmla="*/ 209550 w 1985045"/>
                <a:gd name="connsiteY18" fmla="*/ 1720290 h 2107213"/>
                <a:gd name="connsiteX19" fmla="*/ 361950 w 1985045"/>
                <a:gd name="connsiteY19" fmla="*/ 1891740 h 2107213"/>
                <a:gd name="connsiteX20" fmla="*/ 342900 w 1985045"/>
                <a:gd name="connsiteY20" fmla="*/ 2101290 h 2107213"/>
                <a:gd name="connsiteX21" fmla="*/ 400050 w 1985045"/>
                <a:gd name="connsiteY21" fmla="*/ 2063190 h 2107213"/>
                <a:gd name="connsiteX22" fmla="*/ 476250 w 1985045"/>
                <a:gd name="connsiteY22" fmla="*/ 2006040 h 2107213"/>
                <a:gd name="connsiteX23" fmla="*/ 590550 w 1985045"/>
                <a:gd name="connsiteY23" fmla="*/ 1929840 h 2107213"/>
                <a:gd name="connsiteX24" fmla="*/ 647700 w 1985045"/>
                <a:gd name="connsiteY24" fmla="*/ 1986990 h 2107213"/>
                <a:gd name="connsiteX25" fmla="*/ 704850 w 1985045"/>
                <a:gd name="connsiteY25" fmla="*/ 1967940 h 2107213"/>
                <a:gd name="connsiteX26" fmla="*/ 762000 w 1985045"/>
                <a:gd name="connsiteY26" fmla="*/ 1986990 h 2107213"/>
                <a:gd name="connsiteX27" fmla="*/ 800100 w 1985045"/>
                <a:gd name="connsiteY27" fmla="*/ 2044140 h 2107213"/>
                <a:gd name="connsiteX28" fmla="*/ 933450 w 1985045"/>
                <a:gd name="connsiteY28" fmla="*/ 1948890 h 2107213"/>
                <a:gd name="connsiteX29" fmla="*/ 990600 w 1985045"/>
                <a:gd name="connsiteY29" fmla="*/ 1929840 h 2107213"/>
                <a:gd name="connsiteX30" fmla="*/ 1047750 w 1985045"/>
                <a:gd name="connsiteY30" fmla="*/ 1967940 h 2107213"/>
                <a:gd name="connsiteX31" fmla="*/ 1181100 w 1985045"/>
                <a:gd name="connsiteY31" fmla="*/ 1891740 h 2107213"/>
                <a:gd name="connsiteX32" fmla="*/ 1238250 w 1985045"/>
                <a:gd name="connsiteY32" fmla="*/ 1929840 h 2107213"/>
                <a:gd name="connsiteX33" fmla="*/ 1276350 w 1985045"/>
                <a:gd name="connsiteY33" fmla="*/ 1986990 h 2107213"/>
                <a:gd name="connsiteX34" fmla="*/ 1352550 w 1985045"/>
                <a:gd name="connsiteY34" fmla="*/ 2025090 h 2107213"/>
                <a:gd name="connsiteX35" fmla="*/ 1390650 w 1985045"/>
                <a:gd name="connsiteY35" fmla="*/ 2082240 h 2107213"/>
                <a:gd name="connsiteX36" fmla="*/ 1619250 w 1985045"/>
                <a:gd name="connsiteY36" fmla="*/ 2082240 h 2107213"/>
                <a:gd name="connsiteX37" fmla="*/ 1600200 w 1985045"/>
                <a:gd name="connsiteY37" fmla="*/ 1815540 h 2107213"/>
                <a:gd name="connsiteX38" fmla="*/ 1657350 w 1985045"/>
                <a:gd name="connsiteY38" fmla="*/ 1834590 h 2107213"/>
                <a:gd name="connsiteX39" fmla="*/ 1714500 w 1985045"/>
                <a:gd name="connsiteY39" fmla="*/ 1834590 h 2107213"/>
                <a:gd name="connsiteX40" fmla="*/ 1733550 w 1985045"/>
                <a:gd name="connsiteY40" fmla="*/ 1758390 h 2107213"/>
                <a:gd name="connsiteX41" fmla="*/ 1752600 w 1985045"/>
                <a:gd name="connsiteY41" fmla="*/ 1663140 h 2107213"/>
                <a:gd name="connsiteX42" fmla="*/ 1790700 w 1985045"/>
                <a:gd name="connsiteY42" fmla="*/ 1605990 h 2107213"/>
                <a:gd name="connsiteX43" fmla="*/ 1828800 w 1985045"/>
                <a:gd name="connsiteY43" fmla="*/ 1491690 h 2107213"/>
                <a:gd name="connsiteX44" fmla="*/ 1866900 w 1985045"/>
                <a:gd name="connsiteY44" fmla="*/ 1434540 h 2107213"/>
                <a:gd name="connsiteX45" fmla="*/ 1905000 w 1985045"/>
                <a:gd name="connsiteY45" fmla="*/ 1320240 h 2107213"/>
                <a:gd name="connsiteX46" fmla="*/ 1924050 w 1985045"/>
                <a:gd name="connsiteY46" fmla="*/ 1263090 h 2107213"/>
                <a:gd name="connsiteX47" fmla="*/ 1943100 w 1985045"/>
                <a:gd name="connsiteY47" fmla="*/ 1205940 h 2107213"/>
                <a:gd name="connsiteX48" fmla="*/ 1981200 w 1985045"/>
                <a:gd name="connsiteY48" fmla="*/ 1148790 h 2107213"/>
                <a:gd name="connsiteX49" fmla="*/ 1907873 w 1985045"/>
                <a:gd name="connsiteY49" fmla="*/ 803325 h 2107213"/>
                <a:gd name="connsiteX50" fmla="*/ 1943100 w 1985045"/>
                <a:gd name="connsiteY50" fmla="*/ 653490 h 2107213"/>
                <a:gd name="connsiteX51" fmla="*/ 1885950 w 1985045"/>
                <a:gd name="connsiteY51" fmla="*/ 539190 h 2107213"/>
                <a:gd name="connsiteX52" fmla="*/ 1771650 w 1985045"/>
                <a:gd name="connsiteY52" fmla="*/ 462990 h 2107213"/>
                <a:gd name="connsiteX53" fmla="*/ 1714500 w 1985045"/>
                <a:gd name="connsiteY53" fmla="*/ 405840 h 2107213"/>
                <a:gd name="connsiteX54" fmla="*/ 1657350 w 1985045"/>
                <a:gd name="connsiteY54" fmla="*/ 386790 h 2107213"/>
                <a:gd name="connsiteX55" fmla="*/ 1581150 w 1985045"/>
                <a:gd name="connsiteY55" fmla="*/ 348690 h 2107213"/>
                <a:gd name="connsiteX56" fmla="*/ 1466850 w 1985045"/>
                <a:gd name="connsiteY56" fmla="*/ 272490 h 2107213"/>
                <a:gd name="connsiteX57" fmla="*/ 1409700 w 1985045"/>
                <a:gd name="connsiteY57" fmla="*/ 234390 h 2107213"/>
                <a:gd name="connsiteX58" fmla="*/ 1352550 w 1985045"/>
                <a:gd name="connsiteY58" fmla="*/ 196290 h 2107213"/>
                <a:gd name="connsiteX59" fmla="*/ 1314450 w 1985045"/>
                <a:gd name="connsiteY59" fmla="*/ 139140 h 2107213"/>
                <a:gd name="connsiteX60" fmla="*/ 1200150 w 1985045"/>
                <a:gd name="connsiteY60" fmla="*/ 101040 h 2107213"/>
                <a:gd name="connsiteX61" fmla="*/ 1085850 w 1985045"/>
                <a:gd name="connsiteY61" fmla="*/ 43890 h 2107213"/>
                <a:gd name="connsiteX62" fmla="*/ 1028700 w 1985045"/>
                <a:gd name="connsiteY62" fmla="*/ 5790 h 2107213"/>
                <a:gd name="connsiteX63" fmla="*/ 971550 w 1985045"/>
                <a:gd name="connsiteY63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885950 w 1984679"/>
                <a:gd name="connsiteY51" fmla="*/ 539190 h 2107213"/>
                <a:gd name="connsiteX52" fmla="*/ 1771650 w 1984679"/>
                <a:gd name="connsiteY52" fmla="*/ 462990 h 2107213"/>
                <a:gd name="connsiteX53" fmla="*/ 1714500 w 1984679"/>
                <a:gd name="connsiteY53" fmla="*/ 405840 h 2107213"/>
                <a:gd name="connsiteX54" fmla="*/ 1657350 w 1984679"/>
                <a:gd name="connsiteY54" fmla="*/ 386790 h 2107213"/>
                <a:gd name="connsiteX55" fmla="*/ 1581150 w 1984679"/>
                <a:gd name="connsiteY55" fmla="*/ 348690 h 2107213"/>
                <a:gd name="connsiteX56" fmla="*/ 1466850 w 1984679"/>
                <a:gd name="connsiteY56" fmla="*/ 272490 h 2107213"/>
                <a:gd name="connsiteX57" fmla="*/ 1409700 w 1984679"/>
                <a:gd name="connsiteY57" fmla="*/ 234390 h 2107213"/>
                <a:gd name="connsiteX58" fmla="*/ 1352550 w 1984679"/>
                <a:gd name="connsiteY58" fmla="*/ 196290 h 2107213"/>
                <a:gd name="connsiteX59" fmla="*/ 1314450 w 1984679"/>
                <a:gd name="connsiteY59" fmla="*/ 139140 h 2107213"/>
                <a:gd name="connsiteX60" fmla="*/ 1200150 w 1984679"/>
                <a:gd name="connsiteY60" fmla="*/ 101040 h 2107213"/>
                <a:gd name="connsiteX61" fmla="*/ 1085850 w 1984679"/>
                <a:gd name="connsiteY61" fmla="*/ 43890 h 2107213"/>
                <a:gd name="connsiteX62" fmla="*/ 1028700 w 1984679"/>
                <a:gd name="connsiteY62" fmla="*/ 5790 h 2107213"/>
                <a:gd name="connsiteX63" fmla="*/ 971550 w 1984679"/>
                <a:gd name="connsiteY63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771650 w 1984679"/>
                <a:gd name="connsiteY51" fmla="*/ 462990 h 2107213"/>
                <a:gd name="connsiteX52" fmla="*/ 1714500 w 1984679"/>
                <a:gd name="connsiteY52" fmla="*/ 405840 h 2107213"/>
                <a:gd name="connsiteX53" fmla="*/ 1657350 w 1984679"/>
                <a:gd name="connsiteY53" fmla="*/ 386790 h 2107213"/>
                <a:gd name="connsiteX54" fmla="*/ 1581150 w 1984679"/>
                <a:gd name="connsiteY54" fmla="*/ 348690 h 2107213"/>
                <a:gd name="connsiteX55" fmla="*/ 1466850 w 1984679"/>
                <a:gd name="connsiteY55" fmla="*/ 272490 h 2107213"/>
                <a:gd name="connsiteX56" fmla="*/ 1409700 w 1984679"/>
                <a:gd name="connsiteY56" fmla="*/ 234390 h 2107213"/>
                <a:gd name="connsiteX57" fmla="*/ 1352550 w 1984679"/>
                <a:gd name="connsiteY57" fmla="*/ 196290 h 2107213"/>
                <a:gd name="connsiteX58" fmla="*/ 1314450 w 1984679"/>
                <a:gd name="connsiteY58" fmla="*/ 139140 h 2107213"/>
                <a:gd name="connsiteX59" fmla="*/ 1200150 w 1984679"/>
                <a:gd name="connsiteY59" fmla="*/ 101040 h 2107213"/>
                <a:gd name="connsiteX60" fmla="*/ 1085850 w 1984679"/>
                <a:gd name="connsiteY60" fmla="*/ 43890 h 2107213"/>
                <a:gd name="connsiteX61" fmla="*/ 1028700 w 1984679"/>
                <a:gd name="connsiteY61" fmla="*/ 5790 h 2107213"/>
                <a:gd name="connsiteX62" fmla="*/ 971550 w 1984679"/>
                <a:gd name="connsiteY62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714500 w 1984679"/>
                <a:gd name="connsiteY51" fmla="*/ 405840 h 2107213"/>
                <a:gd name="connsiteX52" fmla="*/ 1657350 w 1984679"/>
                <a:gd name="connsiteY52" fmla="*/ 386790 h 2107213"/>
                <a:gd name="connsiteX53" fmla="*/ 1581150 w 1984679"/>
                <a:gd name="connsiteY53" fmla="*/ 348690 h 2107213"/>
                <a:gd name="connsiteX54" fmla="*/ 1466850 w 1984679"/>
                <a:gd name="connsiteY54" fmla="*/ 272490 h 2107213"/>
                <a:gd name="connsiteX55" fmla="*/ 1409700 w 1984679"/>
                <a:gd name="connsiteY55" fmla="*/ 234390 h 2107213"/>
                <a:gd name="connsiteX56" fmla="*/ 1352550 w 1984679"/>
                <a:gd name="connsiteY56" fmla="*/ 196290 h 2107213"/>
                <a:gd name="connsiteX57" fmla="*/ 1314450 w 1984679"/>
                <a:gd name="connsiteY57" fmla="*/ 139140 h 2107213"/>
                <a:gd name="connsiteX58" fmla="*/ 1200150 w 1984679"/>
                <a:gd name="connsiteY58" fmla="*/ 101040 h 2107213"/>
                <a:gd name="connsiteX59" fmla="*/ 1085850 w 1984679"/>
                <a:gd name="connsiteY59" fmla="*/ 43890 h 2107213"/>
                <a:gd name="connsiteX60" fmla="*/ 1028700 w 1984679"/>
                <a:gd name="connsiteY60" fmla="*/ 5790 h 2107213"/>
                <a:gd name="connsiteX61" fmla="*/ 971550 w 1984679"/>
                <a:gd name="connsiteY61" fmla="*/ 5790 h 2107213"/>
                <a:gd name="connsiteX0" fmla="*/ 971550 w 1943100"/>
                <a:gd name="connsiteY0" fmla="*/ 5790 h 2107213"/>
                <a:gd name="connsiteX1" fmla="*/ 819150 w 1943100"/>
                <a:gd name="connsiteY1" fmla="*/ 43890 h 2107213"/>
                <a:gd name="connsiteX2" fmla="*/ 762000 w 1943100"/>
                <a:gd name="connsiteY2" fmla="*/ 81990 h 2107213"/>
                <a:gd name="connsiteX3" fmla="*/ 647700 w 1943100"/>
                <a:gd name="connsiteY3" fmla="*/ 120090 h 2107213"/>
                <a:gd name="connsiteX4" fmla="*/ 476250 w 1943100"/>
                <a:gd name="connsiteY4" fmla="*/ 234390 h 2107213"/>
                <a:gd name="connsiteX5" fmla="*/ 304800 w 1943100"/>
                <a:gd name="connsiteY5" fmla="*/ 348690 h 2107213"/>
                <a:gd name="connsiteX6" fmla="*/ 247650 w 1943100"/>
                <a:gd name="connsiteY6" fmla="*/ 386790 h 2107213"/>
                <a:gd name="connsiteX7" fmla="*/ 133350 w 1943100"/>
                <a:gd name="connsiteY7" fmla="*/ 558240 h 2107213"/>
                <a:gd name="connsiteX8" fmla="*/ 95250 w 1943100"/>
                <a:gd name="connsiteY8" fmla="*/ 615390 h 2107213"/>
                <a:gd name="connsiteX9" fmla="*/ 57150 w 1943100"/>
                <a:gd name="connsiteY9" fmla="*/ 729690 h 2107213"/>
                <a:gd name="connsiteX10" fmla="*/ 38100 w 1943100"/>
                <a:gd name="connsiteY10" fmla="*/ 786840 h 2107213"/>
                <a:gd name="connsiteX11" fmla="*/ 0 w 1943100"/>
                <a:gd name="connsiteY11" fmla="*/ 920190 h 2107213"/>
                <a:gd name="connsiteX12" fmla="*/ 19050 w 1943100"/>
                <a:gd name="connsiteY12" fmla="*/ 1205940 h 2107213"/>
                <a:gd name="connsiteX13" fmla="*/ 38100 w 1943100"/>
                <a:gd name="connsiteY13" fmla="*/ 1263090 h 2107213"/>
                <a:gd name="connsiteX14" fmla="*/ 57150 w 1943100"/>
                <a:gd name="connsiteY14" fmla="*/ 1339290 h 2107213"/>
                <a:gd name="connsiteX15" fmla="*/ 76200 w 1943100"/>
                <a:gd name="connsiteY15" fmla="*/ 1434540 h 2107213"/>
                <a:gd name="connsiteX16" fmla="*/ 114300 w 1943100"/>
                <a:gd name="connsiteY16" fmla="*/ 1548840 h 2107213"/>
                <a:gd name="connsiteX17" fmla="*/ 133350 w 1943100"/>
                <a:gd name="connsiteY17" fmla="*/ 1605990 h 2107213"/>
                <a:gd name="connsiteX18" fmla="*/ 209550 w 1943100"/>
                <a:gd name="connsiteY18" fmla="*/ 1720290 h 2107213"/>
                <a:gd name="connsiteX19" fmla="*/ 361950 w 1943100"/>
                <a:gd name="connsiteY19" fmla="*/ 1891740 h 2107213"/>
                <a:gd name="connsiteX20" fmla="*/ 342900 w 1943100"/>
                <a:gd name="connsiteY20" fmla="*/ 2101290 h 2107213"/>
                <a:gd name="connsiteX21" fmla="*/ 400050 w 1943100"/>
                <a:gd name="connsiteY21" fmla="*/ 2063190 h 2107213"/>
                <a:gd name="connsiteX22" fmla="*/ 476250 w 1943100"/>
                <a:gd name="connsiteY22" fmla="*/ 2006040 h 2107213"/>
                <a:gd name="connsiteX23" fmla="*/ 590550 w 1943100"/>
                <a:gd name="connsiteY23" fmla="*/ 1929840 h 2107213"/>
                <a:gd name="connsiteX24" fmla="*/ 647700 w 1943100"/>
                <a:gd name="connsiteY24" fmla="*/ 1986990 h 2107213"/>
                <a:gd name="connsiteX25" fmla="*/ 704850 w 1943100"/>
                <a:gd name="connsiteY25" fmla="*/ 1967940 h 2107213"/>
                <a:gd name="connsiteX26" fmla="*/ 762000 w 1943100"/>
                <a:gd name="connsiteY26" fmla="*/ 1986990 h 2107213"/>
                <a:gd name="connsiteX27" fmla="*/ 800100 w 1943100"/>
                <a:gd name="connsiteY27" fmla="*/ 2044140 h 2107213"/>
                <a:gd name="connsiteX28" fmla="*/ 933450 w 1943100"/>
                <a:gd name="connsiteY28" fmla="*/ 1948890 h 2107213"/>
                <a:gd name="connsiteX29" fmla="*/ 990600 w 1943100"/>
                <a:gd name="connsiteY29" fmla="*/ 1929840 h 2107213"/>
                <a:gd name="connsiteX30" fmla="*/ 1047750 w 1943100"/>
                <a:gd name="connsiteY30" fmla="*/ 1967940 h 2107213"/>
                <a:gd name="connsiteX31" fmla="*/ 1181100 w 1943100"/>
                <a:gd name="connsiteY31" fmla="*/ 1891740 h 2107213"/>
                <a:gd name="connsiteX32" fmla="*/ 1238250 w 1943100"/>
                <a:gd name="connsiteY32" fmla="*/ 1929840 h 2107213"/>
                <a:gd name="connsiteX33" fmla="*/ 1276350 w 1943100"/>
                <a:gd name="connsiteY33" fmla="*/ 1986990 h 2107213"/>
                <a:gd name="connsiteX34" fmla="*/ 1352550 w 1943100"/>
                <a:gd name="connsiteY34" fmla="*/ 2025090 h 2107213"/>
                <a:gd name="connsiteX35" fmla="*/ 1390650 w 1943100"/>
                <a:gd name="connsiteY35" fmla="*/ 2082240 h 2107213"/>
                <a:gd name="connsiteX36" fmla="*/ 1619250 w 1943100"/>
                <a:gd name="connsiteY36" fmla="*/ 2082240 h 2107213"/>
                <a:gd name="connsiteX37" fmla="*/ 1600200 w 1943100"/>
                <a:gd name="connsiteY37" fmla="*/ 1815540 h 2107213"/>
                <a:gd name="connsiteX38" fmla="*/ 1657350 w 1943100"/>
                <a:gd name="connsiteY38" fmla="*/ 1834590 h 2107213"/>
                <a:gd name="connsiteX39" fmla="*/ 1714500 w 1943100"/>
                <a:gd name="connsiteY39" fmla="*/ 1834590 h 2107213"/>
                <a:gd name="connsiteX40" fmla="*/ 1733550 w 1943100"/>
                <a:gd name="connsiteY40" fmla="*/ 1758390 h 2107213"/>
                <a:gd name="connsiteX41" fmla="*/ 1752600 w 1943100"/>
                <a:gd name="connsiteY41" fmla="*/ 1663140 h 2107213"/>
                <a:gd name="connsiteX42" fmla="*/ 1790700 w 1943100"/>
                <a:gd name="connsiteY42" fmla="*/ 1605990 h 2107213"/>
                <a:gd name="connsiteX43" fmla="*/ 1828800 w 1943100"/>
                <a:gd name="connsiteY43" fmla="*/ 1491690 h 2107213"/>
                <a:gd name="connsiteX44" fmla="*/ 1866900 w 1943100"/>
                <a:gd name="connsiteY44" fmla="*/ 1434540 h 2107213"/>
                <a:gd name="connsiteX45" fmla="*/ 1905000 w 1943100"/>
                <a:gd name="connsiteY45" fmla="*/ 1320240 h 2107213"/>
                <a:gd name="connsiteX46" fmla="*/ 1924050 w 1943100"/>
                <a:gd name="connsiteY46" fmla="*/ 1263090 h 2107213"/>
                <a:gd name="connsiteX47" fmla="*/ 1943100 w 1943100"/>
                <a:gd name="connsiteY47" fmla="*/ 1205940 h 2107213"/>
                <a:gd name="connsiteX48" fmla="*/ 1907873 w 1943100"/>
                <a:gd name="connsiteY48" fmla="*/ 803325 h 2107213"/>
                <a:gd name="connsiteX49" fmla="*/ 1833107 w 1943100"/>
                <a:gd name="connsiteY49" fmla="*/ 689025 h 2107213"/>
                <a:gd name="connsiteX50" fmla="*/ 1714500 w 1943100"/>
                <a:gd name="connsiteY50" fmla="*/ 405840 h 2107213"/>
                <a:gd name="connsiteX51" fmla="*/ 1657350 w 1943100"/>
                <a:gd name="connsiteY51" fmla="*/ 386790 h 2107213"/>
                <a:gd name="connsiteX52" fmla="*/ 1581150 w 1943100"/>
                <a:gd name="connsiteY52" fmla="*/ 348690 h 2107213"/>
                <a:gd name="connsiteX53" fmla="*/ 1466850 w 1943100"/>
                <a:gd name="connsiteY53" fmla="*/ 272490 h 2107213"/>
                <a:gd name="connsiteX54" fmla="*/ 1409700 w 1943100"/>
                <a:gd name="connsiteY54" fmla="*/ 234390 h 2107213"/>
                <a:gd name="connsiteX55" fmla="*/ 1352550 w 1943100"/>
                <a:gd name="connsiteY55" fmla="*/ 196290 h 2107213"/>
                <a:gd name="connsiteX56" fmla="*/ 1314450 w 1943100"/>
                <a:gd name="connsiteY56" fmla="*/ 139140 h 2107213"/>
                <a:gd name="connsiteX57" fmla="*/ 1200150 w 1943100"/>
                <a:gd name="connsiteY57" fmla="*/ 101040 h 2107213"/>
                <a:gd name="connsiteX58" fmla="*/ 1085850 w 1943100"/>
                <a:gd name="connsiteY58" fmla="*/ 43890 h 2107213"/>
                <a:gd name="connsiteX59" fmla="*/ 1028700 w 1943100"/>
                <a:gd name="connsiteY59" fmla="*/ 5790 h 2107213"/>
                <a:gd name="connsiteX60" fmla="*/ 971550 w 1943100"/>
                <a:gd name="connsiteY60" fmla="*/ 5790 h 2107213"/>
                <a:gd name="connsiteX0" fmla="*/ 971550 w 1943100"/>
                <a:gd name="connsiteY0" fmla="*/ 5790 h 2107213"/>
                <a:gd name="connsiteX1" fmla="*/ 819150 w 1943100"/>
                <a:gd name="connsiteY1" fmla="*/ 43890 h 2107213"/>
                <a:gd name="connsiteX2" fmla="*/ 762000 w 1943100"/>
                <a:gd name="connsiteY2" fmla="*/ 81990 h 2107213"/>
                <a:gd name="connsiteX3" fmla="*/ 647700 w 1943100"/>
                <a:gd name="connsiteY3" fmla="*/ 120090 h 2107213"/>
                <a:gd name="connsiteX4" fmla="*/ 476250 w 1943100"/>
                <a:gd name="connsiteY4" fmla="*/ 234390 h 2107213"/>
                <a:gd name="connsiteX5" fmla="*/ 304800 w 1943100"/>
                <a:gd name="connsiteY5" fmla="*/ 348690 h 2107213"/>
                <a:gd name="connsiteX6" fmla="*/ 247650 w 1943100"/>
                <a:gd name="connsiteY6" fmla="*/ 386790 h 2107213"/>
                <a:gd name="connsiteX7" fmla="*/ 133350 w 1943100"/>
                <a:gd name="connsiteY7" fmla="*/ 558240 h 2107213"/>
                <a:gd name="connsiteX8" fmla="*/ 95250 w 1943100"/>
                <a:gd name="connsiteY8" fmla="*/ 615390 h 2107213"/>
                <a:gd name="connsiteX9" fmla="*/ 57150 w 1943100"/>
                <a:gd name="connsiteY9" fmla="*/ 729690 h 2107213"/>
                <a:gd name="connsiteX10" fmla="*/ 38100 w 1943100"/>
                <a:gd name="connsiteY10" fmla="*/ 786840 h 2107213"/>
                <a:gd name="connsiteX11" fmla="*/ 0 w 1943100"/>
                <a:gd name="connsiteY11" fmla="*/ 920190 h 2107213"/>
                <a:gd name="connsiteX12" fmla="*/ 19050 w 1943100"/>
                <a:gd name="connsiteY12" fmla="*/ 1205940 h 2107213"/>
                <a:gd name="connsiteX13" fmla="*/ 38100 w 1943100"/>
                <a:gd name="connsiteY13" fmla="*/ 1263090 h 2107213"/>
                <a:gd name="connsiteX14" fmla="*/ 57150 w 1943100"/>
                <a:gd name="connsiteY14" fmla="*/ 1339290 h 2107213"/>
                <a:gd name="connsiteX15" fmla="*/ 76200 w 1943100"/>
                <a:gd name="connsiteY15" fmla="*/ 1434540 h 2107213"/>
                <a:gd name="connsiteX16" fmla="*/ 114300 w 1943100"/>
                <a:gd name="connsiteY16" fmla="*/ 1548840 h 2107213"/>
                <a:gd name="connsiteX17" fmla="*/ 133350 w 1943100"/>
                <a:gd name="connsiteY17" fmla="*/ 1605990 h 2107213"/>
                <a:gd name="connsiteX18" fmla="*/ 209550 w 1943100"/>
                <a:gd name="connsiteY18" fmla="*/ 1720290 h 2107213"/>
                <a:gd name="connsiteX19" fmla="*/ 361950 w 1943100"/>
                <a:gd name="connsiteY19" fmla="*/ 1891740 h 2107213"/>
                <a:gd name="connsiteX20" fmla="*/ 342900 w 1943100"/>
                <a:gd name="connsiteY20" fmla="*/ 2101290 h 2107213"/>
                <a:gd name="connsiteX21" fmla="*/ 400050 w 1943100"/>
                <a:gd name="connsiteY21" fmla="*/ 2063190 h 2107213"/>
                <a:gd name="connsiteX22" fmla="*/ 476250 w 1943100"/>
                <a:gd name="connsiteY22" fmla="*/ 2006040 h 2107213"/>
                <a:gd name="connsiteX23" fmla="*/ 590550 w 1943100"/>
                <a:gd name="connsiteY23" fmla="*/ 1929840 h 2107213"/>
                <a:gd name="connsiteX24" fmla="*/ 647700 w 1943100"/>
                <a:gd name="connsiteY24" fmla="*/ 1986990 h 2107213"/>
                <a:gd name="connsiteX25" fmla="*/ 704850 w 1943100"/>
                <a:gd name="connsiteY25" fmla="*/ 1967940 h 2107213"/>
                <a:gd name="connsiteX26" fmla="*/ 762000 w 1943100"/>
                <a:gd name="connsiteY26" fmla="*/ 1986990 h 2107213"/>
                <a:gd name="connsiteX27" fmla="*/ 800100 w 1943100"/>
                <a:gd name="connsiteY27" fmla="*/ 2044140 h 2107213"/>
                <a:gd name="connsiteX28" fmla="*/ 933450 w 1943100"/>
                <a:gd name="connsiteY28" fmla="*/ 1948890 h 2107213"/>
                <a:gd name="connsiteX29" fmla="*/ 990600 w 1943100"/>
                <a:gd name="connsiteY29" fmla="*/ 1929840 h 2107213"/>
                <a:gd name="connsiteX30" fmla="*/ 1047750 w 1943100"/>
                <a:gd name="connsiteY30" fmla="*/ 1967940 h 2107213"/>
                <a:gd name="connsiteX31" fmla="*/ 1181100 w 1943100"/>
                <a:gd name="connsiteY31" fmla="*/ 1891740 h 2107213"/>
                <a:gd name="connsiteX32" fmla="*/ 1238250 w 1943100"/>
                <a:gd name="connsiteY32" fmla="*/ 1929840 h 2107213"/>
                <a:gd name="connsiteX33" fmla="*/ 1276350 w 1943100"/>
                <a:gd name="connsiteY33" fmla="*/ 1986990 h 2107213"/>
                <a:gd name="connsiteX34" fmla="*/ 1352550 w 1943100"/>
                <a:gd name="connsiteY34" fmla="*/ 2025090 h 2107213"/>
                <a:gd name="connsiteX35" fmla="*/ 1390650 w 1943100"/>
                <a:gd name="connsiteY35" fmla="*/ 2082240 h 2107213"/>
                <a:gd name="connsiteX36" fmla="*/ 1619250 w 1943100"/>
                <a:gd name="connsiteY36" fmla="*/ 2082240 h 2107213"/>
                <a:gd name="connsiteX37" fmla="*/ 1600200 w 1943100"/>
                <a:gd name="connsiteY37" fmla="*/ 1815540 h 2107213"/>
                <a:gd name="connsiteX38" fmla="*/ 1657350 w 1943100"/>
                <a:gd name="connsiteY38" fmla="*/ 1834590 h 2107213"/>
                <a:gd name="connsiteX39" fmla="*/ 1714500 w 1943100"/>
                <a:gd name="connsiteY39" fmla="*/ 1834590 h 2107213"/>
                <a:gd name="connsiteX40" fmla="*/ 1733550 w 1943100"/>
                <a:gd name="connsiteY40" fmla="*/ 1758390 h 2107213"/>
                <a:gd name="connsiteX41" fmla="*/ 1752600 w 1943100"/>
                <a:gd name="connsiteY41" fmla="*/ 1663140 h 2107213"/>
                <a:gd name="connsiteX42" fmla="*/ 1790700 w 1943100"/>
                <a:gd name="connsiteY42" fmla="*/ 1605990 h 2107213"/>
                <a:gd name="connsiteX43" fmla="*/ 1828800 w 1943100"/>
                <a:gd name="connsiteY43" fmla="*/ 1491690 h 2107213"/>
                <a:gd name="connsiteX44" fmla="*/ 1866900 w 1943100"/>
                <a:gd name="connsiteY44" fmla="*/ 1434540 h 2107213"/>
                <a:gd name="connsiteX45" fmla="*/ 1905000 w 1943100"/>
                <a:gd name="connsiteY45" fmla="*/ 1320240 h 2107213"/>
                <a:gd name="connsiteX46" fmla="*/ 1943100 w 1943100"/>
                <a:gd name="connsiteY46" fmla="*/ 1205940 h 2107213"/>
                <a:gd name="connsiteX47" fmla="*/ 1907873 w 1943100"/>
                <a:gd name="connsiteY47" fmla="*/ 803325 h 2107213"/>
                <a:gd name="connsiteX48" fmla="*/ 1833107 w 1943100"/>
                <a:gd name="connsiteY48" fmla="*/ 689025 h 2107213"/>
                <a:gd name="connsiteX49" fmla="*/ 1714500 w 1943100"/>
                <a:gd name="connsiteY49" fmla="*/ 405840 h 2107213"/>
                <a:gd name="connsiteX50" fmla="*/ 1657350 w 1943100"/>
                <a:gd name="connsiteY50" fmla="*/ 386790 h 2107213"/>
                <a:gd name="connsiteX51" fmla="*/ 1581150 w 1943100"/>
                <a:gd name="connsiteY51" fmla="*/ 348690 h 2107213"/>
                <a:gd name="connsiteX52" fmla="*/ 1466850 w 1943100"/>
                <a:gd name="connsiteY52" fmla="*/ 272490 h 2107213"/>
                <a:gd name="connsiteX53" fmla="*/ 1409700 w 1943100"/>
                <a:gd name="connsiteY53" fmla="*/ 234390 h 2107213"/>
                <a:gd name="connsiteX54" fmla="*/ 1352550 w 1943100"/>
                <a:gd name="connsiteY54" fmla="*/ 196290 h 2107213"/>
                <a:gd name="connsiteX55" fmla="*/ 1314450 w 1943100"/>
                <a:gd name="connsiteY55" fmla="*/ 139140 h 2107213"/>
                <a:gd name="connsiteX56" fmla="*/ 1200150 w 1943100"/>
                <a:gd name="connsiteY56" fmla="*/ 101040 h 2107213"/>
                <a:gd name="connsiteX57" fmla="*/ 1085850 w 1943100"/>
                <a:gd name="connsiteY57" fmla="*/ 43890 h 2107213"/>
                <a:gd name="connsiteX58" fmla="*/ 1028700 w 1943100"/>
                <a:gd name="connsiteY58" fmla="*/ 5790 h 2107213"/>
                <a:gd name="connsiteX59" fmla="*/ 971550 w 1943100"/>
                <a:gd name="connsiteY59" fmla="*/ 5790 h 2107213"/>
                <a:gd name="connsiteX0" fmla="*/ 971550 w 1944090"/>
                <a:gd name="connsiteY0" fmla="*/ 5790 h 2107213"/>
                <a:gd name="connsiteX1" fmla="*/ 819150 w 1944090"/>
                <a:gd name="connsiteY1" fmla="*/ 43890 h 2107213"/>
                <a:gd name="connsiteX2" fmla="*/ 762000 w 1944090"/>
                <a:gd name="connsiteY2" fmla="*/ 81990 h 2107213"/>
                <a:gd name="connsiteX3" fmla="*/ 647700 w 1944090"/>
                <a:gd name="connsiteY3" fmla="*/ 120090 h 2107213"/>
                <a:gd name="connsiteX4" fmla="*/ 476250 w 1944090"/>
                <a:gd name="connsiteY4" fmla="*/ 234390 h 2107213"/>
                <a:gd name="connsiteX5" fmla="*/ 304800 w 1944090"/>
                <a:gd name="connsiteY5" fmla="*/ 348690 h 2107213"/>
                <a:gd name="connsiteX6" fmla="*/ 247650 w 1944090"/>
                <a:gd name="connsiteY6" fmla="*/ 386790 h 2107213"/>
                <a:gd name="connsiteX7" fmla="*/ 133350 w 1944090"/>
                <a:gd name="connsiteY7" fmla="*/ 558240 h 2107213"/>
                <a:gd name="connsiteX8" fmla="*/ 95250 w 1944090"/>
                <a:gd name="connsiteY8" fmla="*/ 615390 h 2107213"/>
                <a:gd name="connsiteX9" fmla="*/ 57150 w 1944090"/>
                <a:gd name="connsiteY9" fmla="*/ 729690 h 2107213"/>
                <a:gd name="connsiteX10" fmla="*/ 38100 w 1944090"/>
                <a:gd name="connsiteY10" fmla="*/ 786840 h 2107213"/>
                <a:gd name="connsiteX11" fmla="*/ 0 w 1944090"/>
                <a:gd name="connsiteY11" fmla="*/ 920190 h 2107213"/>
                <a:gd name="connsiteX12" fmla="*/ 19050 w 1944090"/>
                <a:gd name="connsiteY12" fmla="*/ 1205940 h 2107213"/>
                <a:gd name="connsiteX13" fmla="*/ 38100 w 1944090"/>
                <a:gd name="connsiteY13" fmla="*/ 1263090 h 2107213"/>
                <a:gd name="connsiteX14" fmla="*/ 57150 w 1944090"/>
                <a:gd name="connsiteY14" fmla="*/ 1339290 h 2107213"/>
                <a:gd name="connsiteX15" fmla="*/ 76200 w 1944090"/>
                <a:gd name="connsiteY15" fmla="*/ 1434540 h 2107213"/>
                <a:gd name="connsiteX16" fmla="*/ 114300 w 1944090"/>
                <a:gd name="connsiteY16" fmla="*/ 1548840 h 2107213"/>
                <a:gd name="connsiteX17" fmla="*/ 133350 w 1944090"/>
                <a:gd name="connsiteY17" fmla="*/ 1605990 h 2107213"/>
                <a:gd name="connsiteX18" fmla="*/ 209550 w 1944090"/>
                <a:gd name="connsiteY18" fmla="*/ 1720290 h 2107213"/>
                <a:gd name="connsiteX19" fmla="*/ 361950 w 1944090"/>
                <a:gd name="connsiteY19" fmla="*/ 1891740 h 2107213"/>
                <a:gd name="connsiteX20" fmla="*/ 342900 w 1944090"/>
                <a:gd name="connsiteY20" fmla="*/ 2101290 h 2107213"/>
                <a:gd name="connsiteX21" fmla="*/ 400050 w 1944090"/>
                <a:gd name="connsiteY21" fmla="*/ 2063190 h 2107213"/>
                <a:gd name="connsiteX22" fmla="*/ 476250 w 1944090"/>
                <a:gd name="connsiteY22" fmla="*/ 2006040 h 2107213"/>
                <a:gd name="connsiteX23" fmla="*/ 590550 w 1944090"/>
                <a:gd name="connsiteY23" fmla="*/ 1929840 h 2107213"/>
                <a:gd name="connsiteX24" fmla="*/ 647700 w 1944090"/>
                <a:gd name="connsiteY24" fmla="*/ 1986990 h 2107213"/>
                <a:gd name="connsiteX25" fmla="*/ 704850 w 1944090"/>
                <a:gd name="connsiteY25" fmla="*/ 1967940 h 2107213"/>
                <a:gd name="connsiteX26" fmla="*/ 762000 w 1944090"/>
                <a:gd name="connsiteY26" fmla="*/ 1986990 h 2107213"/>
                <a:gd name="connsiteX27" fmla="*/ 800100 w 1944090"/>
                <a:gd name="connsiteY27" fmla="*/ 2044140 h 2107213"/>
                <a:gd name="connsiteX28" fmla="*/ 933450 w 1944090"/>
                <a:gd name="connsiteY28" fmla="*/ 1948890 h 2107213"/>
                <a:gd name="connsiteX29" fmla="*/ 990600 w 1944090"/>
                <a:gd name="connsiteY29" fmla="*/ 1929840 h 2107213"/>
                <a:gd name="connsiteX30" fmla="*/ 1047750 w 1944090"/>
                <a:gd name="connsiteY30" fmla="*/ 1967940 h 2107213"/>
                <a:gd name="connsiteX31" fmla="*/ 1181100 w 1944090"/>
                <a:gd name="connsiteY31" fmla="*/ 1891740 h 2107213"/>
                <a:gd name="connsiteX32" fmla="*/ 1238250 w 1944090"/>
                <a:gd name="connsiteY32" fmla="*/ 1929840 h 2107213"/>
                <a:gd name="connsiteX33" fmla="*/ 1276350 w 1944090"/>
                <a:gd name="connsiteY33" fmla="*/ 1986990 h 2107213"/>
                <a:gd name="connsiteX34" fmla="*/ 1352550 w 1944090"/>
                <a:gd name="connsiteY34" fmla="*/ 2025090 h 2107213"/>
                <a:gd name="connsiteX35" fmla="*/ 1390650 w 1944090"/>
                <a:gd name="connsiteY35" fmla="*/ 2082240 h 2107213"/>
                <a:gd name="connsiteX36" fmla="*/ 1619250 w 1944090"/>
                <a:gd name="connsiteY36" fmla="*/ 2082240 h 2107213"/>
                <a:gd name="connsiteX37" fmla="*/ 1600200 w 1944090"/>
                <a:gd name="connsiteY37" fmla="*/ 1815540 h 2107213"/>
                <a:gd name="connsiteX38" fmla="*/ 1657350 w 1944090"/>
                <a:gd name="connsiteY38" fmla="*/ 1834590 h 2107213"/>
                <a:gd name="connsiteX39" fmla="*/ 1714500 w 1944090"/>
                <a:gd name="connsiteY39" fmla="*/ 1834590 h 2107213"/>
                <a:gd name="connsiteX40" fmla="*/ 1733550 w 1944090"/>
                <a:gd name="connsiteY40" fmla="*/ 1758390 h 2107213"/>
                <a:gd name="connsiteX41" fmla="*/ 1752600 w 1944090"/>
                <a:gd name="connsiteY41" fmla="*/ 1663140 h 2107213"/>
                <a:gd name="connsiteX42" fmla="*/ 1790700 w 1944090"/>
                <a:gd name="connsiteY42" fmla="*/ 1605990 h 2107213"/>
                <a:gd name="connsiteX43" fmla="*/ 1828800 w 1944090"/>
                <a:gd name="connsiteY43" fmla="*/ 1491690 h 2107213"/>
                <a:gd name="connsiteX44" fmla="*/ 1866900 w 1944090"/>
                <a:gd name="connsiteY44" fmla="*/ 1434540 h 2107213"/>
                <a:gd name="connsiteX45" fmla="*/ 1943100 w 1944090"/>
                <a:gd name="connsiteY45" fmla="*/ 1205940 h 2107213"/>
                <a:gd name="connsiteX46" fmla="*/ 1907873 w 1944090"/>
                <a:gd name="connsiteY46" fmla="*/ 803325 h 2107213"/>
                <a:gd name="connsiteX47" fmla="*/ 1833107 w 1944090"/>
                <a:gd name="connsiteY47" fmla="*/ 689025 h 2107213"/>
                <a:gd name="connsiteX48" fmla="*/ 1714500 w 1944090"/>
                <a:gd name="connsiteY48" fmla="*/ 405840 h 2107213"/>
                <a:gd name="connsiteX49" fmla="*/ 1657350 w 1944090"/>
                <a:gd name="connsiteY49" fmla="*/ 386790 h 2107213"/>
                <a:gd name="connsiteX50" fmla="*/ 1581150 w 1944090"/>
                <a:gd name="connsiteY50" fmla="*/ 348690 h 2107213"/>
                <a:gd name="connsiteX51" fmla="*/ 1466850 w 1944090"/>
                <a:gd name="connsiteY51" fmla="*/ 272490 h 2107213"/>
                <a:gd name="connsiteX52" fmla="*/ 1409700 w 1944090"/>
                <a:gd name="connsiteY52" fmla="*/ 234390 h 2107213"/>
                <a:gd name="connsiteX53" fmla="*/ 1352550 w 1944090"/>
                <a:gd name="connsiteY53" fmla="*/ 196290 h 2107213"/>
                <a:gd name="connsiteX54" fmla="*/ 1314450 w 1944090"/>
                <a:gd name="connsiteY54" fmla="*/ 139140 h 2107213"/>
                <a:gd name="connsiteX55" fmla="*/ 1200150 w 1944090"/>
                <a:gd name="connsiteY55" fmla="*/ 101040 h 2107213"/>
                <a:gd name="connsiteX56" fmla="*/ 1085850 w 1944090"/>
                <a:gd name="connsiteY56" fmla="*/ 43890 h 2107213"/>
                <a:gd name="connsiteX57" fmla="*/ 1028700 w 1944090"/>
                <a:gd name="connsiteY57" fmla="*/ 5790 h 2107213"/>
                <a:gd name="connsiteX58" fmla="*/ 971550 w 1944090"/>
                <a:gd name="connsiteY58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752600 w 1908506"/>
                <a:gd name="connsiteY41" fmla="*/ 1663140 h 2107213"/>
                <a:gd name="connsiteX42" fmla="*/ 1790700 w 1908506"/>
                <a:gd name="connsiteY42" fmla="*/ 1605990 h 2107213"/>
                <a:gd name="connsiteX43" fmla="*/ 1828800 w 1908506"/>
                <a:gd name="connsiteY43" fmla="*/ 1491690 h 2107213"/>
                <a:gd name="connsiteX44" fmla="*/ 1866900 w 1908506"/>
                <a:gd name="connsiteY44" fmla="*/ 1434540 h 2107213"/>
                <a:gd name="connsiteX45" fmla="*/ 1907873 w 1908506"/>
                <a:gd name="connsiteY45" fmla="*/ 803325 h 2107213"/>
                <a:gd name="connsiteX46" fmla="*/ 1833107 w 1908506"/>
                <a:gd name="connsiteY46" fmla="*/ 689025 h 2107213"/>
                <a:gd name="connsiteX47" fmla="*/ 1714500 w 1908506"/>
                <a:gd name="connsiteY47" fmla="*/ 405840 h 2107213"/>
                <a:gd name="connsiteX48" fmla="*/ 1657350 w 1908506"/>
                <a:gd name="connsiteY48" fmla="*/ 386790 h 2107213"/>
                <a:gd name="connsiteX49" fmla="*/ 1581150 w 1908506"/>
                <a:gd name="connsiteY49" fmla="*/ 348690 h 2107213"/>
                <a:gd name="connsiteX50" fmla="*/ 1466850 w 1908506"/>
                <a:gd name="connsiteY50" fmla="*/ 272490 h 2107213"/>
                <a:gd name="connsiteX51" fmla="*/ 1409700 w 1908506"/>
                <a:gd name="connsiteY51" fmla="*/ 234390 h 2107213"/>
                <a:gd name="connsiteX52" fmla="*/ 1352550 w 1908506"/>
                <a:gd name="connsiteY52" fmla="*/ 196290 h 2107213"/>
                <a:gd name="connsiteX53" fmla="*/ 1314450 w 1908506"/>
                <a:gd name="connsiteY53" fmla="*/ 139140 h 2107213"/>
                <a:gd name="connsiteX54" fmla="*/ 1200150 w 1908506"/>
                <a:gd name="connsiteY54" fmla="*/ 101040 h 2107213"/>
                <a:gd name="connsiteX55" fmla="*/ 1085850 w 1908506"/>
                <a:gd name="connsiteY55" fmla="*/ 43890 h 2107213"/>
                <a:gd name="connsiteX56" fmla="*/ 1028700 w 1908506"/>
                <a:gd name="connsiteY56" fmla="*/ 5790 h 2107213"/>
                <a:gd name="connsiteX57" fmla="*/ 971550 w 1908506"/>
                <a:gd name="connsiteY57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752600 w 1908506"/>
                <a:gd name="connsiteY41" fmla="*/ 1663140 h 2107213"/>
                <a:gd name="connsiteX42" fmla="*/ 1828800 w 1908506"/>
                <a:gd name="connsiteY42" fmla="*/ 1491690 h 2107213"/>
                <a:gd name="connsiteX43" fmla="*/ 1866900 w 1908506"/>
                <a:gd name="connsiteY43" fmla="*/ 1434540 h 2107213"/>
                <a:gd name="connsiteX44" fmla="*/ 1907873 w 1908506"/>
                <a:gd name="connsiteY44" fmla="*/ 803325 h 2107213"/>
                <a:gd name="connsiteX45" fmla="*/ 1833107 w 1908506"/>
                <a:gd name="connsiteY45" fmla="*/ 689025 h 2107213"/>
                <a:gd name="connsiteX46" fmla="*/ 1714500 w 1908506"/>
                <a:gd name="connsiteY46" fmla="*/ 405840 h 2107213"/>
                <a:gd name="connsiteX47" fmla="*/ 1657350 w 1908506"/>
                <a:gd name="connsiteY47" fmla="*/ 386790 h 2107213"/>
                <a:gd name="connsiteX48" fmla="*/ 1581150 w 1908506"/>
                <a:gd name="connsiteY48" fmla="*/ 348690 h 2107213"/>
                <a:gd name="connsiteX49" fmla="*/ 1466850 w 1908506"/>
                <a:gd name="connsiteY49" fmla="*/ 272490 h 2107213"/>
                <a:gd name="connsiteX50" fmla="*/ 1409700 w 1908506"/>
                <a:gd name="connsiteY50" fmla="*/ 234390 h 2107213"/>
                <a:gd name="connsiteX51" fmla="*/ 1352550 w 1908506"/>
                <a:gd name="connsiteY51" fmla="*/ 196290 h 2107213"/>
                <a:gd name="connsiteX52" fmla="*/ 1314450 w 1908506"/>
                <a:gd name="connsiteY52" fmla="*/ 139140 h 2107213"/>
                <a:gd name="connsiteX53" fmla="*/ 1200150 w 1908506"/>
                <a:gd name="connsiteY53" fmla="*/ 101040 h 2107213"/>
                <a:gd name="connsiteX54" fmla="*/ 1085850 w 1908506"/>
                <a:gd name="connsiteY54" fmla="*/ 43890 h 2107213"/>
                <a:gd name="connsiteX55" fmla="*/ 1028700 w 1908506"/>
                <a:gd name="connsiteY55" fmla="*/ 5790 h 2107213"/>
                <a:gd name="connsiteX56" fmla="*/ 971550 w 1908506"/>
                <a:gd name="connsiteY56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828800 w 1908506"/>
                <a:gd name="connsiteY41" fmla="*/ 1491690 h 2107213"/>
                <a:gd name="connsiteX42" fmla="*/ 1866900 w 1908506"/>
                <a:gd name="connsiteY42" fmla="*/ 1434540 h 2107213"/>
                <a:gd name="connsiteX43" fmla="*/ 1907873 w 1908506"/>
                <a:gd name="connsiteY43" fmla="*/ 803325 h 2107213"/>
                <a:gd name="connsiteX44" fmla="*/ 1833107 w 1908506"/>
                <a:gd name="connsiteY44" fmla="*/ 689025 h 2107213"/>
                <a:gd name="connsiteX45" fmla="*/ 1714500 w 1908506"/>
                <a:gd name="connsiteY45" fmla="*/ 405840 h 2107213"/>
                <a:gd name="connsiteX46" fmla="*/ 1657350 w 1908506"/>
                <a:gd name="connsiteY46" fmla="*/ 386790 h 2107213"/>
                <a:gd name="connsiteX47" fmla="*/ 1581150 w 1908506"/>
                <a:gd name="connsiteY47" fmla="*/ 348690 h 2107213"/>
                <a:gd name="connsiteX48" fmla="*/ 1466850 w 1908506"/>
                <a:gd name="connsiteY48" fmla="*/ 272490 h 2107213"/>
                <a:gd name="connsiteX49" fmla="*/ 1409700 w 1908506"/>
                <a:gd name="connsiteY49" fmla="*/ 234390 h 2107213"/>
                <a:gd name="connsiteX50" fmla="*/ 1352550 w 1908506"/>
                <a:gd name="connsiteY50" fmla="*/ 196290 h 2107213"/>
                <a:gd name="connsiteX51" fmla="*/ 1314450 w 1908506"/>
                <a:gd name="connsiteY51" fmla="*/ 139140 h 2107213"/>
                <a:gd name="connsiteX52" fmla="*/ 1200150 w 1908506"/>
                <a:gd name="connsiteY52" fmla="*/ 101040 h 2107213"/>
                <a:gd name="connsiteX53" fmla="*/ 1085850 w 1908506"/>
                <a:gd name="connsiteY53" fmla="*/ 43890 h 2107213"/>
                <a:gd name="connsiteX54" fmla="*/ 1028700 w 1908506"/>
                <a:gd name="connsiteY54" fmla="*/ 5790 h 2107213"/>
                <a:gd name="connsiteX55" fmla="*/ 971550 w 1908506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833107 w 1868543"/>
                <a:gd name="connsiteY44" fmla="*/ 689025 h 2107213"/>
                <a:gd name="connsiteX45" fmla="*/ 1714500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714500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586176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586176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393523 w 1868543"/>
                <a:gd name="connsiteY48" fmla="*/ 219187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247650 w 1832880"/>
                <a:gd name="connsiteY6" fmla="*/ 38679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714500 w 1832880"/>
                <a:gd name="connsiteY39" fmla="*/ 183459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247650 w 1832880"/>
                <a:gd name="connsiteY6" fmla="*/ 38679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567844 w 1832880"/>
                <a:gd name="connsiteY39" fmla="*/ 176352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174322 w 1832880"/>
                <a:gd name="connsiteY6" fmla="*/ 31572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567844 w 1832880"/>
                <a:gd name="connsiteY39" fmla="*/ 176352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1028688 w 1890018"/>
                <a:gd name="connsiteY0" fmla="*/ 5790 h 2107213"/>
                <a:gd name="connsiteX1" fmla="*/ 876288 w 1890018"/>
                <a:gd name="connsiteY1" fmla="*/ 43890 h 2107213"/>
                <a:gd name="connsiteX2" fmla="*/ 819138 w 1890018"/>
                <a:gd name="connsiteY2" fmla="*/ 81990 h 2107213"/>
                <a:gd name="connsiteX3" fmla="*/ 704838 w 1890018"/>
                <a:gd name="connsiteY3" fmla="*/ 120090 h 2107213"/>
                <a:gd name="connsiteX4" fmla="*/ 533388 w 1890018"/>
                <a:gd name="connsiteY4" fmla="*/ 234390 h 2107213"/>
                <a:gd name="connsiteX5" fmla="*/ 361938 w 1890018"/>
                <a:gd name="connsiteY5" fmla="*/ 348690 h 2107213"/>
                <a:gd name="connsiteX6" fmla="*/ 231460 w 1890018"/>
                <a:gd name="connsiteY6" fmla="*/ 315720 h 2107213"/>
                <a:gd name="connsiteX7" fmla="*/ 190488 w 1890018"/>
                <a:gd name="connsiteY7" fmla="*/ 558240 h 2107213"/>
                <a:gd name="connsiteX8" fmla="*/ 152388 w 1890018"/>
                <a:gd name="connsiteY8" fmla="*/ 615390 h 2107213"/>
                <a:gd name="connsiteX9" fmla="*/ 114288 w 1890018"/>
                <a:gd name="connsiteY9" fmla="*/ 729690 h 2107213"/>
                <a:gd name="connsiteX10" fmla="*/ 3579 w 1890018"/>
                <a:gd name="connsiteY10" fmla="*/ 769073 h 2107213"/>
                <a:gd name="connsiteX11" fmla="*/ 57138 w 1890018"/>
                <a:gd name="connsiteY11" fmla="*/ 920190 h 2107213"/>
                <a:gd name="connsiteX12" fmla="*/ 76188 w 1890018"/>
                <a:gd name="connsiteY12" fmla="*/ 1205940 h 2107213"/>
                <a:gd name="connsiteX13" fmla="*/ 95238 w 1890018"/>
                <a:gd name="connsiteY13" fmla="*/ 1263090 h 2107213"/>
                <a:gd name="connsiteX14" fmla="*/ 114288 w 1890018"/>
                <a:gd name="connsiteY14" fmla="*/ 1339290 h 2107213"/>
                <a:gd name="connsiteX15" fmla="*/ 133338 w 1890018"/>
                <a:gd name="connsiteY15" fmla="*/ 1434540 h 2107213"/>
                <a:gd name="connsiteX16" fmla="*/ 171438 w 1890018"/>
                <a:gd name="connsiteY16" fmla="*/ 1548840 h 2107213"/>
                <a:gd name="connsiteX17" fmla="*/ 190488 w 1890018"/>
                <a:gd name="connsiteY17" fmla="*/ 1605990 h 2107213"/>
                <a:gd name="connsiteX18" fmla="*/ 266688 w 1890018"/>
                <a:gd name="connsiteY18" fmla="*/ 1720290 h 2107213"/>
                <a:gd name="connsiteX19" fmla="*/ 419088 w 1890018"/>
                <a:gd name="connsiteY19" fmla="*/ 1891740 h 2107213"/>
                <a:gd name="connsiteX20" fmla="*/ 400038 w 1890018"/>
                <a:gd name="connsiteY20" fmla="*/ 2101290 h 2107213"/>
                <a:gd name="connsiteX21" fmla="*/ 457188 w 1890018"/>
                <a:gd name="connsiteY21" fmla="*/ 2063190 h 2107213"/>
                <a:gd name="connsiteX22" fmla="*/ 533388 w 1890018"/>
                <a:gd name="connsiteY22" fmla="*/ 2006040 h 2107213"/>
                <a:gd name="connsiteX23" fmla="*/ 647688 w 1890018"/>
                <a:gd name="connsiteY23" fmla="*/ 1929840 h 2107213"/>
                <a:gd name="connsiteX24" fmla="*/ 704838 w 1890018"/>
                <a:gd name="connsiteY24" fmla="*/ 1986990 h 2107213"/>
                <a:gd name="connsiteX25" fmla="*/ 761988 w 1890018"/>
                <a:gd name="connsiteY25" fmla="*/ 1967940 h 2107213"/>
                <a:gd name="connsiteX26" fmla="*/ 819138 w 1890018"/>
                <a:gd name="connsiteY26" fmla="*/ 1986990 h 2107213"/>
                <a:gd name="connsiteX27" fmla="*/ 857238 w 1890018"/>
                <a:gd name="connsiteY27" fmla="*/ 2044140 h 2107213"/>
                <a:gd name="connsiteX28" fmla="*/ 990588 w 1890018"/>
                <a:gd name="connsiteY28" fmla="*/ 1948890 h 2107213"/>
                <a:gd name="connsiteX29" fmla="*/ 1047738 w 1890018"/>
                <a:gd name="connsiteY29" fmla="*/ 1929840 h 2107213"/>
                <a:gd name="connsiteX30" fmla="*/ 1104888 w 1890018"/>
                <a:gd name="connsiteY30" fmla="*/ 1967940 h 2107213"/>
                <a:gd name="connsiteX31" fmla="*/ 1238238 w 1890018"/>
                <a:gd name="connsiteY31" fmla="*/ 1891740 h 2107213"/>
                <a:gd name="connsiteX32" fmla="*/ 1295388 w 1890018"/>
                <a:gd name="connsiteY32" fmla="*/ 1929840 h 2107213"/>
                <a:gd name="connsiteX33" fmla="*/ 1333488 w 1890018"/>
                <a:gd name="connsiteY33" fmla="*/ 1986990 h 2107213"/>
                <a:gd name="connsiteX34" fmla="*/ 1409688 w 1890018"/>
                <a:gd name="connsiteY34" fmla="*/ 2025090 h 2107213"/>
                <a:gd name="connsiteX35" fmla="*/ 1447788 w 1890018"/>
                <a:gd name="connsiteY35" fmla="*/ 2082240 h 2107213"/>
                <a:gd name="connsiteX36" fmla="*/ 1676388 w 1890018"/>
                <a:gd name="connsiteY36" fmla="*/ 2082240 h 2107213"/>
                <a:gd name="connsiteX37" fmla="*/ 1657338 w 1890018"/>
                <a:gd name="connsiteY37" fmla="*/ 1815540 h 2107213"/>
                <a:gd name="connsiteX38" fmla="*/ 1714488 w 1890018"/>
                <a:gd name="connsiteY38" fmla="*/ 1834590 h 2107213"/>
                <a:gd name="connsiteX39" fmla="*/ 1624982 w 1890018"/>
                <a:gd name="connsiteY39" fmla="*/ 1763520 h 2107213"/>
                <a:gd name="connsiteX40" fmla="*/ 1790688 w 1890018"/>
                <a:gd name="connsiteY40" fmla="*/ 1758390 h 2107213"/>
                <a:gd name="connsiteX41" fmla="*/ 1885938 w 1890018"/>
                <a:gd name="connsiteY41" fmla="*/ 1491690 h 2107213"/>
                <a:gd name="connsiteX42" fmla="*/ 1869042 w 1890018"/>
                <a:gd name="connsiteY42" fmla="*/ 1434541 h 2107213"/>
                <a:gd name="connsiteX43" fmla="*/ 1836688 w 1890018"/>
                <a:gd name="connsiteY43" fmla="*/ 892164 h 2107213"/>
                <a:gd name="connsiteX44" fmla="*/ 1780253 w 1890018"/>
                <a:gd name="connsiteY44" fmla="*/ 653490 h 2107213"/>
                <a:gd name="connsiteX45" fmla="*/ 1643314 w 1890018"/>
                <a:gd name="connsiteY45" fmla="*/ 405840 h 2107213"/>
                <a:gd name="connsiteX46" fmla="*/ 1714488 w 1890018"/>
                <a:gd name="connsiteY46" fmla="*/ 386790 h 2107213"/>
                <a:gd name="connsiteX47" fmla="*/ 1638288 w 1890018"/>
                <a:gd name="connsiteY47" fmla="*/ 348690 h 2107213"/>
                <a:gd name="connsiteX48" fmla="*/ 1450661 w 1890018"/>
                <a:gd name="connsiteY48" fmla="*/ 219187 h 2107213"/>
                <a:gd name="connsiteX49" fmla="*/ 1466838 w 1890018"/>
                <a:gd name="connsiteY49" fmla="*/ 234390 h 2107213"/>
                <a:gd name="connsiteX50" fmla="*/ 1409688 w 1890018"/>
                <a:gd name="connsiteY50" fmla="*/ 196290 h 2107213"/>
                <a:gd name="connsiteX51" fmla="*/ 1371588 w 1890018"/>
                <a:gd name="connsiteY51" fmla="*/ 139140 h 2107213"/>
                <a:gd name="connsiteX52" fmla="*/ 1257288 w 1890018"/>
                <a:gd name="connsiteY52" fmla="*/ 101040 h 2107213"/>
                <a:gd name="connsiteX53" fmla="*/ 1142988 w 1890018"/>
                <a:gd name="connsiteY53" fmla="*/ 43890 h 2107213"/>
                <a:gd name="connsiteX54" fmla="*/ 1085838 w 1890018"/>
                <a:gd name="connsiteY54" fmla="*/ 5790 h 2107213"/>
                <a:gd name="connsiteX55" fmla="*/ 1028688 w 1890018"/>
                <a:gd name="connsiteY55" fmla="*/ 5790 h 2107213"/>
                <a:gd name="connsiteX0" fmla="*/ 1025211 w 1886541"/>
                <a:gd name="connsiteY0" fmla="*/ 5790 h 2107213"/>
                <a:gd name="connsiteX1" fmla="*/ 872811 w 1886541"/>
                <a:gd name="connsiteY1" fmla="*/ 43890 h 2107213"/>
                <a:gd name="connsiteX2" fmla="*/ 815661 w 1886541"/>
                <a:gd name="connsiteY2" fmla="*/ 81990 h 2107213"/>
                <a:gd name="connsiteX3" fmla="*/ 701361 w 1886541"/>
                <a:gd name="connsiteY3" fmla="*/ 120090 h 2107213"/>
                <a:gd name="connsiteX4" fmla="*/ 529911 w 1886541"/>
                <a:gd name="connsiteY4" fmla="*/ 234390 h 2107213"/>
                <a:gd name="connsiteX5" fmla="*/ 358461 w 1886541"/>
                <a:gd name="connsiteY5" fmla="*/ 348690 h 2107213"/>
                <a:gd name="connsiteX6" fmla="*/ 227983 w 1886541"/>
                <a:gd name="connsiteY6" fmla="*/ 315720 h 2107213"/>
                <a:gd name="connsiteX7" fmla="*/ 187011 w 1886541"/>
                <a:gd name="connsiteY7" fmla="*/ 558240 h 2107213"/>
                <a:gd name="connsiteX8" fmla="*/ 148911 w 1886541"/>
                <a:gd name="connsiteY8" fmla="*/ 615390 h 2107213"/>
                <a:gd name="connsiteX9" fmla="*/ 74147 w 1886541"/>
                <a:gd name="connsiteY9" fmla="*/ 658620 h 2107213"/>
                <a:gd name="connsiteX10" fmla="*/ 102 w 1886541"/>
                <a:gd name="connsiteY10" fmla="*/ 769073 h 2107213"/>
                <a:gd name="connsiteX11" fmla="*/ 53661 w 1886541"/>
                <a:gd name="connsiteY11" fmla="*/ 920190 h 2107213"/>
                <a:gd name="connsiteX12" fmla="*/ 72711 w 1886541"/>
                <a:gd name="connsiteY12" fmla="*/ 1205940 h 2107213"/>
                <a:gd name="connsiteX13" fmla="*/ 91761 w 1886541"/>
                <a:gd name="connsiteY13" fmla="*/ 1263090 h 2107213"/>
                <a:gd name="connsiteX14" fmla="*/ 110811 w 1886541"/>
                <a:gd name="connsiteY14" fmla="*/ 1339290 h 2107213"/>
                <a:gd name="connsiteX15" fmla="*/ 129861 w 1886541"/>
                <a:gd name="connsiteY15" fmla="*/ 1434540 h 2107213"/>
                <a:gd name="connsiteX16" fmla="*/ 167961 w 1886541"/>
                <a:gd name="connsiteY16" fmla="*/ 1548840 h 2107213"/>
                <a:gd name="connsiteX17" fmla="*/ 187011 w 1886541"/>
                <a:gd name="connsiteY17" fmla="*/ 1605990 h 2107213"/>
                <a:gd name="connsiteX18" fmla="*/ 263211 w 1886541"/>
                <a:gd name="connsiteY18" fmla="*/ 1720290 h 2107213"/>
                <a:gd name="connsiteX19" fmla="*/ 415611 w 1886541"/>
                <a:gd name="connsiteY19" fmla="*/ 1891740 h 2107213"/>
                <a:gd name="connsiteX20" fmla="*/ 396561 w 1886541"/>
                <a:gd name="connsiteY20" fmla="*/ 2101290 h 2107213"/>
                <a:gd name="connsiteX21" fmla="*/ 453711 w 1886541"/>
                <a:gd name="connsiteY21" fmla="*/ 2063190 h 2107213"/>
                <a:gd name="connsiteX22" fmla="*/ 529911 w 1886541"/>
                <a:gd name="connsiteY22" fmla="*/ 2006040 h 2107213"/>
                <a:gd name="connsiteX23" fmla="*/ 644211 w 1886541"/>
                <a:gd name="connsiteY23" fmla="*/ 1929840 h 2107213"/>
                <a:gd name="connsiteX24" fmla="*/ 701361 w 1886541"/>
                <a:gd name="connsiteY24" fmla="*/ 1986990 h 2107213"/>
                <a:gd name="connsiteX25" fmla="*/ 758511 w 1886541"/>
                <a:gd name="connsiteY25" fmla="*/ 1967940 h 2107213"/>
                <a:gd name="connsiteX26" fmla="*/ 815661 w 1886541"/>
                <a:gd name="connsiteY26" fmla="*/ 1986990 h 2107213"/>
                <a:gd name="connsiteX27" fmla="*/ 853761 w 1886541"/>
                <a:gd name="connsiteY27" fmla="*/ 2044140 h 2107213"/>
                <a:gd name="connsiteX28" fmla="*/ 987111 w 1886541"/>
                <a:gd name="connsiteY28" fmla="*/ 1948890 h 2107213"/>
                <a:gd name="connsiteX29" fmla="*/ 1044261 w 1886541"/>
                <a:gd name="connsiteY29" fmla="*/ 1929840 h 2107213"/>
                <a:gd name="connsiteX30" fmla="*/ 1101411 w 1886541"/>
                <a:gd name="connsiteY30" fmla="*/ 1967940 h 2107213"/>
                <a:gd name="connsiteX31" fmla="*/ 1234761 w 1886541"/>
                <a:gd name="connsiteY31" fmla="*/ 1891740 h 2107213"/>
                <a:gd name="connsiteX32" fmla="*/ 1291911 w 1886541"/>
                <a:gd name="connsiteY32" fmla="*/ 1929840 h 2107213"/>
                <a:gd name="connsiteX33" fmla="*/ 1330011 w 1886541"/>
                <a:gd name="connsiteY33" fmla="*/ 1986990 h 2107213"/>
                <a:gd name="connsiteX34" fmla="*/ 1406211 w 1886541"/>
                <a:gd name="connsiteY34" fmla="*/ 2025090 h 2107213"/>
                <a:gd name="connsiteX35" fmla="*/ 1444311 w 1886541"/>
                <a:gd name="connsiteY35" fmla="*/ 2082240 h 2107213"/>
                <a:gd name="connsiteX36" fmla="*/ 1672911 w 1886541"/>
                <a:gd name="connsiteY36" fmla="*/ 2082240 h 2107213"/>
                <a:gd name="connsiteX37" fmla="*/ 1653861 w 1886541"/>
                <a:gd name="connsiteY37" fmla="*/ 1815540 h 2107213"/>
                <a:gd name="connsiteX38" fmla="*/ 1711011 w 1886541"/>
                <a:gd name="connsiteY38" fmla="*/ 1834590 h 2107213"/>
                <a:gd name="connsiteX39" fmla="*/ 1621505 w 1886541"/>
                <a:gd name="connsiteY39" fmla="*/ 1763520 h 2107213"/>
                <a:gd name="connsiteX40" fmla="*/ 1787211 w 1886541"/>
                <a:gd name="connsiteY40" fmla="*/ 1758390 h 2107213"/>
                <a:gd name="connsiteX41" fmla="*/ 1882461 w 1886541"/>
                <a:gd name="connsiteY41" fmla="*/ 1491690 h 2107213"/>
                <a:gd name="connsiteX42" fmla="*/ 1865565 w 1886541"/>
                <a:gd name="connsiteY42" fmla="*/ 1434541 h 2107213"/>
                <a:gd name="connsiteX43" fmla="*/ 1833211 w 1886541"/>
                <a:gd name="connsiteY43" fmla="*/ 892164 h 2107213"/>
                <a:gd name="connsiteX44" fmla="*/ 1776776 w 1886541"/>
                <a:gd name="connsiteY44" fmla="*/ 653490 h 2107213"/>
                <a:gd name="connsiteX45" fmla="*/ 1639837 w 1886541"/>
                <a:gd name="connsiteY45" fmla="*/ 405840 h 2107213"/>
                <a:gd name="connsiteX46" fmla="*/ 1711011 w 1886541"/>
                <a:gd name="connsiteY46" fmla="*/ 386790 h 2107213"/>
                <a:gd name="connsiteX47" fmla="*/ 1634811 w 1886541"/>
                <a:gd name="connsiteY47" fmla="*/ 348690 h 2107213"/>
                <a:gd name="connsiteX48" fmla="*/ 1447184 w 1886541"/>
                <a:gd name="connsiteY48" fmla="*/ 219187 h 2107213"/>
                <a:gd name="connsiteX49" fmla="*/ 1463361 w 1886541"/>
                <a:gd name="connsiteY49" fmla="*/ 234390 h 2107213"/>
                <a:gd name="connsiteX50" fmla="*/ 1406211 w 1886541"/>
                <a:gd name="connsiteY50" fmla="*/ 196290 h 2107213"/>
                <a:gd name="connsiteX51" fmla="*/ 1368111 w 1886541"/>
                <a:gd name="connsiteY51" fmla="*/ 139140 h 2107213"/>
                <a:gd name="connsiteX52" fmla="*/ 1253811 w 1886541"/>
                <a:gd name="connsiteY52" fmla="*/ 101040 h 2107213"/>
                <a:gd name="connsiteX53" fmla="*/ 1139511 w 1886541"/>
                <a:gd name="connsiteY53" fmla="*/ 43890 h 2107213"/>
                <a:gd name="connsiteX54" fmla="*/ 1082361 w 1886541"/>
                <a:gd name="connsiteY54" fmla="*/ 5790 h 2107213"/>
                <a:gd name="connsiteX55" fmla="*/ 1025211 w 1886541"/>
                <a:gd name="connsiteY55" fmla="*/ 5790 h 2107213"/>
                <a:gd name="connsiteX0" fmla="*/ 1025211 w 1886541"/>
                <a:gd name="connsiteY0" fmla="*/ 5790 h 2107213"/>
                <a:gd name="connsiteX1" fmla="*/ 872811 w 1886541"/>
                <a:gd name="connsiteY1" fmla="*/ 43890 h 2107213"/>
                <a:gd name="connsiteX2" fmla="*/ 815661 w 1886541"/>
                <a:gd name="connsiteY2" fmla="*/ 81990 h 2107213"/>
                <a:gd name="connsiteX3" fmla="*/ 701361 w 1886541"/>
                <a:gd name="connsiteY3" fmla="*/ 120090 h 2107213"/>
                <a:gd name="connsiteX4" fmla="*/ 529911 w 1886541"/>
                <a:gd name="connsiteY4" fmla="*/ 234390 h 2107213"/>
                <a:gd name="connsiteX5" fmla="*/ 358461 w 1886541"/>
                <a:gd name="connsiteY5" fmla="*/ 348690 h 2107213"/>
                <a:gd name="connsiteX6" fmla="*/ 227983 w 1886541"/>
                <a:gd name="connsiteY6" fmla="*/ 315720 h 2107213"/>
                <a:gd name="connsiteX7" fmla="*/ 187011 w 1886541"/>
                <a:gd name="connsiteY7" fmla="*/ 558240 h 2107213"/>
                <a:gd name="connsiteX8" fmla="*/ 112247 w 1886541"/>
                <a:gd name="connsiteY8" fmla="*/ 562087 h 2107213"/>
                <a:gd name="connsiteX9" fmla="*/ 74147 w 1886541"/>
                <a:gd name="connsiteY9" fmla="*/ 658620 h 2107213"/>
                <a:gd name="connsiteX10" fmla="*/ 102 w 1886541"/>
                <a:gd name="connsiteY10" fmla="*/ 769073 h 2107213"/>
                <a:gd name="connsiteX11" fmla="*/ 53661 w 1886541"/>
                <a:gd name="connsiteY11" fmla="*/ 920190 h 2107213"/>
                <a:gd name="connsiteX12" fmla="*/ 72711 w 1886541"/>
                <a:gd name="connsiteY12" fmla="*/ 1205940 h 2107213"/>
                <a:gd name="connsiteX13" fmla="*/ 91761 w 1886541"/>
                <a:gd name="connsiteY13" fmla="*/ 1263090 h 2107213"/>
                <a:gd name="connsiteX14" fmla="*/ 110811 w 1886541"/>
                <a:gd name="connsiteY14" fmla="*/ 1339290 h 2107213"/>
                <a:gd name="connsiteX15" fmla="*/ 129861 w 1886541"/>
                <a:gd name="connsiteY15" fmla="*/ 1434540 h 2107213"/>
                <a:gd name="connsiteX16" fmla="*/ 167961 w 1886541"/>
                <a:gd name="connsiteY16" fmla="*/ 1548840 h 2107213"/>
                <a:gd name="connsiteX17" fmla="*/ 187011 w 1886541"/>
                <a:gd name="connsiteY17" fmla="*/ 1605990 h 2107213"/>
                <a:gd name="connsiteX18" fmla="*/ 263211 w 1886541"/>
                <a:gd name="connsiteY18" fmla="*/ 1720290 h 2107213"/>
                <a:gd name="connsiteX19" fmla="*/ 415611 w 1886541"/>
                <a:gd name="connsiteY19" fmla="*/ 1891740 h 2107213"/>
                <a:gd name="connsiteX20" fmla="*/ 396561 w 1886541"/>
                <a:gd name="connsiteY20" fmla="*/ 2101290 h 2107213"/>
                <a:gd name="connsiteX21" fmla="*/ 453711 w 1886541"/>
                <a:gd name="connsiteY21" fmla="*/ 2063190 h 2107213"/>
                <a:gd name="connsiteX22" fmla="*/ 529911 w 1886541"/>
                <a:gd name="connsiteY22" fmla="*/ 2006040 h 2107213"/>
                <a:gd name="connsiteX23" fmla="*/ 644211 w 1886541"/>
                <a:gd name="connsiteY23" fmla="*/ 1929840 h 2107213"/>
                <a:gd name="connsiteX24" fmla="*/ 701361 w 1886541"/>
                <a:gd name="connsiteY24" fmla="*/ 1986990 h 2107213"/>
                <a:gd name="connsiteX25" fmla="*/ 758511 w 1886541"/>
                <a:gd name="connsiteY25" fmla="*/ 1967940 h 2107213"/>
                <a:gd name="connsiteX26" fmla="*/ 815661 w 1886541"/>
                <a:gd name="connsiteY26" fmla="*/ 1986990 h 2107213"/>
                <a:gd name="connsiteX27" fmla="*/ 853761 w 1886541"/>
                <a:gd name="connsiteY27" fmla="*/ 2044140 h 2107213"/>
                <a:gd name="connsiteX28" fmla="*/ 987111 w 1886541"/>
                <a:gd name="connsiteY28" fmla="*/ 1948890 h 2107213"/>
                <a:gd name="connsiteX29" fmla="*/ 1044261 w 1886541"/>
                <a:gd name="connsiteY29" fmla="*/ 1929840 h 2107213"/>
                <a:gd name="connsiteX30" fmla="*/ 1101411 w 1886541"/>
                <a:gd name="connsiteY30" fmla="*/ 1967940 h 2107213"/>
                <a:gd name="connsiteX31" fmla="*/ 1234761 w 1886541"/>
                <a:gd name="connsiteY31" fmla="*/ 1891740 h 2107213"/>
                <a:gd name="connsiteX32" fmla="*/ 1291911 w 1886541"/>
                <a:gd name="connsiteY32" fmla="*/ 1929840 h 2107213"/>
                <a:gd name="connsiteX33" fmla="*/ 1330011 w 1886541"/>
                <a:gd name="connsiteY33" fmla="*/ 1986990 h 2107213"/>
                <a:gd name="connsiteX34" fmla="*/ 1406211 w 1886541"/>
                <a:gd name="connsiteY34" fmla="*/ 2025090 h 2107213"/>
                <a:gd name="connsiteX35" fmla="*/ 1444311 w 1886541"/>
                <a:gd name="connsiteY35" fmla="*/ 2082240 h 2107213"/>
                <a:gd name="connsiteX36" fmla="*/ 1672911 w 1886541"/>
                <a:gd name="connsiteY36" fmla="*/ 2082240 h 2107213"/>
                <a:gd name="connsiteX37" fmla="*/ 1653861 w 1886541"/>
                <a:gd name="connsiteY37" fmla="*/ 1815540 h 2107213"/>
                <a:gd name="connsiteX38" fmla="*/ 1711011 w 1886541"/>
                <a:gd name="connsiteY38" fmla="*/ 1834590 h 2107213"/>
                <a:gd name="connsiteX39" fmla="*/ 1621505 w 1886541"/>
                <a:gd name="connsiteY39" fmla="*/ 1763520 h 2107213"/>
                <a:gd name="connsiteX40" fmla="*/ 1787211 w 1886541"/>
                <a:gd name="connsiteY40" fmla="*/ 1758390 h 2107213"/>
                <a:gd name="connsiteX41" fmla="*/ 1882461 w 1886541"/>
                <a:gd name="connsiteY41" fmla="*/ 1491690 h 2107213"/>
                <a:gd name="connsiteX42" fmla="*/ 1865565 w 1886541"/>
                <a:gd name="connsiteY42" fmla="*/ 1434541 h 2107213"/>
                <a:gd name="connsiteX43" fmla="*/ 1833211 w 1886541"/>
                <a:gd name="connsiteY43" fmla="*/ 892164 h 2107213"/>
                <a:gd name="connsiteX44" fmla="*/ 1776776 w 1886541"/>
                <a:gd name="connsiteY44" fmla="*/ 653490 h 2107213"/>
                <a:gd name="connsiteX45" fmla="*/ 1639837 w 1886541"/>
                <a:gd name="connsiteY45" fmla="*/ 405840 h 2107213"/>
                <a:gd name="connsiteX46" fmla="*/ 1711011 w 1886541"/>
                <a:gd name="connsiteY46" fmla="*/ 386790 h 2107213"/>
                <a:gd name="connsiteX47" fmla="*/ 1634811 w 1886541"/>
                <a:gd name="connsiteY47" fmla="*/ 348690 h 2107213"/>
                <a:gd name="connsiteX48" fmla="*/ 1447184 w 1886541"/>
                <a:gd name="connsiteY48" fmla="*/ 219187 h 2107213"/>
                <a:gd name="connsiteX49" fmla="*/ 1463361 w 1886541"/>
                <a:gd name="connsiteY49" fmla="*/ 234390 h 2107213"/>
                <a:gd name="connsiteX50" fmla="*/ 1406211 w 1886541"/>
                <a:gd name="connsiteY50" fmla="*/ 196290 h 2107213"/>
                <a:gd name="connsiteX51" fmla="*/ 1368111 w 1886541"/>
                <a:gd name="connsiteY51" fmla="*/ 139140 h 2107213"/>
                <a:gd name="connsiteX52" fmla="*/ 1253811 w 1886541"/>
                <a:gd name="connsiteY52" fmla="*/ 101040 h 2107213"/>
                <a:gd name="connsiteX53" fmla="*/ 1139511 w 1886541"/>
                <a:gd name="connsiteY53" fmla="*/ 43890 h 2107213"/>
                <a:gd name="connsiteX54" fmla="*/ 1082361 w 1886541"/>
                <a:gd name="connsiteY54" fmla="*/ 5790 h 2107213"/>
                <a:gd name="connsiteX55" fmla="*/ 1025211 w 1886541"/>
                <a:gd name="connsiteY55" fmla="*/ 5790 h 210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86541" h="2107213">
                  <a:moveTo>
                    <a:pt x="1025211" y="5790"/>
                  </a:moveTo>
                  <a:cubicBezTo>
                    <a:pt x="990286" y="12140"/>
                    <a:pt x="911863" y="24364"/>
                    <a:pt x="872811" y="43890"/>
                  </a:cubicBezTo>
                  <a:cubicBezTo>
                    <a:pt x="852333" y="54129"/>
                    <a:pt x="836583" y="72691"/>
                    <a:pt x="815661" y="81990"/>
                  </a:cubicBezTo>
                  <a:cubicBezTo>
                    <a:pt x="778961" y="98301"/>
                    <a:pt x="734777" y="97813"/>
                    <a:pt x="701361" y="120090"/>
                  </a:cubicBezTo>
                  <a:lnTo>
                    <a:pt x="529911" y="234390"/>
                  </a:lnTo>
                  <a:cubicBezTo>
                    <a:pt x="472761" y="272490"/>
                    <a:pt x="408782" y="335135"/>
                    <a:pt x="358461" y="348690"/>
                  </a:cubicBezTo>
                  <a:cubicBezTo>
                    <a:pt x="308140" y="362245"/>
                    <a:pt x="271476" y="326710"/>
                    <a:pt x="227983" y="315720"/>
                  </a:cubicBezTo>
                  <a:cubicBezTo>
                    <a:pt x="214326" y="396560"/>
                    <a:pt x="206300" y="517179"/>
                    <a:pt x="187011" y="558240"/>
                  </a:cubicBezTo>
                  <a:cubicBezTo>
                    <a:pt x="167722" y="599301"/>
                    <a:pt x="131058" y="545357"/>
                    <a:pt x="112247" y="562087"/>
                  </a:cubicBezTo>
                  <a:cubicBezTo>
                    <a:pt x="93436" y="578817"/>
                    <a:pt x="92838" y="624122"/>
                    <a:pt x="74147" y="658620"/>
                  </a:cubicBezTo>
                  <a:cubicBezTo>
                    <a:pt x="55456" y="693118"/>
                    <a:pt x="3516" y="725478"/>
                    <a:pt x="102" y="769073"/>
                  </a:cubicBezTo>
                  <a:cubicBezTo>
                    <a:pt x="-3312" y="812668"/>
                    <a:pt x="80990" y="838202"/>
                    <a:pt x="53661" y="920190"/>
                  </a:cubicBezTo>
                  <a:cubicBezTo>
                    <a:pt x="60011" y="1015440"/>
                    <a:pt x="62169" y="1111062"/>
                    <a:pt x="72711" y="1205940"/>
                  </a:cubicBezTo>
                  <a:cubicBezTo>
                    <a:pt x="74929" y="1225898"/>
                    <a:pt x="86244" y="1243782"/>
                    <a:pt x="91761" y="1263090"/>
                  </a:cubicBezTo>
                  <a:cubicBezTo>
                    <a:pt x="98954" y="1288264"/>
                    <a:pt x="105131" y="1313732"/>
                    <a:pt x="110811" y="1339290"/>
                  </a:cubicBezTo>
                  <a:cubicBezTo>
                    <a:pt x="117835" y="1370898"/>
                    <a:pt x="121342" y="1403302"/>
                    <a:pt x="129861" y="1434540"/>
                  </a:cubicBezTo>
                  <a:cubicBezTo>
                    <a:pt x="140428" y="1473286"/>
                    <a:pt x="155261" y="1510740"/>
                    <a:pt x="167961" y="1548840"/>
                  </a:cubicBezTo>
                  <a:cubicBezTo>
                    <a:pt x="174311" y="1567890"/>
                    <a:pt x="175872" y="1589282"/>
                    <a:pt x="187011" y="1605990"/>
                  </a:cubicBezTo>
                  <a:cubicBezTo>
                    <a:pt x="212411" y="1644090"/>
                    <a:pt x="230832" y="1687911"/>
                    <a:pt x="263211" y="1720290"/>
                  </a:cubicBezTo>
                  <a:cubicBezTo>
                    <a:pt x="393700" y="1850779"/>
                    <a:pt x="347623" y="1789758"/>
                    <a:pt x="415611" y="1891740"/>
                  </a:cubicBezTo>
                  <a:cubicBezTo>
                    <a:pt x="409261" y="1961590"/>
                    <a:pt x="381346" y="2032822"/>
                    <a:pt x="396561" y="2101290"/>
                  </a:cubicBezTo>
                  <a:cubicBezTo>
                    <a:pt x="401528" y="2123640"/>
                    <a:pt x="435080" y="2076498"/>
                    <a:pt x="453711" y="2063190"/>
                  </a:cubicBezTo>
                  <a:cubicBezTo>
                    <a:pt x="479547" y="2044736"/>
                    <a:pt x="503900" y="2024247"/>
                    <a:pt x="529911" y="2006040"/>
                  </a:cubicBezTo>
                  <a:cubicBezTo>
                    <a:pt x="567424" y="1979781"/>
                    <a:pt x="644211" y="1929840"/>
                    <a:pt x="644211" y="1929840"/>
                  </a:cubicBezTo>
                  <a:cubicBezTo>
                    <a:pt x="663261" y="1948890"/>
                    <a:pt x="675803" y="1978471"/>
                    <a:pt x="701361" y="1986990"/>
                  </a:cubicBezTo>
                  <a:cubicBezTo>
                    <a:pt x="720411" y="1993340"/>
                    <a:pt x="738431" y="1967940"/>
                    <a:pt x="758511" y="1967940"/>
                  </a:cubicBezTo>
                  <a:cubicBezTo>
                    <a:pt x="778591" y="1967940"/>
                    <a:pt x="796611" y="1980640"/>
                    <a:pt x="815661" y="1986990"/>
                  </a:cubicBezTo>
                  <a:cubicBezTo>
                    <a:pt x="828361" y="2006040"/>
                    <a:pt x="831096" y="2040902"/>
                    <a:pt x="853761" y="2044140"/>
                  </a:cubicBezTo>
                  <a:cubicBezTo>
                    <a:pt x="966470" y="2060241"/>
                    <a:pt x="932586" y="1992510"/>
                    <a:pt x="987111" y="1948890"/>
                  </a:cubicBezTo>
                  <a:cubicBezTo>
                    <a:pt x="1002791" y="1936346"/>
                    <a:pt x="1025211" y="1936190"/>
                    <a:pt x="1044261" y="1929840"/>
                  </a:cubicBezTo>
                  <a:cubicBezTo>
                    <a:pt x="1063311" y="1942540"/>
                    <a:pt x="1078693" y="1965100"/>
                    <a:pt x="1101411" y="1967940"/>
                  </a:cubicBezTo>
                  <a:cubicBezTo>
                    <a:pt x="1195572" y="1979710"/>
                    <a:pt x="1195346" y="1950863"/>
                    <a:pt x="1234761" y="1891740"/>
                  </a:cubicBezTo>
                  <a:cubicBezTo>
                    <a:pt x="1253811" y="1904440"/>
                    <a:pt x="1275722" y="1913651"/>
                    <a:pt x="1291911" y="1929840"/>
                  </a:cubicBezTo>
                  <a:cubicBezTo>
                    <a:pt x="1308100" y="1946029"/>
                    <a:pt x="1312422" y="1972333"/>
                    <a:pt x="1330011" y="1986990"/>
                  </a:cubicBezTo>
                  <a:cubicBezTo>
                    <a:pt x="1351827" y="2005170"/>
                    <a:pt x="1380811" y="2012390"/>
                    <a:pt x="1406211" y="2025090"/>
                  </a:cubicBezTo>
                  <a:cubicBezTo>
                    <a:pt x="1418911" y="2044140"/>
                    <a:pt x="1426433" y="2067937"/>
                    <a:pt x="1444311" y="2082240"/>
                  </a:cubicBezTo>
                  <a:cubicBezTo>
                    <a:pt x="1498799" y="2125831"/>
                    <a:pt x="1645335" y="2085304"/>
                    <a:pt x="1672911" y="2082240"/>
                  </a:cubicBezTo>
                  <a:cubicBezTo>
                    <a:pt x="1618622" y="1919372"/>
                    <a:pt x="1629830" y="2007791"/>
                    <a:pt x="1653861" y="1815540"/>
                  </a:cubicBezTo>
                  <a:cubicBezTo>
                    <a:pt x="1672911" y="1821890"/>
                    <a:pt x="1716404" y="1843260"/>
                    <a:pt x="1711011" y="1834590"/>
                  </a:cubicBezTo>
                  <a:cubicBezTo>
                    <a:pt x="1705618" y="1825920"/>
                    <a:pt x="1548286" y="1873348"/>
                    <a:pt x="1621505" y="1763520"/>
                  </a:cubicBezTo>
                  <a:cubicBezTo>
                    <a:pt x="1627855" y="1738120"/>
                    <a:pt x="1743718" y="1803695"/>
                    <a:pt x="1787211" y="1758390"/>
                  </a:cubicBezTo>
                  <a:cubicBezTo>
                    <a:pt x="1830704" y="1713085"/>
                    <a:pt x="1869402" y="1545665"/>
                    <a:pt x="1882461" y="1491690"/>
                  </a:cubicBezTo>
                  <a:cubicBezTo>
                    <a:pt x="1895520" y="1437715"/>
                    <a:pt x="1873773" y="1534462"/>
                    <a:pt x="1865565" y="1434541"/>
                  </a:cubicBezTo>
                  <a:cubicBezTo>
                    <a:pt x="1857357" y="1334620"/>
                    <a:pt x="1848009" y="1022339"/>
                    <a:pt x="1833211" y="892164"/>
                  </a:cubicBezTo>
                  <a:cubicBezTo>
                    <a:pt x="1818413" y="761989"/>
                    <a:pt x="1809005" y="734544"/>
                    <a:pt x="1776776" y="653490"/>
                  </a:cubicBezTo>
                  <a:cubicBezTo>
                    <a:pt x="1744547" y="572436"/>
                    <a:pt x="1650798" y="450290"/>
                    <a:pt x="1639837" y="405840"/>
                  </a:cubicBezTo>
                  <a:cubicBezTo>
                    <a:pt x="1628876" y="361390"/>
                    <a:pt x="1711849" y="396315"/>
                    <a:pt x="1711011" y="386790"/>
                  </a:cubicBezTo>
                  <a:cubicBezTo>
                    <a:pt x="1710173" y="377265"/>
                    <a:pt x="1678782" y="376624"/>
                    <a:pt x="1634811" y="348690"/>
                  </a:cubicBezTo>
                  <a:cubicBezTo>
                    <a:pt x="1590840" y="320756"/>
                    <a:pt x="1485284" y="244587"/>
                    <a:pt x="1447184" y="219187"/>
                  </a:cubicBezTo>
                  <a:cubicBezTo>
                    <a:pt x="1452576" y="224255"/>
                    <a:pt x="1470190" y="238206"/>
                    <a:pt x="1463361" y="234390"/>
                  </a:cubicBezTo>
                  <a:cubicBezTo>
                    <a:pt x="1456532" y="230574"/>
                    <a:pt x="1425261" y="208990"/>
                    <a:pt x="1406211" y="196290"/>
                  </a:cubicBezTo>
                  <a:cubicBezTo>
                    <a:pt x="1393511" y="177240"/>
                    <a:pt x="1387526" y="151274"/>
                    <a:pt x="1368111" y="139140"/>
                  </a:cubicBezTo>
                  <a:cubicBezTo>
                    <a:pt x="1334055" y="117855"/>
                    <a:pt x="1287227" y="123317"/>
                    <a:pt x="1253811" y="101040"/>
                  </a:cubicBezTo>
                  <a:cubicBezTo>
                    <a:pt x="1090027" y="-8149"/>
                    <a:pt x="1297252" y="122760"/>
                    <a:pt x="1139511" y="43890"/>
                  </a:cubicBezTo>
                  <a:cubicBezTo>
                    <a:pt x="1119033" y="33651"/>
                    <a:pt x="1102839" y="16029"/>
                    <a:pt x="1082361" y="5790"/>
                  </a:cubicBezTo>
                  <a:cubicBezTo>
                    <a:pt x="1064400" y="-3190"/>
                    <a:pt x="1060136" y="-560"/>
                    <a:pt x="1025211" y="5790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9" name="Прямоугольник 8"/>
          <p:cNvSpPr/>
          <p:nvPr/>
        </p:nvSpPr>
        <p:spPr>
          <a:xfrm>
            <a:off x="215957" y="2498198"/>
            <a:ext cx="2838924" cy="4950726"/>
          </a:xfrm>
          <a:custGeom>
            <a:avLst/>
            <a:gdLst>
              <a:gd name="connsiteX0" fmla="*/ 0 w 2685690"/>
              <a:gd name="connsiteY0" fmla="*/ 0 h 4919195"/>
              <a:gd name="connsiteX1" fmla="*/ 2685690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685690"/>
              <a:gd name="connsiteY0" fmla="*/ 0 h 4919195"/>
              <a:gd name="connsiteX1" fmla="*/ 2023538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685690"/>
              <a:gd name="connsiteY0" fmla="*/ 0 h 4919195"/>
              <a:gd name="connsiteX1" fmla="*/ 2023538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47755"/>
              <a:gd name="connsiteY0" fmla="*/ 0 h 4919195"/>
              <a:gd name="connsiteX1" fmla="*/ 2023538 w 2847755"/>
              <a:gd name="connsiteY1" fmla="*/ 0 h 4919195"/>
              <a:gd name="connsiteX2" fmla="*/ 2671532 w 2847755"/>
              <a:gd name="connsiteY2" fmla="*/ 607609 h 4919195"/>
              <a:gd name="connsiteX3" fmla="*/ 2482346 w 2847755"/>
              <a:gd name="connsiteY3" fmla="*/ 1206699 h 4919195"/>
              <a:gd name="connsiteX4" fmla="*/ 2685690 w 2847755"/>
              <a:gd name="connsiteY4" fmla="*/ 4919195 h 4919195"/>
              <a:gd name="connsiteX5" fmla="*/ 0 w 2847755"/>
              <a:gd name="connsiteY5" fmla="*/ 4919195 h 4919195"/>
              <a:gd name="connsiteX6" fmla="*/ 0 w 2847755"/>
              <a:gd name="connsiteY6" fmla="*/ 0 h 4919195"/>
              <a:gd name="connsiteX0" fmla="*/ 0 w 2779257"/>
              <a:gd name="connsiteY0" fmla="*/ 0 h 4919195"/>
              <a:gd name="connsiteX1" fmla="*/ 2023538 w 2779257"/>
              <a:gd name="connsiteY1" fmla="*/ 0 h 4919195"/>
              <a:gd name="connsiteX2" fmla="*/ 2671532 w 2779257"/>
              <a:gd name="connsiteY2" fmla="*/ 607609 h 4919195"/>
              <a:gd name="connsiteX3" fmla="*/ 2482346 w 2779257"/>
              <a:gd name="connsiteY3" fmla="*/ 1206699 h 4919195"/>
              <a:gd name="connsiteX4" fmla="*/ 1962085 w 2779257"/>
              <a:gd name="connsiteY4" fmla="*/ 1159402 h 4919195"/>
              <a:gd name="connsiteX5" fmla="*/ 2685690 w 2779257"/>
              <a:gd name="connsiteY5" fmla="*/ 4919195 h 4919195"/>
              <a:gd name="connsiteX6" fmla="*/ 0 w 2779257"/>
              <a:gd name="connsiteY6" fmla="*/ 4919195 h 4919195"/>
              <a:gd name="connsiteX7" fmla="*/ 0 w 2779257"/>
              <a:gd name="connsiteY7" fmla="*/ 0 h 4919195"/>
              <a:gd name="connsiteX0" fmla="*/ 0 w 2786054"/>
              <a:gd name="connsiteY0" fmla="*/ 0 h 4919195"/>
              <a:gd name="connsiteX1" fmla="*/ 2023538 w 2786054"/>
              <a:gd name="connsiteY1" fmla="*/ 0 h 4919195"/>
              <a:gd name="connsiteX2" fmla="*/ 2671532 w 2786054"/>
              <a:gd name="connsiteY2" fmla="*/ 607609 h 4919195"/>
              <a:gd name="connsiteX3" fmla="*/ 2482346 w 2786054"/>
              <a:gd name="connsiteY3" fmla="*/ 1206699 h 4919195"/>
              <a:gd name="connsiteX4" fmla="*/ 2056678 w 2786054"/>
              <a:gd name="connsiteY4" fmla="*/ 1033278 h 4919195"/>
              <a:gd name="connsiteX5" fmla="*/ 2685690 w 2786054"/>
              <a:gd name="connsiteY5" fmla="*/ 4919195 h 4919195"/>
              <a:gd name="connsiteX6" fmla="*/ 0 w 2786054"/>
              <a:gd name="connsiteY6" fmla="*/ 4919195 h 4919195"/>
              <a:gd name="connsiteX7" fmla="*/ 0 w 2786054"/>
              <a:gd name="connsiteY7" fmla="*/ 0 h 4919195"/>
              <a:gd name="connsiteX0" fmla="*/ 0 w 2786054"/>
              <a:gd name="connsiteY0" fmla="*/ 0 h 4919195"/>
              <a:gd name="connsiteX1" fmla="*/ 2023538 w 2786054"/>
              <a:gd name="connsiteY1" fmla="*/ 0 h 4919195"/>
              <a:gd name="connsiteX2" fmla="*/ 2671532 w 2786054"/>
              <a:gd name="connsiteY2" fmla="*/ 607609 h 4919195"/>
              <a:gd name="connsiteX3" fmla="*/ 2482346 w 2786054"/>
              <a:gd name="connsiteY3" fmla="*/ 1206699 h 4919195"/>
              <a:gd name="connsiteX4" fmla="*/ 2056678 w 2786054"/>
              <a:gd name="connsiteY4" fmla="*/ 1033278 h 4919195"/>
              <a:gd name="connsiteX5" fmla="*/ 2685690 w 2786054"/>
              <a:gd name="connsiteY5" fmla="*/ 4919195 h 4919195"/>
              <a:gd name="connsiteX6" fmla="*/ 0 w 2786054"/>
              <a:gd name="connsiteY6" fmla="*/ 4919195 h 4919195"/>
              <a:gd name="connsiteX7" fmla="*/ 0 w 2786054"/>
              <a:gd name="connsiteY7" fmla="*/ 0 h 4919195"/>
              <a:gd name="connsiteX0" fmla="*/ 0 w 2829987"/>
              <a:gd name="connsiteY0" fmla="*/ 0 h 4919195"/>
              <a:gd name="connsiteX1" fmla="*/ 2023538 w 2829987"/>
              <a:gd name="connsiteY1" fmla="*/ 0 h 4919195"/>
              <a:gd name="connsiteX2" fmla="*/ 2671532 w 2829987"/>
              <a:gd name="connsiteY2" fmla="*/ 607609 h 4919195"/>
              <a:gd name="connsiteX3" fmla="*/ 2482346 w 2829987"/>
              <a:gd name="connsiteY3" fmla="*/ 1206699 h 4919195"/>
              <a:gd name="connsiteX4" fmla="*/ 2056678 w 2829987"/>
              <a:gd name="connsiteY4" fmla="*/ 1033278 h 4919195"/>
              <a:gd name="connsiteX5" fmla="*/ 2685690 w 2829987"/>
              <a:gd name="connsiteY5" fmla="*/ 4919195 h 4919195"/>
              <a:gd name="connsiteX6" fmla="*/ 0 w 2829987"/>
              <a:gd name="connsiteY6" fmla="*/ 4919195 h 4919195"/>
              <a:gd name="connsiteX7" fmla="*/ 0 w 2829987"/>
              <a:gd name="connsiteY7" fmla="*/ 0 h 4919195"/>
              <a:gd name="connsiteX0" fmla="*/ 0 w 2803713"/>
              <a:gd name="connsiteY0" fmla="*/ 0 h 4919195"/>
              <a:gd name="connsiteX1" fmla="*/ 2023538 w 2803713"/>
              <a:gd name="connsiteY1" fmla="*/ 0 h 4919195"/>
              <a:gd name="connsiteX2" fmla="*/ 2671532 w 2803713"/>
              <a:gd name="connsiteY2" fmla="*/ 607609 h 4919195"/>
              <a:gd name="connsiteX3" fmla="*/ 2482346 w 2803713"/>
              <a:gd name="connsiteY3" fmla="*/ 1206699 h 4919195"/>
              <a:gd name="connsiteX4" fmla="*/ 2056678 w 2803713"/>
              <a:gd name="connsiteY4" fmla="*/ 1033278 h 4919195"/>
              <a:gd name="connsiteX5" fmla="*/ 2167036 w 2803713"/>
              <a:gd name="connsiteY5" fmla="*/ 2389112 h 4919195"/>
              <a:gd name="connsiteX6" fmla="*/ 2685690 w 2803713"/>
              <a:gd name="connsiteY6" fmla="*/ 4919195 h 4919195"/>
              <a:gd name="connsiteX7" fmla="*/ 0 w 2803713"/>
              <a:gd name="connsiteY7" fmla="*/ 4919195 h 4919195"/>
              <a:gd name="connsiteX8" fmla="*/ 0 w 2803713"/>
              <a:gd name="connsiteY8" fmla="*/ 0 h 4919195"/>
              <a:gd name="connsiteX0" fmla="*/ 0 w 2803713"/>
              <a:gd name="connsiteY0" fmla="*/ 0 h 4919195"/>
              <a:gd name="connsiteX1" fmla="*/ 2023538 w 2803713"/>
              <a:gd name="connsiteY1" fmla="*/ 0 h 4919195"/>
              <a:gd name="connsiteX2" fmla="*/ 2671532 w 2803713"/>
              <a:gd name="connsiteY2" fmla="*/ 607609 h 4919195"/>
              <a:gd name="connsiteX3" fmla="*/ 2482346 w 2803713"/>
              <a:gd name="connsiteY3" fmla="*/ 1206699 h 4919195"/>
              <a:gd name="connsiteX4" fmla="*/ 2056678 w 2803713"/>
              <a:gd name="connsiteY4" fmla="*/ 1033278 h 4919195"/>
              <a:gd name="connsiteX5" fmla="*/ 2167036 w 2803713"/>
              <a:gd name="connsiteY5" fmla="*/ 2389112 h 4919195"/>
              <a:gd name="connsiteX6" fmla="*/ 2685690 w 2803713"/>
              <a:gd name="connsiteY6" fmla="*/ 4919195 h 4919195"/>
              <a:gd name="connsiteX7" fmla="*/ 0 w 2803713"/>
              <a:gd name="connsiteY7" fmla="*/ 4919195 h 4919195"/>
              <a:gd name="connsiteX8" fmla="*/ 0 w 2803713"/>
              <a:gd name="connsiteY8" fmla="*/ 0 h 4919195"/>
              <a:gd name="connsiteX0" fmla="*/ 0 w 2822494"/>
              <a:gd name="connsiteY0" fmla="*/ 0 h 4919195"/>
              <a:gd name="connsiteX1" fmla="*/ 2023538 w 2822494"/>
              <a:gd name="connsiteY1" fmla="*/ 0 h 4919195"/>
              <a:gd name="connsiteX2" fmla="*/ 2671532 w 2822494"/>
              <a:gd name="connsiteY2" fmla="*/ 607609 h 4919195"/>
              <a:gd name="connsiteX3" fmla="*/ 2482346 w 2822494"/>
              <a:gd name="connsiteY3" fmla="*/ 1206699 h 4919195"/>
              <a:gd name="connsiteX4" fmla="*/ 2056678 w 2822494"/>
              <a:gd name="connsiteY4" fmla="*/ 1033278 h 4919195"/>
              <a:gd name="connsiteX5" fmla="*/ 2324691 w 2822494"/>
              <a:gd name="connsiteY5" fmla="*/ 2168395 h 4919195"/>
              <a:gd name="connsiteX6" fmla="*/ 2685690 w 2822494"/>
              <a:gd name="connsiteY6" fmla="*/ 4919195 h 4919195"/>
              <a:gd name="connsiteX7" fmla="*/ 0 w 2822494"/>
              <a:gd name="connsiteY7" fmla="*/ 4919195 h 4919195"/>
              <a:gd name="connsiteX8" fmla="*/ 0 w 2822494"/>
              <a:gd name="connsiteY8" fmla="*/ 0 h 4919195"/>
              <a:gd name="connsiteX0" fmla="*/ 0 w 2699433"/>
              <a:gd name="connsiteY0" fmla="*/ 0 h 4919195"/>
              <a:gd name="connsiteX1" fmla="*/ 2023538 w 2699433"/>
              <a:gd name="connsiteY1" fmla="*/ 0 h 4919195"/>
              <a:gd name="connsiteX2" fmla="*/ 2671532 w 2699433"/>
              <a:gd name="connsiteY2" fmla="*/ 607609 h 4919195"/>
              <a:gd name="connsiteX3" fmla="*/ 2482346 w 2699433"/>
              <a:gd name="connsiteY3" fmla="*/ 1206699 h 4919195"/>
              <a:gd name="connsiteX4" fmla="*/ 2056678 w 2699433"/>
              <a:gd name="connsiteY4" fmla="*/ 1033278 h 4919195"/>
              <a:gd name="connsiteX5" fmla="*/ 2324691 w 2699433"/>
              <a:gd name="connsiteY5" fmla="*/ 2168395 h 4919195"/>
              <a:gd name="connsiteX6" fmla="*/ 2685690 w 2699433"/>
              <a:gd name="connsiteY6" fmla="*/ 4919195 h 4919195"/>
              <a:gd name="connsiteX7" fmla="*/ 0 w 2699433"/>
              <a:gd name="connsiteY7" fmla="*/ 4919195 h 4919195"/>
              <a:gd name="connsiteX8" fmla="*/ 0 w 2699433"/>
              <a:gd name="connsiteY8" fmla="*/ 0 h 4919195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519407 w 2808936"/>
              <a:gd name="connsiteY0" fmla="*/ 0 h 4950726"/>
              <a:gd name="connsiteX1" fmla="*/ 2133041 w 2808936"/>
              <a:gd name="connsiteY1" fmla="*/ 31531 h 4950726"/>
              <a:gd name="connsiteX2" fmla="*/ 2781035 w 2808936"/>
              <a:gd name="connsiteY2" fmla="*/ 639140 h 4950726"/>
              <a:gd name="connsiteX3" fmla="*/ 2591849 w 2808936"/>
              <a:gd name="connsiteY3" fmla="*/ 1238230 h 4950726"/>
              <a:gd name="connsiteX4" fmla="*/ 2166181 w 2808936"/>
              <a:gd name="connsiteY4" fmla="*/ 1064809 h 4950726"/>
              <a:gd name="connsiteX5" fmla="*/ 2434194 w 2808936"/>
              <a:gd name="connsiteY5" fmla="*/ 2199926 h 4950726"/>
              <a:gd name="connsiteX6" fmla="*/ 2795193 w 2808936"/>
              <a:gd name="connsiteY6" fmla="*/ 4950726 h 4950726"/>
              <a:gd name="connsiteX7" fmla="*/ 109503 w 2808936"/>
              <a:gd name="connsiteY7" fmla="*/ 4950726 h 4950726"/>
              <a:gd name="connsiteX8" fmla="*/ 22070 w 2808936"/>
              <a:gd name="connsiteY8" fmla="*/ 528781 h 4950726"/>
              <a:gd name="connsiteX9" fmla="*/ 519407 w 2808936"/>
              <a:gd name="connsiteY9" fmla="*/ 0 h 4950726"/>
              <a:gd name="connsiteX0" fmla="*/ 601564 w 2891093"/>
              <a:gd name="connsiteY0" fmla="*/ 0 h 4950726"/>
              <a:gd name="connsiteX1" fmla="*/ 2215198 w 2891093"/>
              <a:gd name="connsiteY1" fmla="*/ 31531 h 4950726"/>
              <a:gd name="connsiteX2" fmla="*/ 2863192 w 2891093"/>
              <a:gd name="connsiteY2" fmla="*/ 639140 h 4950726"/>
              <a:gd name="connsiteX3" fmla="*/ 2674006 w 2891093"/>
              <a:gd name="connsiteY3" fmla="*/ 1238230 h 4950726"/>
              <a:gd name="connsiteX4" fmla="*/ 2248338 w 2891093"/>
              <a:gd name="connsiteY4" fmla="*/ 1064809 h 4950726"/>
              <a:gd name="connsiteX5" fmla="*/ 2516351 w 2891093"/>
              <a:gd name="connsiteY5" fmla="*/ 2199926 h 4950726"/>
              <a:gd name="connsiteX6" fmla="*/ 2877350 w 2891093"/>
              <a:gd name="connsiteY6" fmla="*/ 4950726 h 4950726"/>
              <a:gd name="connsiteX7" fmla="*/ 191660 w 2891093"/>
              <a:gd name="connsiteY7" fmla="*/ 4950726 h 4950726"/>
              <a:gd name="connsiteX8" fmla="*/ 246116 w 2891093"/>
              <a:gd name="connsiteY8" fmla="*/ 1458947 h 4950726"/>
              <a:gd name="connsiteX9" fmla="*/ 104227 w 2891093"/>
              <a:gd name="connsiteY9" fmla="*/ 528781 h 4950726"/>
              <a:gd name="connsiteX10" fmla="*/ 601564 w 2891093"/>
              <a:gd name="connsiteY10" fmla="*/ 0 h 4950726"/>
              <a:gd name="connsiteX0" fmla="*/ 542313 w 2831842"/>
              <a:gd name="connsiteY0" fmla="*/ 0 h 4950726"/>
              <a:gd name="connsiteX1" fmla="*/ 2155947 w 2831842"/>
              <a:gd name="connsiteY1" fmla="*/ 31531 h 4950726"/>
              <a:gd name="connsiteX2" fmla="*/ 2803941 w 2831842"/>
              <a:gd name="connsiteY2" fmla="*/ 639140 h 4950726"/>
              <a:gd name="connsiteX3" fmla="*/ 2614755 w 2831842"/>
              <a:gd name="connsiteY3" fmla="*/ 1238230 h 4950726"/>
              <a:gd name="connsiteX4" fmla="*/ 2189087 w 2831842"/>
              <a:gd name="connsiteY4" fmla="*/ 1064809 h 4950726"/>
              <a:gd name="connsiteX5" fmla="*/ 2457100 w 2831842"/>
              <a:gd name="connsiteY5" fmla="*/ 2199926 h 4950726"/>
              <a:gd name="connsiteX6" fmla="*/ 2818099 w 2831842"/>
              <a:gd name="connsiteY6" fmla="*/ 4950726 h 4950726"/>
              <a:gd name="connsiteX7" fmla="*/ 132409 w 2831842"/>
              <a:gd name="connsiteY7" fmla="*/ 4950726 h 4950726"/>
              <a:gd name="connsiteX8" fmla="*/ 502177 w 2831842"/>
              <a:gd name="connsiteY8" fmla="*/ 1317057 h 4950726"/>
              <a:gd name="connsiteX9" fmla="*/ 186865 w 2831842"/>
              <a:gd name="connsiteY9" fmla="*/ 1458947 h 4950726"/>
              <a:gd name="connsiteX10" fmla="*/ 44976 w 2831842"/>
              <a:gd name="connsiteY10" fmla="*/ 528781 h 4950726"/>
              <a:gd name="connsiteX11" fmla="*/ 542313 w 2831842"/>
              <a:gd name="connsiteY11" fmla="*/ 0 h 4950726"/>
              <a:gd name="connsiteX0" fmla="*/ 538655 w 2828184"/>
              <a:gd name="connsiteY0" fmla="*/ 0 h 4950726"/>
              <a:gd name="connsiteX1" fmla="*/ 2152289 w 2828184"/>
              <a:gd name="connsiteY1" fmla="*/ 31531 h 4950726"/>
              <a:gd name="connsiteX2" fmla="*/ 2800283 w 2828184"/>
              <a:gd name="connsiteY2" fmla="*/ 639140 h 4950726"/>
              <a:gd name="connsiteX3" fmla="*/ 2611097 w 2828184"/>
              <a:gd name="connsiteY3" fmla="*/ 1238230 h 4950726"/>
              <a:gd name="connsiteX4" fmla="*/ 2185429 w 2828184"/>
              <a:gd name="connsiteY4" fmla="*/ 1064809 h 4950726"/>
              <a:gd name="connsiteX5" fmla="*/ 2453442 w 2828184"/>
              <a:gd name="connsiteY5" fmla="*/ 2199926 h 4950726"/>
              <a:gd name="connsiteX6" fmla="*/ 2814441 w 2828184"/>
              <a:gd name="connsiteY6" fmla="*/ 4950726 h 4950726"/>
              <a:gd name="connsiteX7" fmla="*/ 128751 w 2828184"/>
              <a:gd name="connsiteY7" fmla="*/ 4950726 h 4950726"/>
              <a:gd name="connsiteX8" fmla="*/ 530050 w 2828184"/>
              <a:gd name="connsiteY8" fmla="*/ 1443181 h 4950726"/>
              <a:gd name="connsiteX9" fmla="*/ 183207 w 2828184"/>
              <a:gd name="connsiteY9" fmla="*/ 1458947 h 4950726"/>
              <a:gd name="connsiteX10" fmla="*/ 41318 w 2828184"/>
              <a:gd name="connsiteY10" fmla="*/ 528781 h 4950726"/>
              <a:gd name="connsiteX11" fmla="*/ 538655 w 2828184"/>
              <a:gd name="connsiteY11" fmla="*/ 0 h 4950726"/>
              <a:gd name="connsiteX0" fmla="*/ 630329 w 2919858"/>
              <a:gd name="connsiteY0" fmla="*/ 0 h 4950726"/>
              <a:gd name="connsiteX1" fmla="*/ 2243963 w 2919858"/>
              <a:gd name="connsiteY1" fmla="*/ 31531 h 4950726"/>
              <a:gd name="connsiteX2" fmla="*/ 2891957 w 2919858"/>
              <a:gd name="connsiteY2" fmla="*/ 639140 h 4950726"/>
              <a:gd name="connsiteX3" fmla="*/ 2702771 w 2919858"/>
              <a:gd name="connsiteY3" fmla="*/ 1238230 h 4950726"/>
              <a:gd name="connsiteX4" fmla="*/ 2277103 w 2919858"/>
              <a:gd name="connsiteY4" fmla="*/ 1064809 h 4950726"/>
              <a:gd name="connsiteX5" fmla="*/ 2545116 w 2919858"/>
              <a:gd name="connsiteY5" fmla="*/ 2199926 h 4950726"/>
              <a:gd name="connsiteX6" fmla="*/ 2906115 w 2919858"/>
              <a:gd name="connsiteY6" fmla="*/ 4950726 h 4950726"/>
              <a:gd name="connsiteX7" fmla="*/ 220425 w 2919858"/>
              <a:gd name="connsiteY7" fmla="*/ 4950726 h 4950726"/>
              <a:gd name="connsiteX8" fmla="*/ 621724 w 2919858"/>
              <a:gd name="connsiteY8" fmla="*/ 1443181 h 4950726"/>
              <a:gd name="connsiteX9" fmla="*/ 274881 w 2919858"/>
              <a:gd name="connsiteY9" fmla="*/ 1458947 h 4950726"/>
              <a:gd name="connsiteX10" fmla="*/ 132992 w 2919858"/>
              <a:gd name="connsiteY10" fmla="*/ 528781 h 4950726"/>
              <a:gd name="connsiteX11" fmla="*/ 630329 w 2919858"/>
              <a:gd name="connsiteY11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44759 w 2842893"/>
              <a:gd name="connsiteY9" fmla="*/ 1443181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44759 w 2842893"/>
              <a:gd name="connsiteY9" fmla="*/ 1443181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0859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0859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8135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8135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75271 w 2851351"/>
              <a:gd name="connsiteY4" fmla="*/ 10267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75271 w 2851351"/>
              <a:gd name="connsiteY4" fmla="*/ 10267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52908 w 2842437"/>
              <a:gd name="connsiteY0" fmla="*/ 0 h 4950726"/>
              <a:gd name="connsiteX1" fmla="*/ 2166542 w 2842437"/>
              <a:gd name="connsiteY1" fmla="*/ 31531 h 4950726"/>
              <a:gd name="connsiteX2" fmla="*/ 2814536 w 2842437"/>
              <a:gd name="connsiteY2" fmla="*/ 639140 h 4950726"/>
              <a:gd name="connsiteX3" fmla="*/ 2625350 w 2842437"/>
              <a:gd name="connsiteY3" fmla="*/ 1238230 h 4950726"/>
              <a:gd name="connsiteX4" fmla="*/ 2266357 w 2842437"/>
              <a:gd name="connsiteY4" fmla="*/ 1026709 h 4950726"/>
              <a:gd name="connsiteX5" fmla="*/ 2334345 w 2842437"/>
              <a:gd name="connsiteY5" fmla="*/ 1914176 h 4950726"/>
              <a:gd name="connsiteX6" fmla="*/ 2828694 w 2842437"/>
              <a:gd name="connsiteY6" fmla="*/ 4950726 h 4950726"/>
              <a:gd name="connsiteX7" fmla="*/ 143004 w 2842437"/>
              <a:gd name="connsiteY7" fmla="*/ 4950726 h 4950726"/>
              <a:gd name="connsiteX8" fmla="*/ 547915 w 2842437"/>
              <a:gd name="connsiteY8" fmla="*/ 1980523 h 4950726"/>
              <a:gd name="connsiteX9" fmla="*/ 512772 w 2842437"/>
              <a:gd name="connsiteY9" fmla="*/ 1285526 h 4950726"/>
              <a:gd name="connsiteX10" fmla="*/ 197460 w 2842437"/>
              <a:gd name="connsiteY10" fmla="*/ 1458947 h 4950726"/>
              <a:gd name="connsiteX11" fmla="*/ 55571 w 2842437"/>
              <a:gd name="connsiteY11" fmla="*/ 528781 h 4950726"/>
              <a:gd name="connsiteX12" fmla="*/ 552908 w 2842437"/>
              <a:gd name="connsiteY12" fmla="*/ 0 h 4950726"/>
              <a:gd name="connsiteX0" fmla="*/ 552908 w 2842437"/>
              <a:gd name="connsiteY0" fmla="*/ 0 h 4950726"/>
              <a:gd name="connsiteX1" fmla="*/ 2166542 w 2842437"/>
              <a:gd name="connsiteY1" fmla="*/ 31531 h 4950726"/>
              <a:gd name="connsiteX2" fmla="*/ 2814536 w 2842437"/>
              <a:gd name="connsiteY2" fmla="*/ 639140 h 4950726"/>
              <a:gd name="connsiteX3" fmla="*/ 2625350 w 2842437"/>
              <a:gd name="connsiteY3" fmla="*/ 1238230 h 4950726"/>
              <a:gd name="connsiteX4" fmla="*/ 2266357 w 2842437"/>
              <a:gd name="connsiteY4" fmla="*/ 1026709 h 4950726"/>
              <a:gd name="connsiteX5" fmla="*/ 2334345 w 2842437"/>
              <a:gd name="connsiteY5" fmla="*/ 1914176 h 4950726"/>
              <a:gd name="connsiteX6" fmla="*/ 2828694 w 2842437"/>
              <a:gd name="connsiteY6" fmla="*/ 4950726 h 4950726"/>
              <a:gd name="connsiteX7" fmla="*/ 143004 w 2842437"/>
              <a:gd name="connsiteY7" fmla="*/ 4950726 h 4950726"/>
              <a:gd name="connsiteX8" fmla="*/ 547915 w 2842437"/>
              <a:gd name="connsiteY8" fmla="*/ 1980523 h 4950726"/>
              <a:gd name="connsiteX9" fmla="*/ 550872 w 2842437"/>
              <a:gd name="connsiteY9" fmla="*/ 1114076 h 4950726"/>
              <a:gd name="connsiteX10" fmla="*/ 197460 w 2842437"/>
              <a:gd name="connsiteY10" fmla="*/ 1458947 h 4950726"/>
              <a:gd name="connsiteX11" fmla="*/ 55571 w 2842437"/>
              <a:gd name="connsiteY11" fmla="*/ 528781 h 4950726"/>
              <a:gd name="connsiteX12" fmla="*/ 552908 w 2842437"/>
              <a:gd name="connsiteY12" fmla="*/ 0 h 4950726"/>
              <a:gd name="connsiteX0" fmla="*/ 549395 w 2838924"/>
              <a:gd name="connsiteY0" fmla="*/ 0 h 4950726"/>
              <a:gd name="connsiteX1" fmla="*/ 2163029 w 2838924"/>
              <a:gd name="connsiteY1" fmla="*/ 31531 h 4950726"/>
              <a:gd name="connsiteX2" fmla="*/ 2811023 w 2838924"/>
              <a:gd name="connsiteY2" fmla="*/ 639140 h 4950726"/>
              <a:gd name="connsiteX3" fmla="*/ 2621837 w 2838924"/>
              <a:gd name="connsiteY3" fmla="*/ 1238230 h 4950726"/>
              <a:gd name="connsiteX4" fmla="*/ 2262844 w 2838924"/>
              <a:gd name="connsiteY4" fmla="*/ 1026709 h 4950726"/>
              <a:gd name="connsiteX5" fmla="*/ 2330832 w 2838924"/>
              <a:gd name="connsiteY5" fmla="*/ 1914176 h 4950726"/>
              <a:gd name="connsiteX6" fmla="*/ 2825181 w 2838924"/>
              <a:gd name="connsiteY6" fmla="*/ 4950726 h 4950726"/>
              <a:gd name="connsiteX7" fmla="*/ 139491 w 2838924"/>
              <a:gd name="connsiteY7" fmla="*/ 4950726 h 4950726"/>
              <a:gd name="connsiteX8" fmla="*/ 572977 w 2838924"/>
              <a:gd name="connsiteY8" fmla="*/ 1932898 h 4950726"/>
              <a:gd name="connsiteX9" fmla="*/ 547359 w 2838924"/>
              <a:gd name="connsiteY9" fmla="*/ 1114076 h 4950726"/>
              <a:gd name="connsiteX10" fmla="*/ 193947 w 2838924"/>
              <a:gd name="connsiteY10" fmla="*/ 1458947 h 4950726"/>
              <a:gd name="connsiteX11" fmla="*/ 52058 w 2838924"/>
              <a:gd name="connsiteY11" fmla="*/ 528781 h 4950726"/>
              <a:gd name="connsiteX12" fmla="*/ 549395 w 2838924"/>
              <a:gd name="connsiteY12" fmla="*/ 0 h 4950726"/>
              <a:gd name="connsiteX0" fmla="*/ 549395 w 2838924"/>
              <a:gd name="connsiteY0" fmla="*/ 0 h 4950726"/>
              <a:gd name="connsiteX1" fmla="*/ 2163029 w 2838924"/>
              <a:gd name="connsiteY1" fmla="*/ 31531 h 4950726"/>
              <a:gd name="connsiteX2" fmla="*/ 2811023 w 2838924"/>
              <a:gd name="connsiteY2" fmla="*/ 639140 h 4950726"/>
              <a:gd name="connsiteX3" fmla="*/ 2621837 w 2838924"/>
              <a:gd name="connsiteY3" fmla="*/ 1238230 h 4950726"/>
              <a:gd name="connsiteX4" fmla="*/ 2262844 w 2838924"/>
              <a:gd name="connsiteY4" fmla="*/ 1026709 h 4950726"/>
              <a:gd name="connsiteX5" fmla="*/ 2330832 w 2838924"/>
              <a:gd name="connsiteY5" fmla="*/ 1914176 h 4950726"/>
              <a:gd name="connsiteX6" fmla="*/ 2825181 w 2838924"/>
              <a:gd name="connsiteY6" fmla="*/ 4950726 h 4950726"/>
              <a:gd name="connsiteX7" fmla="*/ 139491 w 2838924"/>
              <a:gd name="connsiteY7" fmla="*/ 4950726 h 4950726"/>
              <a:gd name="connsiteX8" fmla="*/ 572977 w 2838924"/>
              <a:gd name="connsiteY8" fmla="*/ 1932898 h 4950726"/>
              <a:gd name="connsiteX9" fmla="*/ 547359 w 2838924"/>
              <a:gd name="connsiteY9" fmla="*/ 1114076 h 4950726"/>
              <a:gd name="connsiteX10" fmla="*/ 193947 w 2838924"/>
              <a:gd name="connsiteY10" fmla="*/ 1458947 h 4950726"/>
              <a:gd name="connsiteX11" fmla="*/ 52058 w 2838924"/>
              <a:gd name="connsiteY11" fmla="*/ 528781 h 4950726"/>
              <a:gd name="connsiteX12" fmla="*/ 549395 w 2838924"/>
              <a:gd name="connsiteY12" fmla="*/ 0 h 495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8924" h="4950726">
                <a:moveTo>
                  <a:pt x="549395" y="0"/>
                </a:moveTo>
                <a:cubicBezTo>
                  <a:pt x="882322" y="1334813"/>
                  <a:pt x="1735510" y="935421"/>
                  <a:pt x="2163029" y="31531"/>
                </a:cubicBezTo>
                <a:cubicBezTo>
                  <a:pt x="2582008" y="337751"/>
                  <a:pt x="2369588" y="71522"/>
                  <a:pt x="2811023" y="639140"/>
                </a:cubicBezTo>
                <a:cubicBezTo>
                  <a:pt x="2932160" y="832374"/>
                  <a:pt x="2619477" y="519632"/>
                  <a:pt x="2621837" y="1238230"/>
                </a:cubicBezTo>
                <a:cubicBezTo>
                  <a:pt x="2592934" y="1406395"/>
                  <a:pt x="2717684" y="1164705"/>
                  <a:pt x="2262844" y="1026709"/>
                </a:cubicBezTo>
                <a:cubicBezTo>
                  <a:pt x="2270727" y="1186992"/>
                  <a:pt x="2423395" y="1092774"/>
                  <a:pt x="2330832" y="1914176"/>
                </a:cubicBezTo>
                <a:cubicBezTo>
                  <a:pt x="2435667" y="2561829"/>
                  <a:pt x="2742292" y="4224245"/>
                  <a:pt x="2825181" y="4950726"/>
                </a:cubicBezTo>
                <a:lnTo>
                  <a:pt x="139491" y="4950726"/>
                </a:lnTo>
                <a:cubicBezTo>
                  <a:pt x="-322696" y="4531673"/>
                  <a:pt x="506094" y="2517489"/>
                  <a:pt x="572977" y="1932898"/>
                </a:cubicBezTo>
                <a:cubicBezTo>
                  <a:pt x="443448" y="1288858"/>
                  <a:pt x="523711" y="1276986"/>
                  <a:pt x="547359" y="1114076"/>
                </a:cubicBezTo>
                <a:cubicBezTo>
                  <a:pt x="178063" y="1194265"/>
                  <a:pt x="451451" y="1275016"/>
                  <a:pt x="193947" y="1458947"/>
                </a:cubicBezTo>
                <a:cubicBezTo>
                  <a:pt x="141395" y="1217209"/>
                  <a:pt x="-36087" y="800842"/>
                  <a:pt x="52058" y="528781"/>
                </a:cubicBezTo>
                <a:lnTo>
                  <a:pt x="549395" y="0"/>
                </a:lnTo>
                <a:close/>
              </a:path>
            </a:pathLst>
          </a:cu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5" name="Группа 134"/>
          <p:cNvGrpSpPr/>
          <p:nvPr/>
        </p:nvGrpSpPr>
        <p:grpSpPr>
          <a:xfrm>
            <a:off x="366547" y="2856161"/>
            <a:ext cx="2360724" cy="3314705"/>
            <a:chOff x="9867939" y="2185430"/>
            <a:chExt cx="2745025" cy="3735635"/>
          </a:xfrm>
        </p:grpSpPr>
        <p:sp>
          <p:nvSpPr>
            <p:cNvPr id="136" name="Полилиния 135"/>
            <p:cNvSpPr/>
            <p:nvPr/>
          </p:nvSpPr>
          <p:spPr>
            <a:xfrm>
              <a:off x="10499169" y="2896987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12192145" y="2540569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11865531" y="4905638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11772185" y="3612642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867939" y="2846524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0641968" y="4184372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11161176" y="5104344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9966074" y="5570437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11235022" y="2998233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Полилиния 144"/>
            <p:cNvSpPr/>
            <p:nvPr/>
          </p:nvSpPr>
          <p:spPr>
            <a:xfrm>
              <a:off x="10024796" y="2185430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" name="Овал 10"/>
          <p:cNvSpPr/>
          <p:nvPr/>
        </p:nvSpPr>
        <p:spPr>
          <a:xfrm>
            <a:off x="893320" y="846494"/>
            <a:ext cx="1264254" cy="1430615"/>
          </a:xfrm>
          <a:custGeom>
            <a:avLst/>
            <a:gdLst>
              <a:gd name="connsiteX0" fmla="*/ 0 w 1207535"/>
              <a:gd name="connsiteY0" fmla="*/ 831084 h 1662167"/>
              <a:gd name="connsiteX1" fmla="*/ 603768 w 1207535"/>
              <a:gd name="connsiteY1" fmla="*/ 0 h 1662167"/>
              <a:gd name="connsiteX2" fmla="*/ 1207536 w 1207535"/>
              <a:gd name="connsiteY2" fmla="*/ 831084 h 1662167"/>
              <a:gd name="connsiteX3" fmla="*/ 603768 w 1207535"/>
              <a:gd name="connsiteY3" fmla="*/ 1662168 h 1662167"/>
              <a:gd name="connsiteX4" fmla="*/ 0 w 1207535"/>
              <a:gd name="connsiteY4" fmla="*/ 831084 h 1662167"/>
              <a:gd name="connsiteX0" fmla="*/ 29763 w 1237299"/>
              <a:gd name="connsiteY0" fmla="*/ 852173 h 1683257"/>
              <a:gd name="connsiteX1" fmla="*/ 148343 w 1237299"/>
              <a:gd name="connsiteY1" fmla="*/ 299049 h 1683257"/>
              <a:gd name="connsiteX2" fmla="*/ 633531 w 1237299"/>
              <a:gd name="connsiteY2" fmla="*/ 21089 h 1683257"/>
              <a:gd name="connsiteX3" fmla="*/ 1237299 w 1237299"/>
              <a:gd name="connsiteY3" fmla="*/ 852173 h 1683257"/>
              <a:gd name="connsiteX4" fmla="*/ 633531 w 1237299"/>
              <a:gd name="connsiteY4" fmla="*/ 1683257 h 1683257"/>
              <a:gd name="connsiteX5" fmla="*/ 29763 w 1237299"/>
              <a:gd name="connsiteY5" fmla="*/ 852173 h 1683257"/>
              <a:gd name="connsiteX0" fmla="*/ 29763 w 1265393"/>
              <a:gd name="connsiteY0" fmla="*/ 831388 h 1662472"/>
              <a:gd name="connsiteX1" fmla="*/ 148343 w 1265393"/>
              <a:gd name="connsiteY1" fmla="*/ 278264 h 1662472"/>
              <a:gd name="connsiteX2" fmla="*/ 633531 w 1265393"/>
              <a:gd name="connsiteY2" fmla="*/ 304 h 1662472"/>
              <a:gd name="connsiteX3" fmla="*/ 1125805 w 1265393"/>
              <a:gd name="connsiteY3" fmla="*/ 325561 h 1662472"/>
              <a:gd name="connsiteX4" fmla="*/ 1237299 w 1265393"/>
              <a:gd name="connsiteY4" fmla="*/ 831388 h 1662472"/>
              <a:gd name="connsiteX5" fmla="*/ 633531 w 1265393"/>
              <a:gd name="connsiteY5" fmla="*/ 1662472 h 1662472"/>
              <a:gd name="connsiteX6" fmla="*/ 29763 w 1265393"/>
              <a:gd name="connsiteY6" fmla="*/ 831388 h 1662472"/>
              <a:gd name="connsiteX0" fmla="*/ 46206 w 1281836"/>
              <a:gd name="connsiteY0" fmla="*/ 599531 h 1430615"/>
              <a:gd name="connsiteX1" fmla="*/ 164786 w 1281836"/>
              <a:gd name="connsiteY1" fmla="*/ 46407 h 1430615"/>
              <a:gd name="connsiteX2" fmla="*/ 1142248 w 1281836"/>
              <a:gd name="connsiteY2" fmla="*/ 93704 h 1430615"/>
              <a:gd name="connsiteX3" fmla="*/ 1253742 w 1281836"/>
              <a:gd name="connsiteY3" fmla="*/ 599531 h 1430615"/>
              <a:gd name="connsiteX4" fmla="*/ 649974 w 1281836"/>
              <a:gd name="connsiteY4" fmla="*/ 1430615 h 1430615"/>
              <a:gd name="connsiteX5" fmla="*/ 46206 w 1281836"/>
              <a:gd name="connsiteY5" fmla="*/ 599531 h 1430615"/>
              <a:gd name="connsiteX0" fmla="*/ 39259 w 1274889"/>
              <a:gd name="connsiteY0" fmla="*/ 599531 h 1430615"/>
              <a:gd name="connsiteX1" fmla="*/ 157839 w 1274889"/>
              <a:gd name="connsiteY1" fmla="*/ 46407 h 1430615"/>
              <a:gd name="connsiteX2" fmla="*/ 1135301 w 1274889"/>
              <a:gd name="connsiteY2" fmla="*/ 93704 h 1430615"/>
              <a:gd name="connsiteX3" fmla="*/ 1246795 w 1274889"/>
              <a:gd name="connsiteY3" fmla="*/ 599531 h 1430615"/>
              <a:gd name="connsiteX4" fmla="*/ 643027 w 1274889"/>
              <a:gd name="connsiteY4" fmla="*/ 1430615 h 1430615"/>
              <a:gd name="connsiteX5" fmla="*/ 39259 w 1274889"/>
              <a:gd name="connsiteY5" fmla="*/ 599531 h 1430615"/>
              <a:gd name="connsiteX0" fmla="*/ 39259 w 1274889"/>
              <a:gd name="connsiteY0" fmla="*/ 599531 h 1430615"/>
              <a:gd name="connsiteX1" fmla="*/ 157839 w 1274889"/>
              <a:gd name="connsiteY1" fmla="*/ 46407 h 1430615"/>
              <a:gd name="connsiteX2" fmla="*/ 1135301 w 1274889"/>
              <a:gd name="connsiteY2" fmla="*/ 93704 h 1430615"/>
              <a:gd name="connsiteX3" fmla="*/ 1246795 w 1274889"/>
              <a:gd name="connsiteY3" fmla="*/ 599531 h 1430615"/>
              <a:gd name="connsiteX4" fmla="*/ 643027 w 1274889"/>
              <a:gd name="connsiteY4" fmla="*/ 1430615 h 1430615"/>
              <a:gd name="connsiteX5" fmla="*/ 39259 w 1274889"/>
              <a:gd name="connsiteY5" fmla="*/ 599531 h 1430615"/>
              <a:gd name="connsiteX0" fmla="*/ 28624 w 1264254"/>
              <a:gd name="connsiteY0" fmla="*/ 599531 h 1430615"/>
              <a:gd name="connsiteX1" fmla="*/ 147204 w 1264254"/>
              <a:gd name="connsiteY1" fmla="*/ 46407 h 1430615"/>
              <a:gd name="connsiteX2" fmla="*/ 1124666 w 1264254"/>
              <a:gd name="connsiteY2" fmla="*/ 93704 h 1430615"/>
              <a:gd name="connsiteX3" fmla="*/ 1236160 w 1264254"/>
              <a:gd name="connsiteY3" fmla="*/ 599531 h 1430615"/>
              <a:gd name="connsiteX4" fmla="*/ 632392 w 1264254"/>
              <a:gd name="connsiteY4" fmla="*/ 1430615 h 1430615"/>
              <a:gd name="connsiteX5" fmla="*/ 28624 w 1264254"/>
              <a:gd name="connsiteY5" fmla="*/ 599531 h 1430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254" h="1430615">
                <a:moveTo>
                  <a:pt x="28624" y="599531"/>
                </a:moveTo>
                <a:cubicBezTo>
                  <a:pt x="-36476" y="163878"/>
                  <a:pt x="12155" y="225962"/>
                  <a:pt x="147204" y="46407"/>
                </a:cubicBezTo>
                <a:cubicBezTo>
                  <a:pt x="329878" y="-37897"/>
                  <a:pt x="943173" y="1517"/>
                  <a:pt x="1124666" y="93704"/>
                </a:cubicBezTo>
                <a:cubicBezTo>
                  <a:pt x="1225294" y="232218"/>
                  <a:pt x="1310323" y="387223"/>
                  <a:pt x="1236160" y="599531"/>
                </a:cubicBezTo>
                <a:cubicBezTo>
                  <a:pt x="1225059" y="985260"/>
                  <a:pt x="965844" y="1430615"/>
                  <a:pt x="632392" y="1430615"/>
                </a:cubicBezTo>
                <a:cubicBezTo>
                  <a:pt x="298940" y="1430615"/>
                  <a:pt x="93724" y="1035184"/>
                  <a:pt x="28624" y="599531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  <a:tileRect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21262534">
            <a:off x="812204" y="626100"/>
            <a:ext cx="1469410" cy="903244"/>
          </a:xfrm>
          <a:custGeom>
            <a:avLst/>
            <a:gdLst>
              <a:gd name="connsiteX0" fmla="*/ 1135218 w 1325836"/>
              <a:gd name="connsiteY0" fmla="*/ 315310 h 903244"/>
              <a:gd name="connsiteX1" fmla="*/ 1166749 w 1325836"/>
              <a:gd name="connsiteY1" fmla="*/ 520262 h 903244"/>
              <a:gd name="connsiteX2" fmla="*/ 1198280 w 1325836"/>
              <a:gd name="connsiteY2" fmla="*/ 583324 h 903244"/>
              <a:gd name="connsiteX3" fmla="*/ 1214046 w 1325836"/>
              <a:gd name="connsiteY3" fmla="*/ 630621 h 903244"/>
              <a:gd name="connsiteX4" fmla="*/ 1261342 w 1325836"/>
              <a:gd name="connsiteY4" fmla="*/ 740979 h 903244"/>
              <a:gd name="connsiteX5" fmla="*/ 1292873 w 1325836"/>
              <a:gd name="connsiteY5" fmla="*/ 851338 h 903244"/>
              <a:gd name="connsiteX6" fmla="*/ 1324404 w 1325836"/>
              <a:gd name="connsiteY6" fmla="*/ 898634 h 903244"/>
              <a:gd name="connsiteX7" fmla="*/ 1277108 w 1325836"/>
              <a:gd name="connsiteY7" fmla="*/ 882869 h 903244"/>
              <a:gd name="connsiteX8" fmla="*/ 1229811 w 1325836"/>
              <a:gd name="connsiteY8" fmla="*/ 835572 h 903244"/>
              <a:gd name="connsiteX9" fmla="*/ 1135218 w 1325836"/>
              <a:gd name="connsiteY9" fmla="*/ 772510 h 903244"/>
              <a:gd name="connsiteX10" fmla="*/ 1087922 w 1325836"/>
              <a:gd name="connsiteY10" fmla="*/ 677917 h 903244"/>
              <a:gd name="connsiteX11" fmla="*/ 1056391 w 1325836"/>
              <a:gd name="connsiteY11" fmla="*/ 583324 h 903244"/>
              <a:gd name="connsiteX12" fmla="*/ 1040625 w 1325836"/>
              <a:gd name="connsiteY12" fmla="*/ 536028 h 903244"/>
              <a:gd name="connsiteX13" fmla="*/ 1024860 w 1325836"/>
              <a:gd name="connsiteY13" fmla="*/ 488731 h 903244"/>
              <a:gd name="connsiteX14" fmla="*/ 993329 w 1325836"/>
              <a:gd name="connsiteY14" fmla="*/ 441434 h 903244"/>
              <a:gd name="connsiteX15" fmla="*/ 961798 w 1325836"/>
              <a:gd name="connsiteY15" fmla="*/ 472966 h 903244"/>
              <a:gd name="connsiteX16" fmla="*/ 946032 w 1325836"/>
              <a:gd name="connsiteY16" fmla="*/ 520262 h 903244"/>
              <a:gd name="connsiteX17" fmla="*/ 914501 w 1325836"/>
              <a:gd name="connsiteY17" fmla="*/ 567559 h 903244"/>
              <a:gd name="connsiteX18" fmla="*/ 882970 w 1325836"/>
              <a:gd name="connsiteY18" fmla="*/ 520262 h 903244"/>
              <a:gd name="connsiteX19" fmla="*/ 819908 w 1325836"/>
              <a:gd name="connsiteY19" fmla="*/ 268014 h 903244"/>
              <a:gd name="connsiteX20" fmla="*/ 804142 w 1325836"/>
              <a:gd name="connsiteY20" fmla="*/ 315310 h 903244"/>
              <a:gd name="connsiteX21" fmla="*/ 741080 w 1325836"/>
              <a:gd name="connsiteY21" fmla="*/ 268014 h 903244"/>
              <a:gd name="connsiteX22" fmla="*/ 741080 w 1325836"/>
              <a:gd name="connsiteY22" fmla="*/ 268014 h 903244"/>
              <a:gd name="connsiteX23" fmla="*/ 693784 w 1325836"/>
              <a:gd name="connsiteY23" fmla="*/ 252248 h 903244"/>
              <a:gd name="connsiteX24" fmla="*/ 662253 w 1325836"/>
              <a:gd name="connsiteY24" fmla="*/ 346841 h 903244"/>
              <a:gd name="connsiteX25" fmla="*/ 630722 w 1325836"/>
              <a:gd name="connsiteY25" fmla="*/ 394138 h 903244"/>
              <a:gd name="connsiteX26" fmla="*/ 599191 w 1325836"/>
              <a:gd name="connsiteY26" fmla="*/ 520262 h 903244"/>
              <a:gd name="connsiteX27" fmla="*/ 536129 w 1325836"/>
              <a:gd name="connsiteY27" fmla="*/ 346841 h 903244"/>
              <a:gd name="connsiteX28" fmla="*/ 504598 w 1325836"/>
              <a:gd name="connsiteY28" fmla="*/ 394138 h 903244"/>
              <a:gd name="connsiteX29" fmla="*/ 488832 w 1325836"/>
              <a:gd name="connsiteY29" fmla="*/ 457200 h 903244"/>
              <a:gd name="connsiteX30" fmla="*/ 473066 w 1325836"/>
              <a:gd name="connsiteY30" fmla="*/ 409903 h 903244"/>
              <a:gd name="connsiteX31" fmla="*/ 441535 w 1325836"/>
              <a:gd name="connsiteY31" fmla="*/ 283779 h 903244"/>
              <a:gd name="connsiteX32" fmla="*/ 394239 w 1325836"/>
              <a:gd name="connsiteY32" fmla="*/ 441434 h 903244"/>
              <a:gd name="connsiteX33" fmla="*/ 362708 w 1325836"/>
              <a:gd name="connsiteY33" fmla="*/ 472966 h 903244"/>
              <a:gd name="connsiteX34" fmla="*/ 299646 w 1325836"/>
              <a:gd name="connsiteY34" fmla="*/ 567559 h 903244"/>
              <a:gd name="connsiteX35" fmla="*/ 252349 w 1325836"/>
              <a:gd name="connsiteY35" fmla="*/ 614855 h 903244"/>
              <a:gd name="connsiteX36" fmla="*/ 236584 w 1325836"/>
              <a:gd name="connsiteY36" fmla="*/ 520262 h 903244"/>
              <a:gd name="connsiteX37" fmla="*/ 205053 w 1325836"/>
              <a:gd name="connsiteY37" fmla="*/ 709448 h 903244"/>
              <a:gd name="connsiteX38" fmla="*/ 126225 w 1325836"/>
              <a:gd name="connsiteY38" fmla="*/ 788276 h 903244"/>
              <a:gd name="connsiteX39" fmla="*/ 31632 w 1325836"/>
              <a:gd name="connsiteY39" fmla="*/ 867103 h 903244"/>
              <a:gd name="connsiteX40" fmla="*/ 101 w 1325836"/>
              <a:gd name="connsiteY40" fmla="*/ 819807 h 903244"/>
              <a:gd name="connsiteX41" fmla="*/ 31632 w 1325836"/>
              <a:gd name="connsiteY41" fmla="*/ 709448 h 903244"/>
              <a:gd name="connsiteX42" fmla="*/ 63163 w 1325836"/>
              <a:gd name="connsiteY42" fmla="*/ 504497 h 903244"/>
              <a:gd name="connsiteX43" fmla="*/ 94694 w 1325836"/>
              <a:gd name="connsiteY43" fmla="*/ 394138 h 903244"/>
              <a:gd name="connsiteX44" fmla="*/ 110460 w 1325836"/>
              <a:gd name="connsiteY44" fmla="*/ 220717 h 903244"/>
              <a:gd name="connsiteX45" fmla="*/ 157756 w 1325836"/>
              <a:gd name="connsiteY45" fmla="*/ 189186 h 903244"/>
              <a:gd name="connsiteX46" fmla="*/ 189287 w 1325836"/>
              <a:gd name="connsiteY46" fmla="*/ 94593 h 903244"/>
              <a:gd name="connsiteX47" fmla="*/ 205053 w 1325836"/>
              <a:gd name="connsiteY47" fmla="*/ 0 h 903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25836" h="903244">
                <a:moveTo>
                  <a:pt x="1135218" y="315310"/>
                </a:moveTo>
                <a:cubicBezTo>
                  <a:pt x="1140750" y="365093"/>
                  <a:pt x="1145192" y="462776"/>
                  <a:pt x="1166749" y="520262"/>
                </a:cubicBezTo>
                <a:cubicBezTo>
                  <a:pt x="1175001" y="542267"/>
                  <a:pt x="1189022" y="561722"/>
                  <a:pt x="1198280" y="583324"/>
                </a:cubicBezTo>
                <a:cubicBezTo>
                  <a:pt x="1204826" y="598599"/>
                  <a:pt x="1207500" y="615346"/>
                  <a:pt x="1214046" y="630621"/>
                </a:cubicBezTo>
                <a:cubicBezTo>
                  <a:pt x="1250083" y="714707"/>
                  <a:pt x="1240214" y="667031"/>
                  <a:pt x="1261342" y="740979"/>
                </a:cubicBezTo>
                <a:cubicBezTo>
                  <a:pt x="1268075" y="764544"/>
                  <a:pt x="1280276" y="826144"/>
                  <a:pt x="1292873" y="851338"/>
                </a:cubicBezTo>
                <a:cubicBezTo>
                  <a:pt x="1301347" y="868285"/>
                  <a:pt x="1332877" y="881687"/>
                  <a:pt x="1324404" y="898634"/>
                </a:cubicBezTo>
                <a:cubicBezTo>
                  <a:pt x="1316972" y="913498"/>
                  <a:pt x="1292873" y="888124"/>
                  <a:pt x="1277108" y="882869"/>
                </a:cubicBezTo>
                <a:cubicBezTo>
                  <a:pt x="1261342" y="867103"/>
                  <a:pt x="1247410" y="849260"/>
                  <a:pt x="1229811" y="835572"/>
                </a:cubicBezTo>
                <a:cubicBezTo>
                  <a:pt x="1199898" y="812306"/>
                  <a:pt x="1135218" y="772510"/>
                  <a:pt x="1135218" y="772510"/>
                </a:cubicBezTo>
                <a:cubicBezTo>
                  <a:pt x="1077726" y="600030"/>
                  <a:pt x="1169417" y="861280"/>
                  <a:pt x="1087922" y="677917"/>
                </a:cubicBezTo>
                <a:cubicBezTo>
                  <a:pt x="1074423" y="647545"/>
                  <a:pt x="1066901" y="614855"/>
                  <a:pt x="1056391" y="583324"/>
                </a:cubicBezTo>
                <a:lnTo>
                  <a:pt x="1040625" y="536028"/>
                </a:lnTo>
                <a:cubicBezTo>
                  <a:pt x="1035370" y="520262"/>
                  <a:pt x="1034078" y="502558"/>
                  <a:pt x="1024860" y="488731"/>
                </a:cubicBezTo>
                <a:lnTo>
                  <a:pt x="993329" y="441434"/>
                </a:lnTo>
                <a:cubicBezTo>
                  <a:pt x="982819" y="451945"/>
                  <a:pt x="969446" y="460220"/>
                  <a:pt x="961798" y="472966"/>
                </a:cubicBezTo>
                <a:cubicBezTo>
                  <a:pt x="953248" y="487216"/>
                  <a:pt x="953464" y="505398"/>
                  <a:pt x="946032" y="520262"/>
                </a:cubicBezTo>
                <a:cubicBezTo>
                  <a:pt x="937558" y="537209"/>
                  <a:pt x="925011" y="551793"/>
                  <a:pt x="914501" y="567559"/>
                </a:cubicBezTo>
                <a:cubicBezTo>
                  <a:pt x="903991" y="551793"/>
                  <a:pt x="886085" y="538952"/>
                  <a:pt x="882970" y="520262"/>
                </a:cubicBezTo>
                <a:cubicBezTo>
                  <a:pt x="839304" y="258266"/>
                  <a:pt x="947789" y="310640"/>
                  <a:pt x="819908" y="268014"/>
                </a:cubicBezTo>
                <a:cubicBezTo>
                  <a:pt x="814653" y="283779"/>
                  <a:pt x="807747" y="299088"/>
                  <a:pt x="804142" y="315310"/>
                </a:cubicBezTo>
                <a:cubicBezTo>
                  <a:pt x="775388" y="444701"/>
                  <a:pt x="805961" y="462653"/>
                  <a:pt x="741080" y="268014"/>
                </a:cubicBezTo>
                <a:lnTo>
                  <a:pt x="741080" y="268014"/>
                </a:lnTo>
                <a:lnTo>
                  <a:pt x="693784" y="252248"/>
                </a:lnTo>
                <a:cubicBezTo>
                  <a:pt x="683274" y="283779"/>
                  <a:pt x="680689" y="319186"/>
                  <a:pt x="662253" y="346841"/>
                </a:cubicBezTo>
                <a:cubicBezTo>
                  <a:pt x="651743" y="362607"/>
                  <a:pt x="639196" y="377191"/>
                  <a:pt x="630722" y="394138"/>
                </a:cubicBezTo>
                <a:cubicBezTo>
                  <a:pt x="614561" y="426461"/>
                  <a:pt x="605188" y="490273"/>
                  <a:pt x="599191" y="520262"/>
                </a:cubicBezTo>
                <a:cubicBezTo>
                  <a:pt x="558418" y="214464"/>
                  <a:pt x="605038" y="226249"/>
                  <a:pt x="536129" y="346841"/>
                </a:cubicBezTo>
                <a:cubicBezTo>
                  <a:pt x="526728" y="363292"/>
                  <a:pt x="515108" y="378372"/>
                  <a:pt x="504598" y="394138"/>
                </a:cubicBezTo>
                <a:cubicBezTo>
                  <a:pt x="499343" y="415159"/>
                  <a:pt x="508212" y="447510"/>
                  <a:pt x="488832" y="457200"/>
                </a:cubicBezTo>
                <a:cubicBezTo>
                  <a:pt x="473968" y="464632"/>
                  <a:pt x="477097" y="426025"/>
                  <a:pt x="473066" y="409903"/>
                </a:cubicBezTo>
                <a:lnTo>
                  <a:pt x="441535" y="283779"/>
                </a:lnTo>
                <a:cubicBezTo>
                  <a:pt x="434390" y="312360"/>
                  <a:pt x="407035" y="428638"/>
                  <a:pt x="394239" y="441434"/>
                </a:cubicBezTo>
                <a:cubicBezTo>
                  <a:pt x="383729" y="451945"/>
                  <a:pt x="371626" y="461075"/>
                  <a:pt x="362708" y="472966"/>
                </a:cubicBezTo>
                <a:cubicBezTo>
                  <a:pt x="339971" y="503283"/>
                  <a:pt x="326442" y="540763"/>
                  <a:pt x="299646" y="567559"/>
                </a:cubicBezTo>
                <a:lnTo>
                  <a:pt x="252349" y="614855"/>
                </a:lnTo>
                <a:cubicBezTo>
                  <a:pt x="247094" y="583324"/>
                  <a:pt x="250879" y="491671"/>
                  <a:pt x="236584" y="520262"/>
                </a:cubicBezTo>
                <a:cubicBezTo>
                  <a:pt x="207993" y="577445"/>
                  <a:pt x="240516" y="656253"/>
                  <a:pt x="205053" y="709448"/>
                </a:cubicBezTo>
                <a:cubicBezTo>
                  <a:pt x="147246" y="796159"/>
                  <a:pt x="205053" y="722586"/>
                  <a:pt x="126225" y="788276"/>
                </a:cubicBezTo>
                <a:cubicBezTo>
                  <a:pt x="4835" y="889433"/>
                  <a:pt x="149062" y="788817"/>
                  <a:pt x="31632" y="867103"/>
                </a:cubicBezTo>
                <a:cubicBezTo>
                  <a:pt x="21122" y="851338"/>
                  <a:pt x="2781" y="838564"/>
                  <a:pt x="101" y="819807"/>
                </a:cubicBezTo>
                <a:cubicBezTo>
                  <a:pt x="-1879" y="805948"/>
                  <a:pt x="25715" y="727198"/>
                  <a:pt x="31632" y="709448"/>
                </a:cubicBezTo>
                <a:cubicBezTo>
                  <a:pt x="39201" y="656466"/>
                  <a:pt x="52229" y="559165"/>
                  <a:pt x="63163" y="504497"/>
                </a:cubicBezTo>
                <a:cubicBezTo>
                  <a:pt x="73060" y="455011"/>
                  <a:pt x="79669" y="439213"/>
                  <a:pt x="94694" y="394138"/>
                </a:cubicBezTo>
                <a:cubicBezTo>
                  <a:pt x="99949" y="336331"/>
                  <a:pt x="93390" y="276196"/>
                  <a:pt x="110460" y="220717"/>
                </a:cubicBezTo>
                <a:cubicBezTo>
                  <a:pt x="116032" y="202607"/>
                  <a:pt x="147714" y="205254"/>
                  <a:pt x="157756" y="189186"/>
                </a:cubicBezTo>
                <a:cubicBezTo>
                  <a:pt x="175371" y="161001"/>
                  <a:pt x="178777" y="126124"/>
                  <a:pt x="189287" y="94593"/>
                </a:cubicBezTo>
                <a:cubicBezTo>
                  <a:pt x="210039" y="32339"/>
                  <a:pt x="205053" y="63917"/>
                  <a:pt x="205053" y="0"/>
                </a:cubicBezTo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>
            <a:off x="1717482" y="1097268"/>
            <a:ext cx="270344" cy="127233"/>
          </a:xfrm>
          <a:custGeom>
            <a:avLst/>
            <a:gdLst>
              <a:gd name="connsiteX0" fmla="*/ 0 w 270344"/>
              <a:gd name="connsiteY0" fmla="*/ 15915 h 127233"/>
              <a:gd name="connsiteX1" fmla="*/ 39756 w 270344"/>
              <a:gd name="connsiteY1" fmla="*/ 12 h 127233"/>
              <a:gd name="connsiteX2" fmla="*/ 159026 w 270344"/>
              <a:gd name="connsiteY2" fmla="*/ 15915 h 127233"/>
              <a:gd name="connsiteX3" fmla="*/ 206734 w 270344"/>
              <a:gd name="connsiteY3" fmla="*/ 31817 h 127233"/>
              <a:gd name="connsiteX4" fmla="*/ 238539 w 270344"/>
              <a:gd name="connsiteY4" fmla="*/ 71574 h 127233"/>
              <a:gd name="connsiteX5" fmla="*/ 254441 w 270344"/>
              <a:gd name="connsiteY5" fmla="*/ 95428 h 127233"/>
              <a:gd name="connsiteX6" fmla="*/ 270344 w 270344"/>
              <a:gd name="connsiteY6" fmla="*/ 127233 h 12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344" h="127233">
                <a:moveTo>
                  <a:pt x="0" y="15915"/>
                </a:moveTo>
                <a:cubicBezTo>
                  <a:pt x="13252" y="10614"/>
                  <a:pt x="25525" y="1107"/>
                  <a:pt x="39756" y="12"/>
                </a:cubicBezTo>
                <a:cubicBezTo>
                  <a:pt x="46442" y="-502"/>
                  <a:pt x="148450" y="14404"/>
                  <a:pt x="159026" y="15915"/>
                </a:cubicBezTo>
                <a:cubicBezTo>
                  <a:pt x="174929" y="21216"/>
                  <a:pt x="201433" y="15914"/>
                  <a:pt x="206734" y="31817"/>
                </a:cubicBezTo>
                <a:cubicBezTo>
                  <a:pt x="217707" y="64737"/>
                  <a:pt x="207711" y="51022"/>
                  <a:pt x="238539" y="71574"/>
                </a:cubicBezTo>
                <a:cubicBezTo>
                  <a:pt x="243840" y="79525"/>
                  <a:pt x="250167" y="86881"/>
                  <a:pt x="254441" y="95428"/>
                </a:cubicBezTo>
                <a:cubicBezTo>
                  <a:pt x="272713" y="131973"/>
                  <a:pt x="252381" y="109270"/>
                  <a:pt x="270344" y="127233"/>
                </a:cubicBez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6" name="Полилиния 165"/>
          <p:cNvSpPr/>
          <p:nvPr/>
        </p:nvSpPr>
        <p:spPr>
          <a:xfrm flipH="1">
            <a:off x="1085204" y="1073347"/>
            <a:ext cx="290873" cy="118226"/>
          </a:xfrm>
          <a:custGeom>
            <a:avLst/>
            <a:gdLst>
              <a:gd name="connsiteX0" fmla="*/ 0 w 270344"/>
              <a:gd name="connsiteY0" fmla="*/ 15915 h 127233"/>
              <a:gd name="connsiteX1" fmla="*/ 39756 w 270344"/>
              <a:gd name="connsiteY1" fmla="*/ 12 h 127233"/>
              <a:gd name="connsiteX2" fmla="*/ 159026 w 270344"/>
              <a:gd name="connsiteY2" fmla="*/ 15915 h 127233"/>
              <a:gd name="connsiteX3" fmla="*/ 206734 w 270344"/>
              <a:gd name="connsiteY3" fmla="*/ 31817 h 127233"/>
              <a:gd name="connsiteX4" fmla="*/ 238539 w 270344"/>
              <a:gd name="connsiteY4" fmla="*/ 71574 h 127233"/>
              <a:gd name="connsiteX5" fmla="*/ 254441 w 270344"/>
              <a:gd name="connsiteY5" fmla="*/ 95428 h 127233"/>
              <a:gd name="connsiteX6" fmla="*/ 270344 w 270344"/>
              <a:gd name="connsiteY6" fmla="*/ 127233 h 12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344" h="127233">
                <a:moveTo>
                  <a:pt x="0" y="15915"/>
                </a:moveTo>
                <a:cubicBezTo>
                  <a:pt x="13252" y="10614"/>
                  <a:pt x="25525" y="1107"/>
                  <a:pt x="39756" y="12"/>
                </a:cubicBezTo>
                <a:cubicBezTo>
                  <a:pt x="46442" y="-502"/>
                  <a:pt x="148450" y="14404"/>
                  <a:pt x="159026" y="15915"/>
                </a:cubicBezTo>
                <a:cubicBezTo>
                  <a:pt x="174929" y="21216"/>
                  <a:pt x="201433" y="15914"/>
                  <a:pt x="206734" y="31817"/>
                </a:cubicBezTo>
                <a:cubicBezTo>
                  <a:pt x="217707" y="64737"/>
                  <a:pt x="207711" y="51022"/>
                  <a:pt x="238539" y="71574"/>
                </a:cubicBezTo>
                <a:cubicBezTo>
                  <a:pt x="243840" y="79525"/>
                  <a:pt x="250167" y="86881"/>
                  <a:pt x="254441" y="95428"/>
                </a:cubicBezTo>
                <a:cubicBezTo>
                  <a:pt x="272713" y="131973"/>
                  <a:pt x="252381" y="109270"/>
                  <a:pt x="270344" y="127233"/>
                </a:cubicBez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>
            <a:off x="1542779" y="1690123"/>
            <a:ext cx="82424" cy="86673"/>
          </a:xfrm>
          <a:custGeom>
            <a:avLst/>
            <a:gdLst>
              <a:gd name="connsiteX0" fmla="*/ 0 w 82424"/>
              <a:gd name="connsiteY0" fmla="*/ 86673 h 86673"/>
              <a:gd name="connsiteX1" fmla="*/ 30336 w 82424"/>
              <a:gd name="connsiteY1" fmla="*/ 73672 h 86673"/>
              <a:gd name="connsiteX2" fmla="*/ 73672 w 82424"/>
              <a:gd name="connsiteY2" fmla="*/ 65005 h 86673"/>
              <a:gd name="connsiteX3" fmla="*/ 82339 w 82424"/>
              <a:gd name="connsiteY3" fmla="*/ 52004 h 86673"/>
              <a:gd name="connsiteX4" fmla="*/ 73672 w 82424"/>
              <a:gd name="connsiteY4" fmla="*/ 4334 h 86673"/>
              <a:gd name="connsiteX5" fmla="*/ 69339 w 82424"/>
              <a:gd name="connsiteY5" fmla="*/ 0 h 8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24" h="86673">
                <a:moveTo>
                  <a:pt x="0" y="86673"/>
                </a:moveTo>
                <a:cubicBezTo>
                  <a:pt x="50689" y="76537"/>
                  <a:pt x="2583" y="90323"/>
                  <a:pt x="30336" y="73672"/>
                </a:cubicBezTo>
                <a:cubicBezTo>
                  <a:pt x="39788" y="68001"/>
                  <a:pt x="68418" y="65756"/>
                  <a:pt x="73672" y="65005"/>
                </a:cubicBezTo>
                <a:cubicBezTo>
                  <a:pt x="76561" y="60671"/>
                  <a:pt x="81867" y="57191"/>
                  <a:pt x="82339" y="52004"/>
                </a:cubicBezTo>
                <a:cubicBezTo>
                  <a:pt x="83029" y="44414"/>
                  <a:pt x="79497" y="15984"/>
                  <a:pt x="73672" y="4334"/>
                </a:cubicBezTo>
                <a:cubicBezTo>
                  <a:pt x="72758" y="2507"/>
                  <a:pt x="70783" y="1445"/>
                  <a:pt x="69339" y="0"/>
                </a:cubicBezTo>
              </a:path>
            </a:pathLst>
          </a:cu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>
            <a:off x="1335433" y="1924140"/>
            <a:ext cx="316356" cy="34669"/>
          </a:xfrm>
          <a:custGeom>
            <a:avLst/>
            <a:gdLst>
              <a:gd name="connsiteX0" fmla="*/ 0 w 316356"/>
              <a:gd name="connsiteY0" fmla="*/ 0 h 34669"/>
              <a:gd name="connsiteX1" fmla="*/ 60671 w 316356"/>
              <a:gd name="connsiteY1" fmla="*/ 13001 h 34669"/>
              <a:gd name="connsiteX2" fmla="*/ 173346 w 316356"/>
              <a:gd name="connsiteY2" fmla="*/ 21669 h 34669"/>
              <a:gd name="connsiteX3" fmla="*/ 190680 w 316356"/>
              <a:gd name="connsiteY3" fmla="*/ 26002 h 34669"/>
              <a:gd name="connsiteX4" fmla="*/ 216682 w 316356"/>
              <a:gd name="connsiteY4" fmla="*/ 34669 h 34669"/>
              <a:gd name="connsiteX5" fmla="*/ 251351 w 316356"/>
              <a:gd name="connsiteY5" fmla="*/ 30336 h 34669"/>
              <a:gd name="connsiteX6" fmla="*/ 290354 w 316356"/>
              <a:gd name="connsiteY6" fmla="*/ 17335 h 34669"/>
              <a:gd name="connsiteX7" fmla="*/ 303355 w 316356"/>
              <a:gd name="connsiteY7" fmla="*/ 13001 h 34669"/>
              <a:gd name="connsiteX8" fmla="*/ 316356 w 316356"/>
              <a:gd name="connsiteY8" fmla="*/ 4334 h 3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356" h="34669">
                <a:moveTo>
                  <a:pt x="0" y="0"/>
                </a:moveTo>
                <a:cubicBezTo>
                  <a:pt x="36130" y="14453"/>
                  <a:pt x="10040" y="6251"/>
                  <a:pt x="60671" y="13001"/>
                </a:cubicBezTo>
                <a:cubicBezTo>
                  <a:pt x="137035" y="23182"/>
                  <a:pt x="6037" y="13303"/>
                  <a:pt x="173346" y="21669"/>
                </a:cubicBezTo>
                <a:cubicBezTo>
                  <a:pt x="179124" y="23113"/>
                  <a:pt x="184975" y="24291"/>
                  <a:pt x="190680" y="26002"/>
                </a:cubicBezTo>
                <a:cubicBezTo>
                  <a:pt x="199431" y="28627"/>
                  <a:pt x="216682" y="34669"/>
                  <a:pt x="216682" y="34669"/>
                </a:cubicBezTo>
                <a:cubicBezTo>
                  <a:pt x="228238" y="33225"/>
                  <a:pt x="239963" y="32776"/>
                  <a:pt x="251351" y="30336"/>
                </a:cubicBezTo>
                <a:cubicBezTo>
                  <a:pt x="251361" y="30334"/>
                  <a:pt x="283849" y="19504"/>
                  <a:pt x="290354" y="17335"/>
                </a:cubicBezTo>
                <a:cubicBezTo>
                  <a:pt x="294688" y="15890"/>
                  <a:pt x="299554" y="15535"/>
                  <a:pt x="303355" y="13001"/>
                </a:cubicBezTo>
                <a:lnTo>
                  <a:pt x="316356" y="4334"/>
                </a:ln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1499443" y="2002146"/>
            <a:ext cx="86673" cy="17335"/>
          </a:xfrm>
          <a:custGeom>
            <a:avLst/>
            <a:gdLst>
              <a:gd name="connsiteX0" fmla="*/ 0 w 86673"/>
              <a:gd name="connsiteY0" fmla="*/ 0 h 17335"/>
              <a:gd name="connsiteX1" fmla="*/ 43336 w 86673"/>
              <a:gd name="connsiteY1" fmla="*/ 17335 h 17335"/>
              <a:gd name="connsiteX2" fmla="*/ 78005 w 86673"/>
              <a:gd name="connsiteY2" fmla="*/ 13001 h 17335"/>
              <a:gd name="connsiteX3" fmla="*/ 86673 w 86673"/>
              <a:gd name="connsiteY3" fmla="*/ 8667 h 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673" h="17335">
                <a:moveTo>
                  <a:pt x="0" y="0"/>
                </a:moveTo>
                <a:cubicBezTo>
                  <a:pt x="9577" y="4789"/>
                  <a:pt x="29970" y="17335"/>
                  <a:pt x="43336" y="17335"/>
                </a:cubicBezTo>
                <a:cubicBezTo>
                  <a:pt x="54982" y="17335"/>
                  <a:pt x="66585" y="15285"/>
                  <a:pt x="78005" y="13001"/>
                </a:cubicBezTo>
                <a:cubicBezTo>
                  <a:pt x="81173" y="12367"/>
                  <a:pt x="83784" y="10112"/>
                  <a:pt x="86673" y="8667"/>
                </a:cubicBez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1647825" y="1266825"/>
            <a:ext cx="361950" cy="209550"/>
          </a:xfrm>
          <a:custGeom>
            <a:avLst/>
            <a:gdLst>
              <a:gd name="connsiteX0" fmla="*/ 38100 w 361950"/>
              <a:gd name="connsiteY0" fmla="*/ 9525 h 209550"/>
              <a:gd name="connsiteX1" fmla="*/ 19050 w 361950"/>
              <a:gd name="connsiteY1" fmla="*/ 57150 h 209550"/>
              <a:gd name="connsiteX2" fmla="*/ 9525 w 361950"/>
              <a:gd name="connsiteY2" fmla="*/ 104775 h 209550"/>
              <a:gd name="connsiteX3" fmla="*/ 0 w 361950"/>
              <a:gd name="connsiteY3" fmla="*/ 133350 h 209550"/>
              <a:gd name="connsiteX4" fmla="*/ 9525 w 361950"/>
              <a:gd name="connsiteY4" fmla="*/ 161925 h 209550"/>
              <a:gd name="connsiteX5" fmla="*/ 66675 w 361950"/>
              <a:gd name="connsiteY5" fmla="*/ 180975 h 209550"/>
              <a:gd name="connsiteX6" fmla="*/ 123825 w 361950"/>
              <a:gd name="connsiteY6" fmla="*/ 209550 h 209550"/>
              <a:gd name="connsiteX7" fmla="*/ 276225 w 361950"/>
              <a:gd name="connsiteY7" fmla="*/ 200025 h 209550"/>
              <a:gd name="connsiteX8" fmla="*/ 333375 w 361950"/>
              <a:gd name="connsiteY8" fmla="*/ 180975 h 209550"/>
              <a:gd name="connsiteX9" fmla="*/ 361950 w 361950"/>
              <a:gd name="connsiteY9" fmla="*/ 123825 h 209550"/>
              <a:gd name="connsiteX10" fmla="*/ 352425 w 361950"/>
              <a:gd name="connsiteY10" fmla="*/ 95250 h 209550"/>
              <a:gd name="connsiteX11" fmla="*/ 295275 w 361950"/>
              <a:gd name="connsiteY11" fmla="*/ 57150 h 209550"/>
              <a:gd name="connsiteX12" fmla="*/ 266700 w 361950"/>
              <a:gd name="connsiteY12" fmla="*/ 38100 h 209550"/>
              <a:gd name="connsiteX13" fmla="*/ 180975 w 361950"/>
              <a:gd name="connsiteY13" fmla="*/ 0 h 209550"/>
              <a:gd name="connsiteX14" fmla="*/ 38100 w 361950"/>
              <a:gd name="connsiteY14" fmla="*/ 9525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1950" h="209550">
                <a:moveTo>
                  <a:pt x="38100" y="9525"/>
                </a:moveTo>
                <a:cubicBezTo>
                  <a:pt x="31750" y="25400"/>
                  <a:pt x="23963" y="40773"/>
                  <a:pt x="19050" y="57150"/>
                </a:cubicBezTo>
                <a:cubicBezTo>
                  <a:pt x="14398" y="72657"/>
                  <a:pt x="13452" y="89069"/>
                  <a:pt x="9525" y="104775"/>
                </a:cubicBezTo>
                <a:cubicBezTo>
                  <a:pt x="7090" y="114515"/>
                  <a:pt x="3175" y="123825"/>
                  <a:pt x="0" y="133350"/>
                </a:cubicBezTo>
                <a:cubicBezTo>
                  <a:pt x="3175" y="142875"/>
                  <a:pt x="1355" y="156089"/>
                  <a:pt x="9525" y="161925"/>
                </a:cubicBezTo>
                <a:cubicBezTo>
                  <a:pt x="25865" y="173597"/>
                  <a:pt x="49967" y="169836"/>
                  <a:pt x="66675" y="180975"/>
                </a:cubicBezTo>
                <a:cubicBezTo>
                  <a:pt x="103604" y="205594"/>
                  <a:pt x="84390" y="196405"/>
                  <a:pt x="123825" y="209550"/>
                </a:cubicBezTo>
                <a:cubicBezTo>
                  <a:pt x="174625" y="206375"/>
                  <a:pt x="225793" y="206902"/>
                  <a:pt x="276225" y="200025"/>
                </a:cubicBezTo>
                <a:cubicBezTo>
                  <a:pt x="296121" y="197312"/>
                  <a:pt x="333375" y="180975"/>
                  <a:pt x="333375" y="180975"/>
                </a:cubicBezTo>
                <a:cubicBezTo>
                  <a:pt x="343007" y="166528"/>
                  <a:pt x="361950" y="143543"/>
                  <a:pt x="361950" y="123825"/>
                </a:cubicBezTo>
                <a:cubicBezTo>
                  <a:pt x="361950" y="113785"/>
                  <a:pt x="359525" y="102350"/>
                  <a:pt x="352425" y="95250"/>
                </a:cubicBezTo>
                <a:cubicBezTo>
                  <a:pt x="336236" y="79061"/>
                  <a:pt x="314325" y="69850"/>
                  <a:pt x="295275" y="57150"/>
                </a:cubicBezTo>
                <a:lnTo>
                  <a:pt x="266700" y="38100"/>
                </a:lnTo>
                <a:cubicBezTo>
                  <a:pt x="240803" y="20835"/>
                  <a:pt x="214980" y="0"/>
                  <a:pt x="180975" y="0"/>
                </a:cubicBezTo>
                <a:lnTo>
                  <a:pt x="38100" y="9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5" name="Полилиния 174"/>
          <p:cNvSpPr/>
          <p:nvPr/>
        </p:nvSpPr>
        <p:spPr>
          <a:xfrm flipH="1">
            <a:off x="1071996" y="1257189"/>
            <a:ext cx="361950" cy="209550"/>
          </a:xfrm>
          <a:custGeom>
            <a:avLst/>
            <a:gdLst>
              <a:gd name="connsiteX0" fmla="*/ 38100 w 361950"/>
              <a:gd name="connsiteY0" fmla="*/ 9525 h 209550"/>
              <a:gd name="connsiteX1" fmla="*/ 19050 w 361950"/>
              <a:gd name="connsiteY1" fmla="*/ 57150 h 209550"/>
              <a:gd name="connsiteX2" fmla="*/ 9525 w 361950"/>
              <a:gd name="connsiteY2" fmla="*/ 104775 h 209550"/>
              <a:gd name="connsiteX3" fmla="*/ 0 w 361950"/>
              <a:gd name="connsiteY3" fmla="*/ 133350 h 209550"/>
              <a:gd name="connsiteX4" fmla="*/ 9525 w 361950"/>
              <a:gd name="connsiteY4" fmla="*/ 161925 h 209550"/>
              <a:gd name="connsiteX5" fmla="*/ 66675 w 361950"/>
              <a:gd name="connsiteY5" fmla="*/ 180975 h 209550"/>
              <a:gd name="connsiteX6" fmla="*/ 123825 w 361950"/>
              <a:gd name="connsiteY6" fmla="*/ 209550 h 209550"/>
              <a:gd name="connsiteX7" fmla="*/ 276225 w 361950"/>
              <a:gd name="connsiteY7" fmla="*/ 200025 h 209550"/>
              <a:gd name="connsiteX8" fmla="*/ 333375 w 361950"/>
              <a:gd name="connsiteY8" fmla="*/ 180975 h 209550"/>
              <a:gd name="connsiteX9" fmla="*/ 361950 w 361950"/>
              <a:gd name="connsiteY9" fmla="*/ 123825 h 209550"/>
              <a:gd name="connsiteX10" fmla="*/ 352425 w 361950"/>
              <a:gd name="connsiteY10" fmla="*/ 95250 h 209550"/>
              <a:gd name="connsiteX11" fmla="*/ 295275 w 361950"/>
              <a:gd name="connsiteY11" fmla="*/ 57150 h 209550"/>
              <a:gd name="connsiteX12" fmla="*/ 266700 w 361950"/>
              <a:gd name="connsiteY12" fmla="*/ 38100 h 209550"/>
              <a:gd name="connsiteX13" fmla="*/ 180975 w 361950"/>
              <a:gd name="connsiteY13" fmla="*/ 0 h 209550"/>
              <a:gd name="connsiteX14" fmla="*/ 38100 w 361950"/>
              <a:gd name="connsiteY14" fmla="*/ 9525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1950" h="209550">
                <a:moveTo>
                  <a:pt x="38100" y="9525"/>
                </a:moveTo>
                <a:cubicBezTo>
                  <a:pt x="31750" y="25400"/>
                  <a:pt x="23963" y="40773"/>
                  <a:pt x="19050" y="57150"/>
                </a:cubicBezTo>
                <a:cubicBezTo>
                  <a:pt x="14398" y="72657"/>
                  <a:pt x="13452" y="89069"/>
                  <a:pt x="9525" y="104775"/>
                </a:cubicBezTo>
                <a:cubicBezTo>
                  <a:pt x="7090" y="114515"/>
                  <a:pt x="3175" y="123825"/>
                  <a:pt x="0" y="133350"/>
                </a:cubicBezTo>
                <a:cubicBezTo>
                  <a:pt x="3175" y="142875"/>
                  <a:pt x="1355" y="156089"/>
                  <a:pt x="9525" y="161925"/>
                </a:cubicBezTo>
                <a:cubicBezTo>
                  <a:pt x="25865" y="173597"/>
                  <a:pt x="49967" y="169836"/>
                  <a:pt x="66675" y="180975"/>
                </a:cubicBezTo>
                <a:cubicBezTo>
                  <a:pt x="103604" y="205594"/>
                  <a:pt x="84390" y="196405"/>
                  <a:pt x="123825" y="209550"/>
                </a:cubicBezTo>
                <a:cubicBezTo>
                  <a:pt x="174625" y="206375"/>
                  <a:pt x="225793" y="206902"/>
                  <a:pt x="276225" y="200025"/>
                </a:cubicBezTo>
                <a:cubicBezTo>
                  <a:pt x="296121" y="197312"/>
                  <a:pt x="333375" y="180975"/>
                  <a:pt x="333375" y="180975"/>
                </a:cubicBezTo>
                <a:cubicBezTo>
                  <a:pt x="343007" y="166528"/>
                  <a:pt x="361950" y="143543"/>
                  <a:pt x="361950" y="123825"/>
                </a:cubicBezTo>
                <a:cubicBezTo>
                  <a:pt x="361950" y="113785"/>
                  <a:pt x="359525" y="102350"/>
                  <a:pt x="352425" y="95250"/>
                </a:cubicBezTo>
                <a:cubicBezTo>
                  <a:pt x="336236" y="79061"/>
                  <a:pt x="314325" y="69850"/>
                  <a:pt x="295275" y="57150"/>
                </a:cubicBezTo>
                <a:lnTo>
                  <a:pt x="266700" y="38100"/>
                </a:lnTo>
                <a:cubicBezTo>
                  <a:pt x="240803" y="20835"/>
                  <a:pt x="214980" y="0"/>
                  <a:pt x="180975" y="0"/>
                </a:cubicBezTo>
                <a:lnTo>
                  <a:pt x="38100" y="9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" name="Группа 23"/>
          <p:cNvGrpSpPr/>
          <p:nvPr/>
        </p:nvGrpSpPr>
        <p:grpSpPr>
          <a:xfrm>
            <a:off x="1064739" y="1244030"/>
            <a:ext cx="955001" cy="245939"/>
            <a:chOff x="-1817892" y="461176"/>
            <a:chExt cx="1324911" cy="392593"/>
          </a:xfrm>
        </p:grpSpPr>
        <p:grpSp>
          <p:nvGrpSpPr>
            <p:cNvPr id="23" name="Группа 22"/>
            <p:cNvGrpSpPr/>
            <p:nvPr/>
          </p:nvGrpSpPr>
          <p:grpSpPr>
            <a:xfrm>
              <a:off x="-985962" y="461176"/>
              <a:ext cx="492981" cy="375536"/>
              <a:chOff x="-985962" y="461176"/>
              <a:chExt cx="492981" cy="366544"/>
            </a:xfrm>
          </p:grpSpPr>
          <p:sp>
            <p:nvSpPr>
              <p:cNvPr id="19" name="Полилиния 18"/>
              <p:cNvSpPr/>
              <p:nvPr/>
            </p:nvSpPr>
            <p:spPr>
              <a:xfrm>
                <a:off x="-985962" y="461176"/>
                <a:ext cx="492981" cy="366544"/>
              </a:xfrm>
              <a:custGeom>
                <a:avLst/>
                <a:gdLst>
                  <a:gd name="connsiteX0" fmla="*/ 0 w 492981"/>
                  <a:gd name="connsiteY0" fmla="*/ 15902 h 366544"/>
                  <a:gd name="connsiteX1" fmla="*/ 39757 w 492981"/>
                  <a:gd name="connsiteY1" fmla="*/ 7951 h 366544"/>
                  <a:gd name="connsiteX2" fmla="*/ 63611 w 492981"/>
                  <a:gd name="connsiteY2" fmla="*/ 0 h 366544"/>
                  <a:gd name="connsiteX3" fmla="*/ 286247 w 492981"/>
                  <a:gd name="connsiteY3" fmla="*/ 7951 h 366544"/>
                  <a:gd name="connsiteX4" fmla="*/ 357809 w 492981"/>
                  <a:gd name="connsiteY4" fmla="*/ 47707 h 366544"/>
                  <a:gd name="connsiteX5" fmla="*/ 381663 w 492981"/>
                  <a:gd name="connsiteY5" fmla="*/ 63610 h 366544"/>
                  <a:gd name="connsiteX6" fmla="*/ 405517 w 492981"/>
                  <a:gd name="connsiteY6" fmla="*/ 79513 h 366544"/>
                  <a:gd name="connsiteX7" fmla="*/ 445273 w 492981"/>
                  <a:gd name="connsiteY7" fmla="*/ 127221 h 366544"/>
                  <a:gd name="connsiteX8" fmla="*/ 477079 w 492981"/>
                  <a:gd name="connsiteY8" fmla="*/ 174928 h 366544"/>
                  <a:gd name="connsiteX9" fmla="*/ 492981 w 492981"/>
                  <a:gd name="connsiteY9" fmla="*/ 198782 h 366544"/>
                  <a:gd name="connsiteX10" fmla="*/ 453225 w 492981"/>
                  <a:gd name="connsiteY10" fmla="*/ 286247 h 366544"/>
                  <a:gd name="connsiteX11" fmla="*/ 429371 w 492981"/>
                  <a:gd name="connsiteY11" fmla="*/ 294198 h 366544"/>
                  <a:gd name="connsiteX12" fmla="*/ 381663 w 492981"/>
                  <a:gd name="connsiteY12" fmla="*/ 318052 h 366544"/>
                  <a:gd name="connsiteX13" fmla="*/ 357809 w 492981"/>
                  <a:gd name="connsiteY13" fmla="*/ 333954 h 366544"/>
                  <a:gd name="connsiteX14" fmla="*/ 326004 w 492981"/>
                  <a:gd name="connsiteY14" fmla="*/ 341906 h 366544"/>
                  <a:gd name="connsiteX15" fmla="*/ 222637 w 492981"/>
                  <a:gd name="connsiteY15" fmla="*/ 365760 h 366544"/>
                  <a:gd name="connsiteX16" fmla="*/ 111319 w 492981"/>
                  <a:gd name="connsiteY16" fmla="*/ 365760 h 36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2981" h="366544">
                    <a:moveTo>
                      <a:pt x="0" y="15902"/>
                    </a:moveTo>
                    <a:cubicBezTo>
                      <a:pt x="13252" y="13252"/>
                      <a:pt x="26646" y="11229"/>
                      <a:pt x="39757" y="7951"/>
                    </a:cubicBezTo>
                    <a:cubicBezTo>
                      <a:pt x="47888" y="5918"/>
                      <a:pt x="55230" y="0"/>
                      <a:pt x="63611" y="0"/>
                    </a:cubicBezTo>
                    <a:cubicBezTo>
                      <a:pt x="137870" y="0"/>
                      <a:pt x="212035" y="5301"/>
                      <a:pt x="286247" y="7951"/>
                    </a:cubicBezTo>
                    <a:cubicBezTo>
                      <a:pt x="328232" y="21946"/>
                      <a:pt x="303128" y="11253"/>
                      <a:pt x="357809" y="47707"/>
                    </a:cubicBezTo>
                    <a:lnTo>
                      <a:pt x="381663" y="63610"/>
                    </a:lnTo>
                    <a:lnTo>
                      <a:pt x="405517" y="79513"/>
                    </a:lnTo>
                    <a:cubicBezTo>
                      <a:pt x="462322" y="164725"/>
                      <a:pt x="373870" y="35419"/>
                      <a:pt x="445273" y="127221"/>
                    </a:cubicBezTo>
                    <a:cubicBezTo>
                      <a:pt x="457007" y="142307"/>
                      <a:pt x="466477" y="159026"/>
                      <a:pt x="477079" y="174928"/>
                    </a:cubicBezTo>
                    <a:lnTo>
                      <a:pt x="492981" y="198782"/>
                    </a:lnTo>
                    <a:cubicBezTo>
                      <a:pt x="488229" y="222541"/>
                      <a:pt x="482701" y="276422"/>
                      <a:pt x="453225" y="286247"/>
                    </a:cubicBezTo>
                    <a:lnTo>
                      <a:pt x="429371" y="294198"/>
                    </a:lnTo>
                    <a:cubicBezTo>
                      <a:pt x="361018" y="339768"/>
                      <a:pt x="447495" y="285138"/>
                      <a:pt x="381663" y="318052"/>
                    </a:cubicBezTo>
                    <a:cubicBezTo>
                      <a:pt x="373116" y="322326"/>
                      <a:pt x="366593" y="330190"/>
                      <a:pt x="357809" y="333954"/>
                    </a:cubicBezTo>
                    <a:cubicBezTo>
                      <a:pt x="347765" y="338259"/>
                      <a:pt x="336471" y="338766"/>
                      <a:pt x="326004" y="341906"/>
                    </a:cubicBezTo>
                    <a:cubicBezTo>
                      <a:pt x="276260" y="356829"/>
                      <a:pt x="277288" y="363157"/>
                      <a:pt x="222637" y="365760"/>
                    </a:cubicBezTo>
                    <a:cubicBezTo>
                      <a:pt x="185573" y="367525"/>
                      <a:pt x="148425" y="365760"/>
                      <a:pt x="111319" y="365760"/>
                    </a:cubicBezTo>
                  </a:path>
                </a:pathLst>
              </a:custGeom>
              <a:ln w="285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-803833" y="620202"/>
                <a:ext cx="207485" cy="182880"/>
              </a:xfrm>
              <a:custGeom>
                <a:avLst/>
                <a:gdLst>
                  <a:gd name="connsiteX0" fmla="*/ 751 w 207485"/>
                  <a:gd name="connsiteY0" fmla="*/ 182880 h 182880"/>
                  <a:gd name="connsiteX1" fmla="*/ 24605 w 207485"/>
                  <a:gd name="connsiteY1" fmla="*/ 31805 h 182880"/>
                  <a:gd name="connsiteX2" fmla="*/ 48459 w 207485"/>
                  <a:gd name="connsiteY2" fmla="*/ 7951 h 182880"/>
                  <a:gd name="connsiteX3" fmla="*/ 72313 w 207485"/>
                  <a:gd name="connsiteY3" fmla="*/ 0 h 182880"/>
                  <a:gd name="connsiteX4" fmla="*/ 143875 w 207485"/>
                  <a:gd name="connsiteY4" fmla="*/ 15902 h 182880"/>
                  <a:gd name="connsiteX5" fmla="*/ 167729 w 207485"/>
                  <a:gd name="connsiteY5" fmla="*/ 23854 h 182880"/>
                  <a:gd name="connsiteX6" fmla="*/ 191583 w 207485"/>
                  <a:gd name="connsiteY6" fmla="*/ 71561 h 182880"/>
                  <a:gd name="connsiteX7" fmla="*/ 199534 w 207485"/>
                  <a:gd name="connsiteY7" fmla="*/ 95415 h 182880"/>
                  <a:gd name="connsiteX8" fmla="*/ 207485 w 207485"/>
                  <a:gd name="connsiteY8" fmla="*/ 151075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485" h="182880">
                    <a:moveTo>
                      <a:pt x="751" y="182880"/>
                    </a:moveTo>
                    <a:cubicBezTo>
                      <a:pt x="5741" y="103048"/>
                      <a:pt x="-14065" y="78210"/>
                      <a:pt x="24605" y="31805"/>
                    </a:cubicBezTo>
                    <a:cubicBezTo>
                      <a:pt x="31804" y="23166"/>
                      <a:pt x="39103" y="14188"/>
                      <a:pt x="48459" y="7951"/>
                    </a:cubicBezTo>
                    <a:cubicBezTo>
                      <a:pt x="55433" y="3302"/>
                      <a:pt x="64362" y="2650"/>
                      <a:pt x="72313" y="0"/>
                    </a:cubicBezTo>
                    <a:cubicBezTo>
                      <a:pt x="99635" y="5464"/>
                      <a:pt x="117678" y="8417"/>
                      <a:pt x="143875" y="15902"/>
                    </a:cubicBezTo>
                    <a:cubicBezTo>
                      <a:pt x="151934" y="18205"/>
                      <a:pt x="159778" y="21203"/>
                      <a:pt x="167729" y="23854"/>
                    </a:cubicBezTo>
                    <a:cubicBezTo>
                      <a:pt x="187714" y="83812"/>
                      <a:pt x="160755" y="9906"/>
                      <a:pt x="191583" y="71561"/>
                    </a:cubicBezTo>
                    <a:cubicBezTo>
                      <a:pt x="195331" y="79058"/>
                      <a:pt x="196884" y="87464"/>
                      <a:pt x="199534" y="95415"/>
                    </a:cubicBezTo>
                    <a:lnTo>
                      <a:pt x="207485" y="151075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-703812" y="744007"/>
                <a:ext cx="59756" cy="60107"/>
              </a:xfrm>
              <a:custGeom>
                <a:avLst/>
                <a:gdLst>
                  <a:gd name="connsiteX0" fmla="*/ 4097 w 59756"/>
                  <a:gd name="connsiteY0" fmla="*/ 43172 h 60107"/>
                  <a:gd name="connsiteX1" fmla="*/ 27951 w 59756"/>
                  <a:gd name="connsiteY1" fmla="*/ 3416 h 60107"/>
                  <a:gd name="connsiteX2" fmla="*/ 59756 w 59756"/>
                  <a:gd name="connsiteY2" fmla="*/ 35221 h 60107"/>
                  <a:gd name="connsiteX3" fmla="*/ 51805 w 59756"/>
                  <a:gd name="connsiteY3" fmla="*/ 59075 h 60107"/>
                  <a:gd name="connsiteX4" fmla="*/ 20000 w 59756"/>
                  <a:gd name="connsiteY4" fmla="*/ 51123 h 60107"/>
                  <a:gd name="connsiteX5" fmla="*/ 4097 w 59756"/>
                  <a:gd name="connsiteY5" fmla="*/ 43172 h 6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56" h="60107">
                    <a:moveTo>
                      <a:pt x="4097" y="43172"/>
                    </a:moveTo>
                    <a:cubicBezTo>
                      <a:pt x="5422" y="35221"/>
                      <a:pt x="15092" y="11989"/>
                      <a:pt x="27951" y="3416"/>
                    </a:cubicBezTo>
                    <a:cubicBezTo>
                      <a:pt x="51083" y="-12005"/>
                      <a:pt x="57828" y="29438"/>
                      <a:pt x="59756" y="35221"/>
                    </a:cubicBezTo>
                    <a:cubicBezTo>
                      <a:pt x="57106" y="43172"/>
                      <a:pt x="59587" y="55962"/>
                      <a:pt x="51805" y="59075"/>
                    </a:cubicBezTo>
                    <a:cubicBezTo>
                      <a:pt x="41659" y="63133"/>
                      <a:pt x="30508" y="54125"/>
                      <a:pt x="20000" y="51123"/>
                    </a:cubicBezTo>
                    <a:cubicBezTo>
                      <a:pt x="-10761" y="42334"/>
                      <a:pt x="2772" y="51123"/>
                      <a:pt x="4097" y="4317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-833884" y="627760"/>
                <a:ext cx="159950" cy="127407"/>
              </a:xfrm>
              <a:custGeom>
                <a:avLst/>
                <a:gdLst>
                  <a:gd name="connsiteX0" fmla="*/ 10949 w 106365"/>
                  <a:gd name="connsiteY0" fmla="*/ 39757 h 87466"/>
                  <a:gd name="connsiteX1" fmla="*/ 26852 w 106365"/>
                  <a:gd name="connsiteY1" fmla="*/ 79513 h 87466"/>
                  <a:gd name="connsiteX2" fmla="*/ 98414 w 106365"/>
                  <a:gd name="connsiteY2" fmla="*/ 79513 h 87466"/>
                  <a:gd name="connsiteX3" fmla="*/ 106365 w 106365"/>
                  <a:gd name="connsiteY3" fmla="*/ 55659 h 87466"/>
                  <a:gd name="connsiteX4" fmla="*/ 98414 w 106365"/>
                  <a:gd name="connsiteY4" fmla="*/ 23854 h 87466"/>
                  <a:gd name="connsiteX5" fmla="*/ 50706 w 106365"/>
                  <a:gd name="connsiteY5" fmla="*/ 0 h 87466"/>
                  <a:gd name="connsiteX6" fmla="*/ 10949 w 106365"/>
                  <a:gd name="connsiteY6" fmla="*/ 7952 h 87466"/>
                  <a:gd name="connsiteX7" fmla="*/ 10949 w 106365"/>
                  <a:gd name="connsiteY7" fmla="*/ 39757 h 8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65" h="87466">
                    <a:moveTo>
                      <a:pt x="10949" y="39757"/>
                    </a:moveTo>
                    <a:cubicBezTo>
                      <a:pt x="13599" y="51684"/>
                      <a:pt x="17715" y="68548"/>
                      <a:pt x="26852" y="79513"/>
                    </a:cubicBezTo>
                    <a:cubicBezTo>
                      <a:pt x="41176" y="96701"/>
                      <a:pt x="90190" y="80884"/>
                      <a:pt x="98414" y="79513"/>
                    </a:cubicBezTo>
                    <a:cubicBezTo>
                      <a:pt x="101064" y="71562"/>
                      <a:pt x="106365" y="64040"/>
                      <a:pt x="106365" y="55659"/>
                    </a:cubicBezTo>
                    <a:cubicBezTo>
                      <a:pt x="106365" y="44731"/>
                      <a:pt x="104476" y="32947"/>
                      <a:pt x="98414" y="23854"/>
                    </a:cubicBezTo>
                    <a:cubicBezTo>
                      <a:pt x="89607" y="10644"/>
                      <a:pt x="64312" y="4536"/>
                      <a:pt x="50706" y="0"/>
                    </a:cubicBezTo>
                    <a:cubicBezTo>
                      <a:pt x="37454" y="2651"/>
                      <a:pt x="22683" y="1247"/>
                      <a:pt x="10949" y="7952"/>
                    </a:cubicBezTo>
                    <a:cubicBezTo>
                      <a:pt x="-12304" y="21239"/>
                      <a:pt x="8299" y="27830"/>
                      <a:pt x="10949" y="397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softEdge rad="317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70" name="Группа 169"/>
            <p:cNvGrpSpPr/>
            <p:nvPr/>
          </p:nvGrpSpPr>
          <p:grpSpPr>
            <a:xfrm flipH="1">
              <a:off x="-1817892" y="478233"/>
              <a:ext cx="492981" cy="375536"/>
              <a:chOff x="-985962" y="461176"/>
              <a:chExt cx="492981" cy="366544"/>
            </a:xfrm>
          </p:grpSpPr>
          <p:sp>
            <p:nvSpPr>
              <p:cNvPr id="171" name="Полилиния 170"/>
              <p:cNvSpPr/>
              <p:nvPr/>
            </p:nvSpPr>
            <p:spPr>
              <a:xfrm>
                <a:off x="-985962" y="461176"/>
                <a:ext cx="492981" cy="366544"/>
              </a:xfrm>
              <a:custGeom>
                <a:avLst/>
                <a:gdLst>
                  <a:gd name="connsiteX0" fmla="*/ 0 w 492981"/>
                  <a:gd name="connsiteY0" fmla="*/ 15902 h 366544"/>
                  <a:gd name="connsiteX1" fmla="*/ 39757 w 492981"/>
                  <a:gd name="connsiteY1" fmla="*/ 7951 h 366544"/>
                  <a:gd name="connsiteX2" fmla="*/ 63611 w 492981"/>
                  <a:gd name="connsiteY2" fmla="*/ 0 h 366544"/>
                  <a:gd name="connsiteX3" fmla="*/ 286247 w 492981"/>
                  <a:gd name="connsiteY3" fmla="*/ 7951 h 366544"/>
                  <a:gd name="connsiteX4" fmla="*/ 357809 w 492981"/>
                  <a:gd name="connsiteY4" fmla="*/ 47707 h 366544"/>
                  <a:gd name="connsiteX5" fmla="*/ 381663 w 492981"/>
                  <a:gd name="connsiteY5" fmla="*/ 63610 h 366544"/>
                  <a:gd name="connsiteX6" fmla="*/ 405517 w 492981"/>
                  <a:gd name="connsiteY6" fmla="*/ 79513 h 366544"/>
                  <a:gd name="connsiteX7" fmla="*/ 445273 w 492981"/>
                  <a:gd name="connsiteY7" fmla="*/ 127221 h 366544"/>
                  <a:gd name="connsiteX8" fmla="*/ 477079 w 492981"/>
                  <a:gd name="connsiteY8" fmla="*/ 174928 h 366544"/>
                  <a:gd name="connsiteX9" fmla="*/ 492981 w 492981"/>
                  <a:gd name="connsiteY9" fmla="*/ 198782 h 366544"/>
                  <a:gd name="connsiteX10" fmla="*/ 453225 w 492981"/>
                  <a:gd name="connsiteY10" fmla="*/ 286247 h 366544"/>
                  <a:gd name="connsiteX11" fmla="*/ 429371 w 492981"/>
                  <a:gd name="connsiteY11" fmla="*/ 294198 h 366544"/>
                  <a:gd name="connsiteX12" fmla="*/ 381663 w 492981"/>
                  <a:gd name="connsiteY12" fmla="*/ 318052 h 366544"/>
                  <a:gd name="connsiteX13" fmla="*/ 357809 w 492981"/>
                  <a:gd name="connsiteY13" fmla="*/ 333954 h 366544"/>
                  <a:gd name="connsiteX14" fmla="*/ 326004 w 492981"/>
                  <a:gd name="connsiteY14" fmla="*/ 341906 h 366544"/>
                  <a:gd name="connsiteX15" fmla="*/ 222637 w 492981"/>
                  <a:gd name="connsiteY15" fmla="*/ 365760 h 366544"/>
                  <a:gd name="connsiteX16" fmla="*/ 111319 w 492981"/>
                  <a:gd name="connsiteY16" fmla="*/ 365760 h 36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2981" h="366544">
                    <a:moveTo>
                      <a:pt x="0" y="15902"/>
                    </a:moveTo>
                    <a:cubicBezTo>
                      <a:pt x="13252" y="13252"/>
                      <a:pt x="26646" y="11229"/>
                      <a:pt x="39757" y="7951"/>
                    </a:cubicBezTo>
                    <a:cubicBezTo>
                      <a:pt x="47888" y="5918"/>
                      <a:pt x="55230" y="0"/>
                      <a:pt x="63611" y="0"/>
                    </a:cubicBezTo>
                    <a:cubicBezTo>
                      <a:pt x="137870" y="0"/>
                      <a:pt x="212035" y="5301"/>
                      <a:pt x="286247" y="7951"/>
                    </a:cubicBezTo>
                    <a:cubicBezTo>
                      <a:pt x="328232" y="21946"/>
                      <a:pt x="303128" y="11253"/>
                      <a:pt x="357809" y="47707"/>
                    </a:cubicBezTo>
                    <a:lnTo>
                      <a:pt x="381663" y="63610"/>
                    </a:lnTo>
                    <a:lnTo>
                      <a:pt x="405517" y="79513"/>
                    </a:lnTo>
                    <a:cubicBezTo>
                      <a:pt x="462322" y="164725"/>
                      <a:pt x="373870" y="35419"/>
                      <a:pt x="445273" y="127221"/>
                    </a:cubicBezTo>
                    <a:cubicBezTo>
                      <a:pt x="457007" y="142307"/>
                      <a:pt x="466477" y="159026"/>
                      <a:pt x="477079" y="174928"/>
                    </a:cubicBezTo>
                    <a:lnTo>
                      <a:pt x="492981" y="198782"/>
                    </a:lnTo>
                    <a:cubicBezTo>
                      <a:pt x="488229" y="222541"/>
                      <a:pt x="482701" y="276422"/>
                      <a:pt x="453225" y="286247"/>
                    </a:cubicBezTo>
                    <a:lnTo>
                      <a:pt x="429371" y="294198"/>
                    </a:lnTo>
                    <a:cubicBezTo>
                      <a:pt x="361018" y="339768"/>
                      <a:pt x="447495" y="285138"/>
                      <a:pt x="381663" y="318052"/>
                    </a:cubicBezTo>
                    <a:cubicBezTo>
                      <a:pt x="373116" y="322326"/>
                      <a:pt x="366593" y="330190"/>
                      <a:pt x="357809" y="333954"/>
                    </a:cubicBezTo>
                    <a:cubicBezTo>
                      <a:pt x="347765" y="338259"/>
                      <a:pt x="336471" y="338766"/>
                      <a:pt x="326004" y="341906"/>
                    </a:cubicBezTo>
                    <a:cubicBezTo>
                      <a:pt x="276260" y="356829"/>
                      <a:pt x="277288" y="363157"/>
                      <a:pt x="222637" y="365760"/>
                    </a:cubicBezTo>
                    <a:cubicBezTo>
                      <a:pt x="185573" y="367525"/>
                      <a:pt x="148425" y="365760"/>
                      <a:pt x="111319" y="365760"/>
                    </a:cubicBezTo>
                  </a:path>
                </a:pathLst>
              </a:custGeom>
              <a:ln w="285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-893948" y="620202"/>
                <a:ext cx="207485" cy="182880"/>
              </a:xfrm>
              <a:custGeom>
                <a:avLst/>
                <a:gdLst>
                  <a:gd name="connsiteX0" fmla="*/ 751 w 207485"/>
                  <a:gd name="connsiteY0" fmla="*/ 182880 h 182880"/>
                  <a:gd name="connsiteX1" fmla="*/ 24605 w 207485"/>
                  <a:gd name="connsiteY1" fmla="*/ 31805 h 182880"/>
                  <a:gd name="connsiteX2" fmla="*/ 48459 w 207485"/>
                  <a:gd name="connsiteY2" fmla="*/ 7951 h 182880"/>
                  <a:gd name="connsiteX3" fmla="*/ 72313 w 207485"/>
                  <a:gd name="connsiteY3" fmla="*/ 0 h 182880"/>
                  <a:gd name="connsiteX4" fmla="*/ 143875 w 207485"/>
                  <a:gd name="connsiteY4" fmla="*/ 15902 h 182880"/>
                  <a:gd name="connsiteX5" fmla="*/ 167729 w 207485"/>
                  <a:gd name="connsiteY5" fmla="*/ 23854 h 182880"/>
                  <a:gd name="connsiteX6" fmla="*/ 191583 w 207485"/>
                  <a:gd name="connsiteY6" fmla="*/ 71561 h 182880"/>
                  <a:gd name="connsiteX7" fmla="*/ 199534 w 207485"/>
                  <a:gd name="connsiteY7" fmla="*/ 95415 h 182880"/>
                  <a:gd name="connsiteX8" fmla="*/ 207485 w 207485"/>
                  <a:gd name="connsiteY8" fmla="*/ 151075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485" h="182880">
                    <a:moveTo>
                      <a:pt x="751" y="182880"/>
                    </a:moveTo>
                    <a:cubicBezTo>
                      <a:pt x="5741" y="103048"/>
                      <a:pt x="-14065" y="78210"/>
                      <a:pt x="24605" y="31805"/>
                    </a:cubicBezTo>
                    <a:cubicBezTo>
                      <a:pt x="31804" y="23166"/>
                      <a:pt x="39103" y="14188"/>
                      <a:pt x="48459" y="7951"/>
                    </a:cubicBezTo>
                    <a:cubicBezTo>
                      <a:pt x="55433" y="3302"/>
                      <a:pt x="64362" y="2650"/>
                      <a:pt x="72313" y="0"/>
                    </a:cubicBezTo>
                    <a:cubicBezTo>
                      <a:pt x="99635" y="5464"/>
                      <a:pt x="117678" y="8417"/>
                      <a:pt x="143875" y="15902"/>
                    </a:cubicBezTo>
                    <a:cubicBezTo>
                      <a:pt x="151934" y="18205"/>
                      <a:pt x="159778" y="21203"/>
                      <a:pt x="167729" y="23854"/>
                    </a:cubicBezTo>
                    <a:cubicBezTo>
                      <a:pt x="187714" y="83812"/>
                      <a:pt x="160755" y="9906"/>
                      <a:pt x="191583" y="71561"/>
                    </a:cubicBezTo>
                    <a:cubicBezTo>
                      <a:pt x="195331" y="79058"/>
                      <a:pt x="196884" y="87464"/>
                      <a:pt x="199534" y="95415"/>
                    </a:cubicBezTo>
                    <a:lnTo>
                      <a:pt x="207485" y="151075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-859563" y="729171"/>
                <a:ext cx="59756" cy="60107"/>
              </a:xfrm>
              <a:custGeom>
                <a:avLst/>
                <a:gdLst>
                  <a:gd name="connsiteX0" fmla="*/ 4097 w 59756"/>
                  <a:gd name="connsiteY0" fmla="*/ 43172 h 60107"/>
                  <a:gd name="connsiteX1" fmla="*/ 27951 w 59756"/>
                  <a:gd name="connsiteY1" fmla="*/ 3416 h 60107"/>
                  <a:gd name="connsiteX2" fmla="*/ 59756 w 59756"/>
                  <a:gd name="connsiteY2" fmla="*/ 35221 h 60107"/>
                  <a:gd name="connsiteX3" fmla="*/ 51805 w 59756"/>
                  <a:gd name="connsiteY3" fmla="*/ 59075 h 60107"/>
                  <a:gd name="connsiteX4" fmla="*/ 20000 w 59756"/>
                  <a:gd name="connsiteY4" fmla="*/ 51123 h 60107"/>
                  <a:gd name="connsiteX5" fmla="*/ 4097 w 59756"/>
                  <a:gd name="connsiteY5" fmla="*/ 43172 h 6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56" h="60107">
                    <a:moveTo>
                      <a:pt x="4097" y="43172"/>
                    </a:moveTo>
                    <a:cubicBezTo>
                      <a:pt x="5422" y="35221"/>
                      <a:pt x="15092" y="11989"/>
                      <a:pt x="27951" y="3416"/>
                    </a:cubicBezTo>
                    <a:cubicBezTo>
                      <a:pt x="51083" y="-12005"/>
                      <a:pt x="57828" y="29438"/>
                      <a:pt x="59756" y="35221"/>
                    </a:cubicBezTo>
                    <a:cubicBezTo>
                      <a:pt x="57106" y="43172"/>
                      <a:pt x="59587" y="55962"/>
                      <a:pt x="51805" y="59075"/>
                    </a:cubicBezTo>
                    <a:cubicBezTo>
                      <a:pt x="41659" y="63133"/>
                      <a:pt x="30508" y="54125"/>
                      <a:pt x="20000" y="51123"/>
                    </a:cubicBezTo>
                    <a:cubicBezTo>
                      <a:pt x="-10761" y="42334"/>
                      <a:pt x="2772" y="51123"/>
                      <a:pt x="4097" y="4317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4" name="Полилиния 173"/>
              <p:cNvSpPr/>
              <p:nvPr/>
            </p:nvSpPr>
            <p:spPr>
              <a:xfrm>
                <a:off x="-863762" y="612154"/>
                <a:ext cx="159950" cy="127407"/>
              </a:xfrm>
              <a:custGeom>
                <a:avLst/>
                <a:gdLst>
                  <a:gd name="connsiteX0" fmla="*/ 10949 w 106365"/>
                  <a:gd name="connsiteY0" fmla="*/ 39757 h 87466"/>
                  <a:gd name="connsiteX1" fmla="*/ 26852 w 106365"/>
                  <a:gd name="connsiteY1" fmla="*/ 79513 h 87466"/>
                  <a:gd name="connsiteX2" fmla="*/ 98414 w 106365"/>
                  <a:gd name="connsiteY2" fmla="*/ 79513 h 87466"/>
                  <a:gd name="connsiteX3" fmla="*/ 106365 w 106365"/>
                  <a:gd name="connsiteY3" fmla="*/ 55659 h 87466"/>
                  <a:gd name="connsiteX4" fmla="*/ 98414 w 106365"/>
                  <a:gd name="connsiteY4" fmla="*/ 23854 h 87466"/>
                  <a:gd name="connsiteX5" fmla="*/ 50706 w 106365"/>
                  <a:gd name="connsiteY5" fmla="*/ 0 h 87466"/>
                  <a:gd name="connsiteX6" fmla="*/ 10949 w 106365"/>
                  <a:gd name="connsiteY6" fmla="*/ 7952 h 87466"/>
                  <a:gd name="connsiteX7" fmla="*/ 10949 w 106365"/>
                  <a:gd name="connsiteY7" fmla="*/ 39757 h 8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65" h="87466">
                    <a:moveTo>
                      <a:pt x="10949" y="39757"/>
                    </a:moveTo>
                    <a:cubicBezTo>
                      <a:pt x="13599" y="51684"/>
                      <a:pt x="17715" y="68548"/>
                      <a:pt x="26852" y="79513"/>
                    </a:cubicBezTo>
                    <a:cubicBezTo>
                      <a:pt x="41176" y="96701"/>
                      <a:pt x="90190" y="80884"/>
                      <a:pt x="98414" y="79513"/>
                    </a:cubicBezTo>
                    <a:cubicBezTo>
                      <a:pt x="101064" y="71562"/>
                      <a:pt x="106365" y="64040"/>
                      <a:pt x="106365" y="55659"/>
                    </a:cubicBezTo>
                    <a:cubicBezTo>
                      <a:pt x="106365" y="44731"/>
                      <a:pt x="104476" y="32947"/>
                      <a:pt x="98414" y="23854"/>
                    </a:cubicBezTo>
                    <a:cubicBezTo>
                      <a:pt x="89607" y="10644"/>
                      <a:pt x="64312" y="4536"/>
                      <a:pt x="50706" y="0"/>
                    </a:cubicBezTo>
                    <a:cubicBezTo>
                      <a:pt x="37454" y="2651"/>
                      <a:pt x="22683" y="1247"/>
                      <a:pt x="10949" y="7952"/>
                    </a:cubicBezTo>
                    <a:cubicBezTo>
                      <a:pt x="-12304" y="21239"/>
                      <a:pt x="8299" y="27830"/>
                      <a:pt x="10949" y="397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softEdge rad="317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76" name="Группа 175"/>
          <p:cNvGrpSpPr/>
          <p:nvPr/>
        </p:nvGrpSpPr>
        <p:grpSpPr>
          <a:xfrm rot="21195341">
            <a:off x="3369513" y="5443910"/>
            <a:ext cx="1475604" cy="4519862"/>
            <a:chOff x="-4501008" y="-371518"/>
            <a:chExt cx="1872208" cy="5125644"/>
          </a:xfrm>
        </p:grpSpPr>
        <p:grpSp>
          <p:nvGrpSpPr>
            <p:cNvPr id="177" name="Группа 17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79" name="Группа 17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1" name="Рисунок 18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82" name="Рисунок 181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0" name="Рисунок 179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7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05" name="Полилиния 204"/>
          <p:cNvSpPr/>
          <p:nvPr/>
        </p:nvSpPr>
        <p:spPr>
          <a:xfrm rot="21034265">
            <a:off x="3281765" y="4336302"/>
            <a:ext cx="554642" cy="1406895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07" name="Группа 206"/>
          <p:cNvGrpSpPr/>
          <p:nvPr/>
        </p:nvGrpSpPr>
        <p:grpSpPr>
          <a:xfrm rot="5400000" flipH="1">
            <a:off x="-651873" y="5026559"/>
            <a:ext cx="2006235" cy="692684"/>
            <a:chOff x="14292213" y="2484205"/>
            <a:chExt cx="2118824" cy="854033"/>
          </a:xfrm>
        </p:grpSpPr>
        <p:sp>
          <p:nvSpPr>
            <p:cNvPr id="210" name="Полилиния 209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1" name="Полилиния 210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29" name="Полилиния 128"/>
          <p:cNvSpPr/>
          <p:nvPr/>
        </p:nvSpPr>
        <p:spPr>
          <a:xfrm rot="2694793" flipH="1" flipV="1">
            <a:off x="3512714" y="5292563"/>
            <a:ext cx="850884" cy="581660"/>
          </a:xfrm>
          <a:custGeom>
            <a:avLst/>
            <a:gdLst>
              <a:gd name="connsiteX0" fmla="*/ 819807 w 898635"/>
              <a:gd name="connsiteY0" fmla="*/ 47296 h 520415"/>
              <a:gd name="connsiteX1" fmla="*/ 740979 w 898635"/>
              <a:gd name="connsiteY1" fmla="*/ 15765 h 520415"/>
              <a:gd name="connsiteX2" fmla="*/ 693683 w 898635"/>
              <a:gd name="connsiteY2" fmla="*/ 0 h 520415"/>
              <a:gd name="connsiteX3" fmla="*/ 536028 w 898635"/>
              <a:gd name="connsiteY3" fmla="*/ 15765 h 520415"/>
              <a:gd name="connsiteX4" fmla="*/ 488731 w 898635"/>
              <a:gd name="connsiteY4" fmla="*/ 47296 h 520415"/>
              <a:gd name="connsiteX5" fmla="*/ 252248 w 898635"/>
              <a:gd name="connsiteY5" fmla="*/ 78827 h 520415"/>
              <a:gd name="connsiteX6" fmla="*/ 283779 w 898635"/>
              <a:gd name="connsiteY6" fmla="*/ 126124 h 520415"/>
              <a:gd name="connsiteX7" fmla="*/ 394138 w 898635"/>
              <a:gd name="connsiteY7" fmla="*/ 173420 h 520415"/>
              <a:gd name="connsiteX8" fmla="*/ 299545 w 898635"/>
              <a:gd name="connsiteY8" fmla="*/ 204951 h 520415"/>
              <a:gd name="connsiteX9" fmla="*/ 268014 w 898635"/>
              <a:gd name="connsiteY9" fmla="*/ 236483 h 520415"/>
              <a:gd name="connsiteX10" fmla="*/ 110359 w 898635"/>
              <a:gd name="connsiteY10" fmla="*/ 283779 h 520415"/>
              <a:gd name="connsiteX11" fmla="*/ 0 w 898635"/>
              <a:gd name="connsiteY11" fmla="*/ 315310 h 520415"/>
              <a:gd name="connsiteX12" fmla="*/ 110359 w 898635"/>
              <a:gd name="connsiteY12" fmla="*/ 425669 h 520415"/>
              <a:gd name="connsiteX13" fmla="*/ 157655 w 898635"/>
              <a:gd name="connsiteY13" fmla="*/ 457200 h 520415"/>
              <a:gd name="connsiteX14" fmla="*/ 189186 w 898635"/>
              <a:gd name="connsiteY14" fmla="*/ 504496 h 520415"/>
              <a:gd name="connsiteX15" fmla="*/ 331076 w 898635"/>
              <a:gd name="connsiteY15" fmla="*/ 504496 h 520415"/>
              <a:gd name="connsiteX16" fmla="*/ 425669 w 898635"/>
              <a:gd name="connsiteY16" fmla="*/ 472965 h 520415"/>
              <a:gd name="connsiteX17" fmla="*/ 472966 w 898635"/>
              <a:gd name="connsiteY17" fmla="*/ 457200 h 520415"/>
              <a:gd name="connsiteX18" fmla="*/ 520262 w 898635"/>
              <a:gd name="connsiteY18" fmla="*/ 425669 h 520415"/>
              <a:gd name="connsiteX19" fmla="*/ 567559 w 898635"/>
              <a:gd name="connsiteY19" fmla="*/ 409903 h 520415"/>
              <a:gd name="connsiteX20" fmla="*/ 599090 w 898635"/>
              <a:gd name="connsiteY20" fmla="*/ 362607 h 520415"/>
              <a:gd name="connsiteX21" fmla="*/ 693683 w 898635"/>
              <a:gd name="connsiteY21" fmla="*/ 331076 h 520415"/>
              <a:gd name="connsiteX22" fmla="*/ 804042 w 898635"/>
              <a:gd name="connsiteY22" fmla="*/ 299545 h 520415"/>
              <a:gd name="connsiteX23" fmla="*/ 851338 w 898635"/>
              <a:gd name="connsiteY23" fmla="*/ 268014 h 520415"/>
              <a:gd name="connsiteX24" fmla="*/ 867104 w 898635"/>
              <a:gd name="connsiteY24" fmla="*/ 220717 h 520415"/>
              <a:gd name="connsiteX25" fmla="*/ 898635 w 898635"/>
              <a:gd name="connsiteY25" fmla="*/ 173420 h 520415"/>
              <a:gd name="connsiteX26" fmla="*/ 867104 w 898635"/>
              <a:gd name="connsiteY26" fmla="*/ 78827 h 520415"/>
              <a:gd name="connsiteX27" fmla="*/ 819807 w 898635"/>
              <a:gd name="connsiteY27" fmla="*/ 47296 h 5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8635" h="520415">
                <a:moveTo>
                  <a:pt x="819807" y="47296"/>
                </a:moveTo>
                <a:cubicBezTo>
                  <a:pt x="793531" y="36786"/>
                  <a:pt x="767477" y="25702"/>
                  <a:pt x="740979" y="15765"/>
                </a:cubicBezTo>
                <a:cubicBezTo>
                  <a:pt x="725419" y="9930"/>
                  <a:pt x="710301" y="0"/>
                  <a:pt x="693683" y="0"/>
                </a:cubicBezTo>
                <a:cubicBezTo>
                  <a:pt x="640869" y="0"/>
                  <a:pt x="588580" y="10510"/>
                  <a:pt x="536028" y="15765"/>
                </a:cubicBezTo>
                <a:cubicBezTo>
                  <a:pt x="520262" y="26275"/>
                  <a:pt x="505678" y="38822"/>
                  <a:pt x="488731" y="47296"/>
                </a:cubicBezTo>
                <a:cubicBezTo>
                  <a:pt x="424330" y="79497"/>
                  <a:pt x="294527" y="75304"/>
                  <a:pt x="252248" y="78827"/>
                </a:cubicBezTo>
                <a:cubicBezTo>
                  <a:pt x="262758" y="94593"/>
                  <a:pt x="270381" y="112726"/>
                  <a:pt x="283779" y="126124"/>
                </a:cubicBezTo>
                <a:cubicBezTo>
                  <a:pt x="320071" y="162416"/>
                  <a:pt x="345895" y="161360"/>
                  <a:pt x="394138" y="173420"/>
                </a:cubicBezTo>
                <a:cubicBezTo>
                  <a:pt x="362607" y="183930"/>
                  <a:pt x="323046" y="181449"/>
                  <a:pt x="299545" y="204951"/>
                </a:cubicBezTo>
                <a:cubicBezTo>
                  <a:pt x="289035" y="215462"/>
                  <a:pt x="281309" y="229835"/>
                  <a:pt x="268014" y="236483"/>
                </a:cubicBezTo>
                <a:cubicBezTo>
                  <a:pt x="229630" y="255675"/>
                  <a:pt x="155621" y="272464"/>
                  <a:pt x="110359" y="283779"/>
                </a:cubicBezTo>
                <a:cubicBezTo>
                  <a:pt x="49146" y="273577"/>
                  <a:pt x="0" y="233376"/>
                  <a:pt x="0" y="315310"/>
                </a:cubicBezTo>
                <a:cubicBezTo>
                  <a:pt x="0" y="380058"/>
                  <a:pt x="65217" y="395574"/>
                  <a:pt x="110359" y="425669"/>
                </a:cubicBezTo>
                <a:lnTo>
                  <a:pt x="157655" y="457200"/>
                </a:lnTo>
                <a:cubicBezTo>
                  <a:pt x="168165" y="472965"/>
                  <a:pt x="174390" y="492660"/>
                  <a:pt x="189186" y="504496"/>
                </a:cubicBezTo>
                <a:cubicBezTo>
                  <a:pt x="227731" y="535332"/>
                  <a:pt x="295256" y="513451"/>
                  <a:pt x="331076" y="504496"/>
                </a:cubicBezTo>
                <a:cubicBezTo>
                  <a:pt x="363320" y="496435"/>
                  <a:pt x="394138" y="483475"/>
                  <a:pt x="425669" y="472965"/>
                </a:cubicBezTo>
                <a:lnTo>
                  <a:pt x="472966" y="457200"/>
                </a:lnTo>
                <a:cubicBezTo>
                  <a:pt x="488731" y="446690"/>
                  <a:pt x="503315" y="434143"/>
                  <a:pt x="520262" y="425669"/>
                </a:cubicBezTo>
                <a:cubicBezTo>
                  <a:pt x="535126" y="418237"/>
                  <a:pt x="554582" y="420284"/>
                  <a:pt x="567559" y="409903"/>
                </a:cubicBezTo>
                <a:cubicBezTo>
                  <a:pt x="582355" y="398067"/>
                  <a:pt x="583022" y="372649"/>
                  <a:pt x="599090" y="362607"/>
                </a:cubicBezTo>
                <a:cubicBezTo>
                  <a:pt x="627275" y="344992"/>
                  <a:pt x="662152" y="341586"/>
                  <a:pt x="693683" y="331076"/>
                </a:cubicBezTo>
                <a:cubicBezTo>
                  <a:pt x="761543" y="308456"/>
                  <a:pt x="724847" y="319343"/>
                  <a:pt x="804042" y="299545"/>
                </a:cubicBezTo>
                <a:cubicBezTo>
                  <a:pt x="819807" y="289035"/>
                  <a:pt x="839502" y="282810"/>
                  <a:pt x="851338" y="268014"/>
                </a:cubicBezTo>
                <a:cubicBezTo>
                  <a:pt x="861719" y="255037"/>
                  <a:pt x="859672" y="235581"/>
                  <a:pt x="867104" y="220717"/>
                </a:cubicBezTo>
                <a:cubicBezTo>
                  <a:pt x="875578" y="203769"/>
                  <a:pt x="888125" y="189186"/>
                  <a:pt x="898635" y="173420"/>
                </a:cubicBezTo>
                <a:cubicBezTo>
                  <a:pt x="888125" y="141889"/>
                  <a:pt x="894759" y="97263"/>
                  <a:pt x="867104" y="78827"/>
                </a:cubicBezTo>
                <a:lnTo>
                  <a:pt x="819807" y="47296"/>
                </a:ln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88825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739"/>
    </mc:Choice>
    <mc:Fallback>
      <p:transition spd="slow" advTm="739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286120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483964" y="-57150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1593360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74"/>
    </mc:Choice>
    <mc:Fallback>
      <p:transition spd="slow" advTm="574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3" name="Равнобедренный треугольник 55"/>
          <p:cNvSpPr/>
          <p:nvPr/>
        </p:nvSpPr>
        <p:spPr>
          <a:xfrm>
            <a:off x="2921860" y="3041434"/>
            <a:ext cx="1093163" cy="1425546"/>
          </a:xfrm>
          <a:custGeom>
            <a:avLst/>
            <a:gdLst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1080120 w 1080120"/>
              <a:gd name="connsiteY2" fmla="*/ 1407630 h 1407630"/>
              <a:gd name="connsiteX3" fmla="*/ 0 w 1080120"/>
              <a:gd name="connsiteY3" fmla="*/ 1407630 h 1407630"/>
              <a:gd name="connsiteX0" fmla="*/ 0 w 1080120"/>
              <a:gd name="connsiteY0" fmla="*/ 1407630 h 1407630"/>
              <a:gd name="connsiteX1" fmla="*/ 540060 w 1080120"/>
              <a:gd name="connsiteY1" fmla="*/ 0 h 1407630"/>
              <a:gd name="connsiteX2" fmla="*/ 749742 w 1080120"/>
              <a:gd name="connsiteY2" fmla="*/ 1108819 h 1407630"/>
              <a:gd name="connsiteX3" fmla="*/ 1080120 w 1080120"/>
              <a:gd name="connsiteY3" fmla="*/ 1407630 h 1407630"/>
              <a:gd name="connsiteX4" fmla="*/ 0 w 1080120"/>
              <a:gd name="connsiteY4" fmla="*/ 1407630 h 1407630"/>
              <a:gd name="connsiteX0" fmla="*/ 0 w 1080120"/>
              <a:gd name="connsiteY0" fmla="*/ 1407630 h 1407630"/>
              <a:gd name="connsiteX1" fmla="*/ 387432 w 1080120"/>
              <a:gd name="connsiteY1" fmla="*/ 1108819 h 1407630"/>
              <a:gd name="connsiteX2" fmla="*/ 540060 w 1080120"/>
              <a:gd name="connsiteY2" fmla="*/ 0 h 1407630"/>
              <a:gd name="connsiteX3" fmla="*/ 749742 w 1080120"/>
              <a:gd name="connsiteY3" fmla="*/ 1108819 h 1407630"/>
              <a:gd name="connsiteX4" fmla="*/ 1080120 w 1080120"/>
              <a:gd name="connsiteY4" fmla="*/ 1407630 h 1407630"/>
              <a:gd name="connsiteX5" fmla="*/ 0 w 1080120"/>
              <a:gd name="connsiteY5" fmla="*/ 1407630 h 140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120" h="1407630">
                <a:moveTo>
                  <a:pt x="0" y="1407630"/>
                </a:moveTo>
                <a:cubicBezTo>
                  <a:pt x="42880" y="1273521"/>
                  <a:pt x="344552" y="1242928"/>
                  <a:pt x="387432" y="1108819"/>
                </a:cubicBezTo>
                <a:lnTo>
                  <a:pt x="540060" y="0"/>
                </a:lnTo>
                <a:cubicBezTo>
                  <a:pt x="635833" y="243086"/>
                  <a:pt x="653969" y="865733"/>
                  <a:pt x="749742" y="1108819"/>
                </a:cubicBezTo>
                <a:lnTo>
                  <a:pt x="1080120" y="1407630"/>
                </a:lnTo>
                <a:lnTo>
                  <a:pt x="0" y="1407630"/>
                </a:lnTo>
                <a:close/>
              </a:path>
            </a:pathLst>
          </a:cu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4" name="Прямоугольник 103"/>
          <p:cNvSpPr/>
          <p:nvPr/>
        </p:nvSpPr>
        <p:spPr>
          <a:xfrm>
            <a:off x="954167" y="886892"/>
            <a:ext cx="5028550" cy="2867315"/>
          </a:xfrm>
          <a:prstGeom prst="rect">
            <a:avLst/>
          </a:prstGeom>
          <a:ln>
            <a:noFill/>
          </a:ln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рямоугольник 108"/>
          <p:cNvSpPr/>
          <p:nvPr/>
        </p:nvSpPr>
        <p:spPr>
          <a:xfrm>
            <a:off x="1041916" y="1084927"/>
            <a:ext cx="4808045" cy="251174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рямоугольник 109"/>
          <p:cNvSpPr/>
          <p:nvPr/>
        </p:nvSpPr>
        <p:spPr>
          <a:xfrm>
            <a:off x="1041916" y="1091048"/>
            <a:ext cx="4808045" cy="32435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ТРОСТЬ.РУ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2502931" y="1424864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ДЕДУШЕК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grpSp>
        <p:nvGrpSpPr>
          <p:cNvPr id="113" name="Группа 112"/>
          <p:cNvGrpSpPr/>
          <p:nvPr/>
        </p:nvGrpSpPr>
        <p:grpSpPr>
          <a:xfrm>
            <a:off x="3952079" y="1414985"/>
            <a:ext cx="521564" cy="414974"/>
            <a:chOff x="16707693" y="1213901"/>
            <a:chExt cx="972108" cy="672189"/>
          </a:xfrm>
        </p:grpSpPr>
        <p:sp>
          <p:nvSpPr>
            <p:cNvPr id="126" name="Прямоугольник 125"/>
            <p:cNvSpPr/>
            <p:nvPr/>
          </p:nvSpPr>
          <p:spPr>
            <a:xfrm>
              <a:off x="16707693" y="1213901"/>
              <a:ext cx="972108" cy="672189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27" name="Прямоугольник 1"/>
            <p:cNvSpPr/>
            <p:nvPr/>
          </p:nvSpPr>
          <p:spPr>
            <a:xfrm>
              <a:off x="16707693" y="1369959"/>
              <a:ext cx="972108" cy="466566"/>
            </a:xfrm>
            <a:custGeom>
              <a:avLst/>
              <a:gdLst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944216 w 1944216"/>
                <a:gd name="connsiteY2" fmla="*/ 1144014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44014"/>
                <a:gd name="connsiteX1" fmla="*/ 1944216 w 1944216"/>
                <a:gd name="connsiteY1" fmla="*/ 0 h 1144014"/>
                <a:gd name="connsiteX2" fmla="*/ 1504829 w 1944216"/>
                <a:gd name="connsiteY2" fmla="*/ 1108388 h 1144014"/>
                <a:gd name="connsiteX3" fmla="*/ 0 w 1944216"/>
                <a:gd name="connsiteY3" fmla="*/ 1144014 h 1144014"/>
                <a:gd name="connsiteX4" fmla="*/ 0 w 1944216"/>
                <a:gd name="connsiteY4" fmla="*/ 0 h 1144014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  <a:gd name="connsiteX0" fmla="*/ 0 w 1944216"/>
                <a:gd name="connsiteY0" fmla="*/ 0 h 1108388"/>
                <a:gd name="connsiteX1" fmla="*/ 1944216 w 1944216"/>
                <a:gd name="connsiteY1" fmla="*/ 0 h 1108388"/>
                <a:gd name="connsiteX2" fmla="*/ 1504829 w 1944216"/>
                <a:gd name="connsiteY2" fmla="*/ 1108388 h 1108388"/>
                <a:gd name="connsiteX3" fmla="*/ 415636 w 1944216"/>
                <a:gd name="connsiteY3" fmla="*/ 1084638 h 1108388"/>
                <a:gd name="connsiteX4" fmla="*/ 0 w 1944216"/>
                <a:gd name="connsiteY4" fmla="*/ 0 h 11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216" h="1108388">
                  <a:moveTo>
                    <a:pt x="0" y="0"/>
                  </a:moveTo>
                  <a:cubicBezTo>
                    <a:pt x="826202" y="510639"/>
                    <a:pt x="1248643" y="356260"/>
                    <a:pt x="1944216" y="0"/>
                  </a:cubicBezTo>
                  <a:lnTo>
                    <a:pt x="1504829" y="1108388"/>
                  </a:lnTo>
                  <a:lnTo>
                    <a:pt x="415636" y="1084638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4" name="Прямоугольник 113"/>
          <p:cNvSpPr/>
          <p:nvPr/>
        </p:nvSpPr>
        <p:spPr>
          <a:xfrm>
            <a:off x="4444780" y="1424864"/>
            <a:ext cx="1405181" cy="415747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РЕГИСТРАЦИЯ</a:t>
            </a:r>
            <a:endParaRPr lang="ru-RU" sz="13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4896389" y="1084927"/>
            <a:ext cx="954711" cy="322154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ВЫХОД</a:t>
            </a:r>
            <a:endParaRPr lang="ru-RU" sz="12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pic>
        <p:nvPicPr>
          <p:cNvPr id="117" name="Рисунок 11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824" y="1922616"/>
            <a:ext cx="1638942" cy="1639471"/>
          </a:xfrm>
          <a:prstGeom prst="rect">
            <a:avLst/>
          </a:prstGeom>
        </p:spPr>
      </p:pic>
      <p:sp>
        <p:nvSpPr>
          <p:cNvPr id="118" name="Прямоугольник 117"/>
          <p:cNvSpPr/>
          <p:nvPr/>
        </p:nvSpPr>
        <p:spPr>
          <a:xfrm>
            <a:off x="1118643" y="2883715"/>
            <a:ext cx="2833436" cy="27155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 КОРЗИНУ</a:t>
            </a:r>
            <a:endParaRPr lang="ru-RU" b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-3667398" y="582009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995982" y="-1470460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10114418" y="336795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10547983" y="681125"/>
            <a:ext cx="5599476" cy="1152128"/>
          </a:xfrm>
          <a:prstGeom prst="wedgeRectCallout">
            <a:avLst>
              <a:gd name="adj1" fmla="val -9840"/>
              <a:gd name="adj2" fmla="val 78905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Бабушка, здесь можно многое!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8" name="Полилиния 97"/>
          <p:cNvSpPr/>
          <p:nvPr/>
        </p:nvSpPr>
        <p:spPr>
          <a:xfrm>
            <a:off x="-2634599" y="2547199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-1260648" y="344826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8" name="Группа 147"/>
          <p:cNvGrpSpPr/>
          <p:nvPr/>
        </p:nvGrpSpPr>
        <p:grpSpPr>
          <a:xfrm>
            <a:off x="-4500001" y="4128298"/>
            <a:ext cx="3341848" cy="3399273"/>
            <a:chOff x="755576" y="3969060"/>
            <a:chExt cx="3816424" cy="3837803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9" name="Полилиния 158"/>
          <p:cNvSpPr/>
          <p:nvPr/>
        </p:nvSpPr>
        <p:spPr>
          <a:xfrm>
            <a:off x="-1260648" y="1882030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олилиния 6"/>
          <p:cNvSpPr/>
          <p:nvPr/>
        </p:nvSpPr>
        <p:spPr>
          <a:xfrm>
            <a:off x="9972600" y="2015321"/>
            <a:ext cx="248202" cy="83525"/>
          </a:xfrm>
          <a:custGeom>
            <a:avLst/>
            <a:gdLst>
              <a:gd name="connsiteX0" fmla="*/ 0 w 248202"/>
              <a:gd name="connsiteY0" fmla="*/ 0 h 83525"/>
              <a:gd name="connsiteX1" fmla="*/ 232012 w 248202"/>
              <a:gd name="connsiteY1" fmla="*/ 27295 h 83525"/>
              <a:gd name="connsiteX2" fmla="*/ 245660 w 248202"/>
              <a:gd name="connsiteY2" fmla="*/ 68239 h 83525"/>
              <a:gd name="connsiteX3" fmla="*/ 204716 w 248202"/>
              <a:gd name="connsiteY3" fmla="*/ 81886 h 83525"/>
              <a:gd name="connsiteX4" fmla="*/ 27296 w 248202"/>
              <a:gd name="connsiteY4" fmla="*/ 81886 h 8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02" h="83525">
                <a:moveTo>
                  <a:pt x="0" y="0"/>
                </a:moveTo>
                <a:cubicBezTo>
                  <a:pt x="77337" y="9098"/>
                  <a:pt x="156982" y="6453"/>
                  <a:pt x="232012" y="27295"/>
                </a:cubicBezTo>
                <a:cubicBezTo>
                  <a:pt x="245873" y="31145"/>
                  <a:pt x="252094" y="55372"/>
                  <a:pt x="245660" y="68239"/>
                </a:cubicBezTo>
                <a:cubicBezTo>
                  <a:pt x="239226" y="81106"/>
                  <a:pt x="219074" y="80989"/>
                  <a:pt x="204716" y="81886"/>
                </a:cubicBezTo>
                <a:cubicBezTo>
                  <a:pt x="145691" y="85575"/>
                  <a:pt x="86436" y="81886"/>
                  <a:pt x="27296" y="81886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олилиния 5"/>
          <p:cNvSpPr/>
          <p:nvPr/>
        </p:nvSpPr>
        <p:spPr>
          <a:xfrm>
            <a:off x="10620672" y="3061909"/>
            <a:ext cx="232012" cy="68582"/>
          </a:xfrm>
          <a:custGeom>
            <a:avLst/>
            <a:gdLst>
              <a:gd name="connsiteX0" fmla="*/ 0 w 232012"/>
              <a:gd name="connsiteY0" fmla="*/ 40943 h 68582"/>
              <a:gd name="connsiteX1" fmla="*/ 68239 w 232012"/>
              <a:gd name="connsiteY1" fmla="*/ 68239 h 68582"/>
              <a:gd name="connsiteX2" fmla="*/ 136477 w 232012"/>
              <a:gd name="connsiteY2" fmla="*/ 54591 h 68582"/>
              <a:gd name="connsiteX3" fmla="*/ 232012 w 232012"/>
              <a:gd name="connsiteY3" fmla="*/ 0 h 6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012" h="68582">
                <a:moveTo>
                  <a:pt x="0" y="40943"/>
                </a:moveTo>
                <a:cubicBezTo>
                  <a:pt x="22746" y="50042"/>
                  <a:pt x="43862" y="65801"/>
                  <a:pt x="68239" y="68239"/>
                </a:cubicBezTo>
                <a:cubicBezTo>
                  <a:pt x="91320" y="70547"/>
                  <a:pt x="114098" y="60694"/>
                  <a:pt x="136477" y="54591"/>
                </a:cubicBezTo>
                <a:cubicBezTo>
                  <a:pt x="224803" y="30502"/>
                  <a:pt x="206632" y="50760"/>
                  <a:pt x="232012" y="0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3" name="Группа 82"/>
          <p:cNvGrpSpPr/>
          <p:nvPr/>
        </p:nvGrpSpPr>
        <p:grpSpPr>
          <a:xfrm rot="1964300">
            <a:off x="10663798" y="2119830"/>
            <a:ext cx="3072858" cy="2254604"/>
            <a:chOff x="14292213" y="1319053"/>
            <a:chExt cx="2638766" cy="2032699"/>
          </a:xfrm>
        </p:grpSpPr>
        <p:sp>
          <p:nvSpPr>
            <p:cNvPr id="90" name="Полилиния 89"/>
            <p:cNvSpPr/>
            <p:nvPr/>
          </p:nvSpPr>
          <p:spPr>
            <a:xfrm rot="2224604">
              <a:off x="16071861" y="1718655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431607">
              <a:off x="15356221" y="2283423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781706">
              <a:off x="14292213" y="2484205"/>
              <a:ext cx="898635" cy="592002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3" name="Группа 182"/>
          <p:cNvGrpSpPr/>
          <p:nvPr/>
        </p:nvGrpSpPr>
        <p:grpSpPr>
          <a:xfrm rot="5400000">
            <a:off x="2160666" y="790673"/>
            <a:ext cx="894694" cy="3100248"/>
            <a:chOff x="-4501008" y="-371518"/>
            <a:chExt cx="1872208" cy="5467871"/>
          </a:xfrm>
        </p:grpSpPr>
        <p:pic>
          <p:nvPicPr>
            <p:cNvPr id="184" name="Рисунок 183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625" t="92229"/>
            <a:stretch/>
          </p:blipFill>
          <p:spPr>
            <a:xfrm rot="16200000">
              <a:off x="-4018691" y="3706463"/>
              <a:ext cx="919093" cy="1860687"/>
            </a:xfrm>
            <a:prstGeom prst="rect">
              <a:avLst/>
            </a:prstGeom>
          </p:spPr>
        </p:pic>
        <p:grpSp>
          <p:nvGrpSpPr>
            <p:cNvPr id="185" name="Группа 18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87" name="Группа 18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9" name="Рисунок 188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90" name="Рисунок 189"/>
                <p:cNvPicPr>
                  <a:picLocks noChangeAspect="1"/>
                </p:cNvPicPr>
                <p:nvPr/>
              </p:nvPicPr>
              <p:blipFill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8" name="Рисунок 187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8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2645730" y="302069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0" name="Полилиния 199"/>
          <p:cNvSpPr/>
          <p:nvPr/>
        </p:nvSpPr>
        <p:spPr>
          <a:xfrm flipH="1">
            <a:off x="-95269" y="2856161"/>
            <a:ext cx="859334" cy="1666875"/>
          </a:xfrm>
          <a:custGeom>
            <a:avLst/>
            <a:gdLst>
              <a:gd name="connsiteX0" fmla="*/ 316409 w 859334"/>
              <a:gd name="connsiteY0" fmla="*/ 95250 h 1666875"/>
              <a:gd name="connsiteX1" fmla="*/ 335459 w 859334"/>
              <a:gd name="connsiteY1" fmla="*/ 142875 h 1666875"/>
              <a:gd name="connsiteX2" fmla="*/ 354509 w 859334"/>
              <a:gd name="connsiteY2" fmla="*/ 171450 h 1666875"/>
              <a:gd name="connsiteX3" fmla="*/ 364034 w 859334"/>
              <a:gd name="connsiteY3" fmla="*/ 200025 h 1666875"/>
              <a:gd name="connsiteX4" fmla="*/ 383084 w 859334"/>
              <a:gd name="connsiteY4" fmla="*/ 238125 h 1666875"/>
              <a:gd name="connsiteX5" fmla="*/ 421184 w 859334"/>
              <a:gd name="connsiteY5" fmla="*/ 304800 h 1666875"/>
              <a:gd name="connsiteX6" fmla="*/ 440234 w 859334"/>
              <a:gd name="connsiteY6" fmla="*/ 361950 h 1666875"/>
              <a:gd name="connsiteX7" fmla="*/ 459284 w 859334"/>
              <a:gd name="connsiteY7" fmla="*/ 390525 h 1666875"/>
              <a:gd name="connsiteX8" fmla="*/ 478334 w 859334"/>
              <a:gd name="connsiteY8" fmla="*/ 447675 h 1666875"/>
              <a:gd name="connsiteX9" fmla="*/ 497384 w 859334"/>
              <a:gd name="connsiteY9" fmla="*/ 476250 h 1666875"/>
              <a:gd name="connsiteX10" fmla="*/ 506909 w 859334"/>
              <a:gd name="connsiteY10" fmla="*/ 504825 h 1666875"/>
              <a:gd name="connsiteX11" fmla="*/ 525959 w 859334"/>
              <a:gd name="connsiteY11" fmla="*/ 542925 h 1666875"/>
              <a:gd name="connsiteX12" fmla="*/ 545009 w 859334"/>
              <a:gd name="connsiteY12" fmla="*/ 571500 h 1666875"/>
              <a:gd name="connsiteX13" fmla="*/ 554534 w 859334"/>
              <a:gd name="connsiteY13" fmla="*/ 600075 h 1666875"/>
              <a:gd name="connsiteX14" fmla="*/ 573584 w 859334"/>
              <a:gd name="connsiteY14" fmla="*/ 638175 h 1666875"/>
              <a:gd name="connsiteX15" fmla="*/ 583109 w 859334"/>
              <a:gd name="connsiteY15" fmla="*/ 666750 h 1666875"/>
              <a:gd name="connsiteX16" fmla="*/ 602159 w 859334"/>
              <a:gd name="connsiteY16" fmla="*/ 695325 h 1666875"/>
              <a:gd name="connsiteX17" fmla="*/ 611684 w 859334"/>
              <a:gd name="connsiteY17" fmla="*/ 723900 h 1666875"/>
              <a:gd name="connsiteX18" fmla="*/ 630734 w 859334"/>
              <a:gd name="connsiteY18" fmla="*/ 762000 h 1666875"/>
              <a:gd name="connsiteX19" fmla="*/ 640259 w 859334"/>
              <a:gd name="connsiteY19" fmla="*/ 790575 h 1666875"/>
              <a:gd name="connsiteX20" fmla="*/ 659309 w 859334"/>
              <a:gd name="connsiteY20" fmla="*/ 828675 h 1666875"/>
              <a:gd name="connsiteX21" fmla="*/ 678359 w 859334"/>
              <a:gd name="connsiteY21" fmla="*/ 885825 h 1666875"/>
              <a:gd name="connsiteX22" fmla="*/ 706934 w 859334"/>
              <a:gd name="connsiteY22" fmla="*/ 942975 h 1666875"/>
              <a:gd name="connsiteX23" fmla="*/ 725984 w 859334"/>
              <a:gd name="connsiteY23" fmla="*/ 971550 h 1666875"/>
              <a:gd name="connsiteX24" fmla="*/ 745034 w 859334"/>
              <a:gd name="connsiteY24" fmla="*/ 1028700 h 1666875"/>
              <a:gd name="connsiteX25" fmla="*/ 783134 w 859334"/>
              <a:gd name="connsiteY25" fmla="*/ 1114425 h 1666875"/>
              <a:gd name="connsiteX26" fmla="*/ 792659 w 859334"/>
              <a:gd name="connsiteY26" fmla="*/ 1171575 h 1666875"/>
              <a:gd name="connsiteX27" fmla="*/ 811709 w 859334"/>
              <a:gd name="connsiteY27" fmla="*/ 1228725 h 1666875"/>
              <a:gd name="connsiteX28" fmla="*/ 830759 w 859334"/>
              <a:gd name="connsiteY28" fmla="*/ 1285875 h 1666875"/>
              <a:gd name="connsiteX29" fmla="*/ 840284 w 859334"/>
              <a:gd name="connsiteY29" fmla="*/ 1314450 h 1666875"/>
              <a:gd name="connsiteX30" fmla="*/ 849809 w 859334"/>
              <a:gd name="connsiteY30" fmla="*/ 1343025 h 1666875"/>
              <a:gd name="connsiteX31" fmla="*/ 859334 w 859334"/>
              <a:gd name="connsiteY31" fmla="*/ 1390650 h 1666875"/>
              <a:gd name="connsiteX32" fmla="*/ 849809 w 859334"/>
              <a:gd name="connsiteY32" fmla="*/ 1619250 h 1666875"/>
              <a:gd name="connsiteX33" fmla="*/ 821234 w 859334"/>
              <a:gd name="connsiteY33" fmla="*/ 1638300 h 1666875"/>
              <a:gd name="connsiteX34" fmla="*/ 764084 w 859334"/>
              <a:gd name="connsiteY34" fmla="*/ 1657350 h 1666875"/>
              <a:gd name="connsiteX35" fmla="*/ 735509 w 859334"/>
              <a:gd name="connsiteY35" fmla="*/ 1666875 h 1666875"/>
              <a:gd name="connsiteX36" fmla="*/ 602159 w 859334"/>
              <a:gd name="connsiteY36" fmla="*/ 1657350 h 1666875"/>
              <a:gd name="connsiteX37" fmla="*/ 545009 w 859334"/>
              <a:gd name="connsiteY37" fmla="*/ 1543050 h 1666875"/>
              <a:gd name="connsiteX38" fmla="*/ 535484 w 859334"/>
              <a:gd name="connsiteY38" fmla="*/ 1514475 h 1666875"/>
              <a:gd name="connsiteX39" fmla="*/ 525959 w 859334"/>
              <a:gd name="connsiteY39" fmla="*/ 1485900 h 1666875"/>
              <a:gd name="connsiteX40" fmla="*/ 506909 w 859334"/>
              <a:gd name="connsiteY40" fmla="*/ 1457325 h 1666875"/>
              <a:gd name="connsiteX41" fmla="*/ 487859 w 859334"/>
              <a:gd name="connsiteY41" fmla="*/ 1400175 h 1666875"/>
              <a:gd name="connsiteX42" fmla="*/ 478334 w 859334"/>
              <a:gd name="connsiteY42" fmla="*/ 1371600 h 1666875"/>
              <a:gd name="connsiteX43" fmla="*/ 449759 w 859334"/>
              <a:gd name="connsiteY43" fmla="*/ 1285875 h 1666875"/>
              <a:gd name="connsiteX44" fmla="*/ 430709 w 859334"/>
              <a:gd name="connsiteY44" fmla="*/ 1228725 h 1666875"/>
              <a:gd name="connsiteX45" fmla="*/ 392609 w 859334"/>
              <a:gd name="connsiteY45" fmla="*/ 1171575 h 1666875"/>
              <a:gd name="connsiteX46" fmla="*/ 383084 w 859334"/>
              <a:gd name="connsiteY46" fmla="*/ 1143000 h 1666875"/>
              <a:gd name="connsiteX47" fmla="*/ 344984 w 859334"/>
              <a:gd name="connsiteY47" fmla="*/ 1085850 h 1666875"/>
              <a:gd name="connsiteX48" fmla="*/ 325934 w 859334"/>
              <a:gd name="connsiteY48" fmla="*/ 1057275 h 1666875"/>
              <a:gd name="connsiteX49" fmla="*/ 316409 w 859334"/>
              <a:gd name="connsiteY49" fmla="*/ 1028700 h 1666875"/>
              <a:gd name="connsiteX50" fmla="*/ 278309 w 859334"/>
              <a:gd name="connsiteY50" fmla="*/ 971550 h 1666875"/>
              <a:gd name="connsiteX51" fmla="*/ 259259 w 859334"/>
              <a:gd name="connsiteY51" fmla="*/ 942975 h 1666875"/>
              <a:gd name="connsiteX52" fmla="*/ 249734 w 859334"/>
              <a:gd name="connsiteY52" fmla="*/ 914400 h 1666875"/>
              <a:gd name="connsiteX53" fmla="*/ 230684 w 859334"/>
              <a:gd name="connsiteY53" fmla="*/ 885825 h 1666875"/>
              <a:gd name="connsiteX54" fmla="*/ 202109 w 859334"/>
              <a:gd name="connsiteY54" fmla="*/ 800100 h 1666875"/>
              <a:gd name="connsiteX55" fmla="*/ 192584 w 859334"/>
              <a:gd name="connsiteY55" fmla="*/ 771525 h 1666875"/>
              <a:gd name="connsiteX56" fmla="*/ 164009 w 859334"/>
              <a:gd name="connsiteY56" fmla="*/ 714375 h 1666875"/>
              <a:gd name="connsiteX57" fmla="*/ 144959 w 859334"/>
              <a:gd name="connsiteY57" fmla="*/ 685800 h 1666875"/>
              <a:gd name="connsiteX58" fmla="*/ 135434 w 859334"/>
              <a:gd name="connsiteY58" fmla="*/ 657225 h 1666875"/>
              <a:gd name="connsiteX59" fmla="*/ 116384 w 859334"/>
              <a:gd name="connsiteY59" fmla="*/ 581025 h 1666875"/>
              <a:gd name="connsiteX60" fmla="*/ 87809 w 859334"/>
              <a:gd name="connsiteY60" fmla="*/ 523875 h 1666875"/>
              <a:gd name="connsiteX61" fmla="*/ 68759 w 859334"/>
              <a:gd name="connsiteY61" fmla="*/ 466725 h 1666875"/>
              <a:gd name="connsiteX62" fmla="*/ 59234 w 859334"/>
              <a:gd name="connsiteY62" fmla="*/ 438150 h 1666875"/>
              <a:gd name="connsiteX63" fmla="*/ 49709 w 859334"/>
              <a:gd name="connsiteY63" fmla="*/ 409575 h 1666875"/>
              <a:gd name="connsiteX64" fmla="*/ 40184 w 859334"/>
              <a:gd name="connsiteY64" fmla="*/ 371475 h 1666875"/>
              <a:gd name="connsiteX65" fmla="*/ 30659 w 859334"/>
              <a:gd name="connsiteY65" fmla="*/ 342900 h 1666875"/>
              <a:gd name="connsiteX66" fmla="*/ 11609 w 859334"/>
              <a:gd name="connsiteY66" fmla="*/ 257175 h 1666875"/>
              <a:gd name="connsiteX67" fmla="*/ 11609 w 859334"/>
              <a:gd name="connsiteY67" fmla="*/ 28575 h 1666875"/>
              <a:gd name="connsiteX68" fmla="*/ 68759 w 859334"/>
              <a:gd name="connsiteY68" fmla="*/ 0 h 1666875"/>
              <a:gd name="connsiteX69" fmla="*/ 249734 w 859334"/>
              <a:gd name="connsiteY69" fmla="*/ 9525 h 1666875"/>
              <a:gd name="connsiteX70" fmla="*/ 278309 w 859334"/>
              <a:gd name="connsiteY70" fmla="*/ 19050 h 1666875"/>
              <a:gd name="connsiteX71" fmla="*/ 297359 w 859334"/>
              <a:gd name="connsiteY71" fmla="*/ 38100 h 1666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9334" h="1666875">
                <a:moveTo>
                  <a:pt x="316409" y="95250"/>
                </a:moveTo>
                <a:cubicBezTo>
                  <a:pt x="322759" y="111125"/>
                  <a:pt x="327813" y="127582"/>
                  <a:pt x="335459" y="142875"/>
                </a:cubicBezTo>
                <a:cubicBezTo>
                  <a:pt x="340579" y="153114"/>
                  <a:pt x="349389" y="161211"/>
                  <a:pt x="354509" y="171450"/>
                </a:cubicBezTo>
                <a:cubicBezTo>
                  <a:pt x="358999" y="180430"/>
                  <a:pt x="360079" y="190797"/>
                  <a:pt x="364034" y="200025"/>
                </a:cubicBezTo>
                <a:cubicBezTo>
                  <a:pt x="369627" y="213076"/>
                  <a:pt x="376039" y="225797"/>
                  <a:pt x="383084" y="238125"/>
                </a:cubicBezTo>
                <a:cubicBezTo>
                  <a:pt x="405995" y="278219"/>
                  <a:pt x="401995" y="256827"/>
                  <a:pt x="421184" y="304800"/>
                </a:cubicBezTo>
                <a:cubicBezTo>
                  <a:pt x="428642" y="323444"/>
                  <a:pt x="429095" y="345242"/>
                  <a:pt x="440234" y="361950"/>
                </a:cubicBezTo>
                <a:cubicBezTo>
                  <a:pt x="446584" y="371475"/>
                  <a:pt x="454635" y="380064"/>
                  <a:pt x="459284" y="390525"/>
                </a:cubicBezTo>
                <a:cubicBezTo>
                  <a:pt x="467439" y="408875"/>
                  <a:pt x="467195" y="430967"/>
                  <a:pt x="478334" y="447675"/>
                </a:cubicBezTo>
                <a:cubicBezTo>
                  <a:pt x="484684" y="457200"/>
                  <a:pt x="492264" y="466011"/>
                  <a:pt x="497384" y="476250"/>
                </a:cubicBezTo>
                <a:cubicBezTo>
                  <a:pt x="501874" y="485230"/>
                  <a:pt x="502954" y="495597"/>
                  <a:pt x="506909" y="504825"/>
                </a:cubicBezTo>
                <a:cubicBezTo>
                  <a:pt x="512502" y="517876"/>
                  <a:pt x="518914" y="530597"/>
                  <a:pt x="525959" y="542925"/>
                </a:cubicBezTo>
                <a:cubicBezTo>
                  <a:pt x="531639" y="552864"/>
                  <a:pt x="539889" y="561261"/>
                  <a:pt x="545009" y="571500"/>
                </a:cubicBezTo>
                <a:cubicBezTo>
                  <a:pt x="549499" y="580480"/>
                  <a:pt x="550579" y="590847"/>
                  <a:pt x="554534" y="600075"/>
                </a:cubicBezTo>
                <a:cubicBezTo>
                  <a:pt x="560127" y="613126"/>
                  <a:pt x="567991" y="625124"/>
                  <a:pt x="573584" y="638175"/>
                </a:cubicBezTo>
                <a:cubicBezTo>
                  <a:pt x="577539" y="647403"/>
                  <a:pt x="578619" y="657770"/>
                  <a:pt x="583109" y="666750"/>
                </a:cubicBezTo>
                <a:cubicBezTo>
                  <a:pt x="588229" y="676989"/>
                  <a:pt x="597039" y="685086"/>
                  <a:pt x="602159" y="695325"/>
                </a:cubicBezTo>
                <a:cubicBezTo>
                  <a:pt x="606649" y="704305"/>
                  <a:pt x="607729" y="714672"/>
                  <a:pt x="611684" y="723900"/>
                </a:cubicBezTo>
                <a:cubicBezTo>
                  <a:pt x="617277" y="736951"/>
                  <a:pt x="625141" y="748949"/>
                  <a:pt x="630734" y="762000"/>
                </a:cubicBezTo>
                <a:cubicBezTo>
                  <a:pt x="634689" y="771228"/>
                  <a:pt x="636304" y="781347"/>
                  <a:pt x="640259" y="790575"/>
                </a:cubicBezTo>
                <a:cubicBezTo>
                  <a:pt x="645852" y="803626"/>
                  <a:pt x="654036" y="815492"/>
                  <a:pt x="659309" y="828675"/>
                </a:cubicBezTo>
                <a:cubicBezTo>
                  <a:pt x="666767" y="847319"/>
                  <a:pt x="667220" y="869117"/>
                  <a:pt x="678359" y="885825"/>
                </a:cubicBezTo>
                <a:cubicBezTo>
                  <a:pt x="732954" y="967717"/>
                  <a:pt x="667499" y="864105"/>
                  <a:pt x="706934" y="942975"/>
                </a:cubicBezTo>
                <a:cubicBezTo>
                  <a:pt x="712054" y="953214"/>
                  <a:pt x="721335" y="961089"/>
                  <a:pt x="725984" y="971550"/>
                </a:cubicBezTo>
                <a:cubicBezTo>
                  <a:pt x="734139" y="989900"/>
                  <a:pt x="733895" y="1011992"/>
                  <a:pt x="745034" y="1028700"/>
                </a:cubicBezTo>
                <a:cubicBezTo>
                  <a:pt x="766607" y="1061059"/>
                  <a:pt x="775577" y="1069085"/>
                  <a:pt x="783134" y="1114425"/>
                </a:cubicBezTo>
                <a:cubicBezTo>
                  <a:pt x="786309" y="1133475"/>
                  <a:pt x="787975" y="1152839"/>
                  <a:pt x="792659" y="1171575"/>
                </a:cubicBezTo>
                <a:cubicBezTo>
                  <a:pt x="797529" y="1191056"/>
                  <a:pt x="805359" y="1209675"/>
                  <a:pt x="811709" y="1228725"/>
                </a:cubicBezTo>
                <a:lnTo>
                  <a:pt x="830759" y="1285875"/>
                </a:lnTo>
                <a:lnTo>
                  <a:pt x="840284" y="1314450"/>
                </a:lnTo>
                <a:cubicBezTo>
                  <a:pt x="843459" y="1323975"/>
                  <a:pt x="847840" y="1333180"/>
                  <a:pt x="849809" y="1343025"/>
                </a:cubicBezTo>
                <a:lnTo>
                  <a:pt x="859334" y="1390650"/>
                </a:lnTo>
                <a:cubicBezTo>
                  <a:pt x="856159" y="1466850"/>
                  <a:pt x="861406" y="1543871"/>
                  <a:pt x="849809" y="1619250"/>
                </a:cubicBezTo>
                <a:cubicBezTo>
                  <a:pt x="848068" y="1630565"/>
                  <a:pt x="831695" y="1633651"/>
                  <a:pt x="821234" y="1638300"/>
                </a:cubicBezTo>
                <a:cubicBezTo>
                  <a:pt x="802884" y="1646455"/>
                  <a:pt x="783134" y="1651000"/>
                  <a:pt x="764084" y="1657350"/>
                </a:cubicBezTo>
                <a:lnTo>
                  <a:pt x="735509" y="1666875"/>
                </a:lnTo>
                <a:lnTo>
                  <a:pt x="602159" y="1657350"/>
                </a:lnTo>
                <a:cubicBezTo>
                  <a:pt x="573873" y="1646350"/>
                  <a:pt x="552922" y="1566790"/>
                  <a:pt x="545009" y="1543050"/>
                </a:cubicBezTo>
                <a:lnTo>
                  <a:pt x="535484" y="1514475"/>
                </a:lnTo>
                <a:cubicBezTo>
                  <a:pt x="532309" y="1504950"/>
                  <a:pt x="531528" y="1494254"/>
                  <a:pt x="525959" y="1485900"/>
                </a:cubicBezTo>
                <a:cubicBezTo>
                  <a:pt x="519609" y="1476375"/>
                  <a:pt x="511558" y="1467786"/>
                  <a:pt x="506909" y="1457325"/>
                </a:cubicBezTo>
                <a:cubicBezTo>
                  <a:pt x="498754" y="1438975"/>
                  <a:pt x="494209" y="1419225"/>
                  <a:pt x="487859" y="1400175"/>
                </a:cubicBezTo>
                <a:cubicBezTo>
                  <a:pt x="484684" y="1390650"/>
                  <a:pt x="480769" y="1381340"/>
                  <a:pt x="478334" y="1371600"/>
                </a:cubicBezTo>
                <a:cubicBezTo>
                  <a:pt x="461001" y="1302266"/>
                  <a:pt x="478453" y="1364784"/>
                  <a:pt x="449759" y="1285875"/>
                </a:cubicBezTo>
                <a:cubicBezTo>
                  <a:pt x="442897" y="1267004"/>
                  <a:pt x="441848" y="1245433"/>
                  <a:pt x="430709" y="1228725"/>
                </a:cubicBezTo>
                <a:cubicBezTo>
                  <a:pt x="418009" y="1209675"/>
                  <a:pt x="399849" y="1193295"/>
                  <a:pt x="392609" y="1171575"/>
                </a:cubicBezTo>
                <a:cubicBezTo>
                  <a:pt x="389434" y="1162050"/>
                  <a:pt x="387960" y="1151777"/>
                  <a:pt x="383084" y="1143000"/>
                </a:cubicBezTo>
                <a:cubicBezTo>
                  <a:pt x="371965" y="1122986"/>
                  <a:pt x="357684" y="1104900"/>
                  <a:pt x="344984" y="1085850"/>
                </a:cubicBezTo>
                <a:cubicBezTo>
                  <a:pt x="338634" y="1076325"/>
                  <a:pt x="329554" y="1068135"/>
                  <a:pt x="325934" y="1057275"/>
                </a:cubicBezTo>
                <a:cubicBezTo>
                  <a:pt x="322759" y="1047750"/>
                  <a:pt x="321285" y="1037477"/>
                  <a:pt x="316409" y="1028700"/>
                </a:cubicBezTo>
                <a:cubicBezTo>
                  <a:pt x="305290" y="1008686"/>
                  <a:pt x="291009" y="990600"/>
                  <a:pt x="278309" y="971550"/>
                </a:cubicBezTo>
                <a:cubicBezTo>
                  <a:pt x="271959" y="962025"/>
                  <a:pt x="262879" y="953835"/>
                  <a:pt x="259259" y="942975"/>
                </a:cubicBezTo>
                <a:cubicBezTo>
                  <a:pt x="256084" y="933450"/>
                  <a:pt x="254224" y="923380"/>
                  <a:pt x="249734" y="914400"/>
                </a:cubicBezTo>
                <a:cubicBezTo>
                  <a:pt x="244614" y="904161"/>
                  <a:pt x="235333" y="896286"/>
                  <a:pt x="230684" y="885825"/>
                </a:cubicBezTo>
                <a:lnTo>
                  <a:pt x="202109" y="800100"/>
                </a:lnTo>
                <a:cubicBezTo>
                  <a:pt x="198934" y="790575"/>
                  <a:pt x="198153" y="779879"/>
                  <a:pt x="192584" y="771525"/>
                </a:cubicBezTo>
                <a:cubicBezTo>
                  <a:pt x="137989" y="689633"/>
                  <a:pt x="203444" y="793245"/>
                  <a:pt x="164009" y="714375"/>
                </a:cubicBezTo>
                <a:cubicBezTo>
                  <a:pt x="158889" y="704136"/>
                  <a:pt x="150079" y="696039"/>
                  <a:pt x="144959" y="685800"/>
                </a:cubicBezTo>
                <a:cubicBezTo>
                  <a:pt x="140469" y="676820"/>
                  <a:pt x="138076" y="666911"/>
                  <a:pt x="135434" y="657225"/>
                </a:cubicBezTo>
                <a:cubicBezTo>
                  <a:pt x="128545" y="631966"/>
                  <a:pt x="124663" y="605863"/>
                  <a:pt x="116384" y="581025"/>
                </a:cubicBezTo>
                <a:cubicBezTo>
                  <a:pt x="81646" y="476812"/>
                  <a:pt x="137048" y="634662"/>
                  <a:pt x="87809" y="523875"/>
                </a:cubicBezTo>
                <a:cubicBezTo>
                  <a:pt x="79654" y="505525"/>
                  <a:pt x="75109" y="485775"/>
                  <a:pt x="68759" y="466725"/>
                </a:cubicBezTo>
                <a:lnTo>
                  <a:pt x="59234" y="438150"/>
                </a:lnTo>
                <a:cubicBezTo>
                  <a:pt x="56059" y="428625"/>
                  <a:pt x="52144" y="419315"/>
                  <a:pt x="49709" y="409575"/>
                </a:cubicBezTo>
                <a:cubicBezTo>
                  <a:pt x="46534" y="396875"/>
                  <a:pt x="43780" y="384062"/>
                  <a:pt x="40184" y="371475"/>
                </a:cubicBezTo>
                <a:cubicBezTo>
                  <a:pt x="37426" y="361821"/>
                  <a:pt x="32837" y="352701"/>
                  <a:pt x="30659" y="342900"/>
                </a:cubicBezTo>
                <a:cubicBezTo>
                  <a:pt x="8308" y="242320"/>
                  <a:pt x="33051" y="321501"/>
                  <a:pt x="11609" y="257175"/>
                </a:cubicBezTo>
                <a:cubicBezTo>
                  <a:pt x="2403" y="174317"/>
                  <a:pt x="-9108" y="116622"/>
                  <a:pt x="11609" y="28575"/>
                </a:cubicBezTo>
                <a:cubicBezTo>
                  <a:pt x="14752" y="15218"/>
                  <a:pt x="58956" y="3268"/>
                  <a:pt x="68759" y="0"/>
                </a:cubicBezTo>
                <a:cubicBezTo>
                  <a:pt x="129084" y="3175"/>
                  <a:pt x="189574" y="4056"/>
                  <a:pt x="249734" y="9525"/>
                </a:cubicBezTo>
                <a:cubicBezTo>
                  <a:pt x="259733" y="10434"/>
                  <a:pt x="269700" y="13884"/>
                  <a:pt x="278309" y="19050"/>
                </a:cubicBezTo>
                <a:cubicBezTo>
                  <a:pt x="286010" y="23670"/>
                  <a:pt x="291009" y="31750"/>
                  <a:pt x="297359" y="381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" name="Прямоугольник 110"/>
          <p:cNvSpPr/>
          <p:nvPr/>
        </p:nvSpPr>
        <p:spPr>
          <a:xfrm>
            <a:off x="1041916" y="1418278"/>
            <a:ext cx="1461015" cy="408389"/>
          </a:xfrm>
          <a:prstGeom prst="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ДЛЯ БАБУШЕК</a:t>
            </a:r>
            <a:endParaRPr lang="ru-RU" sz="1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</p:txBody>
      </p:sp>
      <p:sp>
        <p:nvSpPr>
          <p:cNvPr id="132" name="Полилиния 131"/>
          <p:cNvSpPr/>
          <p:nvPr/>
        </p:nvSpPr>
        <p:spPr>
          <a:xfrm>
            <a:off x="559705" y="1720456"/>
            <a:ext cx="2086025" cy="1924495"/>
          </a:xfrm>
          <a:custGeom>
            <a:avLst/>
            <a:gdLst>
              <a:gd name="connsiteX0" fmla="*/ 133350 w 1524000"/>
              <a:gd name="connsiteY0" fmla="*/ 95250 h 1219200"/>
              <a:gd name="connsiteX1" fmla="*/ 171450 w 1524000"/>
              <a:gd name="connsiteY1" fmla="*/ 266700 h 1219200"/>
              <a:gd name="connsiteX2" fmla="*/ 190500 w 1524000"/>
              <a:gd name="connsiteY2" fmla="*/ 323850 h 1219200"/>
              <a:gd name="connsiteX3" fmla="*/ 228600 w 1524000"/>
              <a:gd name="connsiteY3" fmla="*/ 381000 h 1219200"/>
              <a:gd name="connsiteX4" fmla="*/ 209550 w 1524000"/>
              <a:gd name="connsiteY4" fmla="*/ 609600 h 1219200"/>
              <a:gd name="connsiteX5" fmla="*/ 133350 w 1524000"/>
              <a:gd name="connsiteY5" fmla="*/ 781050 h 1219200"/>
              <a:gd name="connsiteX6" fmla="*/ 76200 w 1524000"/>
              <a:gd name="connsiteY6" fmla="*/ 838200 h 1219200"/>
              <a:gd name="connsiteX7" fmla="*/ 0 w 1524000"/>
              <a:gd name="connsiteY7" fmla="*/ 952500 h 1219200"/>
              <a:gd name="connsiteX8" fmla="*/ 57150 w 1524000"/>
              <a:gd name="connsiteY8" fmla="*/ 990600 h 1219200"/>
              <a:gd name="connsiteX9" fmla="*/ 95250 w 1524000"/>
              <a:gd name="connsiteY9" fmla="*/ 1047750 h 1219200"/>
              <a:gd name="connsiteX10" fmla="*/ 152400 w 1524000"/>
              <a:gd name="connsiteY10" fmla="*/ 1066800 h 1219200"/>
              <a:gd name="connsiteX11" fmla="*/ 190500 w 1524000"/>
              <a:gd name="connsiteY11" fmla="*/ 1123950 h 1219200"/>
              <a:gd name="connsiteX12" fmla="*/ 247650 w 1524000"/>
              <a:gd name="connsiteY12" fmla="*/ 1143000 h 1219200"/>
              <a:gd name="connsiteX13" fmla="*/ 400050 w 1524000"/>
              <a:gd name="connsiteY13" fmla="*/ 1181100 h 1219200"/>
              <a:gd name="connsiteX14" fmla="*/ 685800 w 1524000"/>
              <a:gd name="connsiteY14" fmla="*/ 1219200 h 1219200"/>
              <a:gd name="connsiteX15" fmla="*/ 1162050 w 1524000"/>
              <a:gd name="connsiteY15" fmla="*/ 1200150 h 1219200"/>
              <a:gd name="connsiteX16" fmla="*/ 1219200 w 1524000"/>
              <a:gd name="connsiteY16" fmla="*/ 1181100 h 1219200"/>
              <a:gd name="connsiteX17" fmla="*/ 1352550 w 1524000"/>
              <a:gd name="connsiteY17" fmla="*/ 1104900 h 1219200"/>
              <a:gd name="connsiteX18" fmla="*/ 1409700 w 1524000"/>
              <a:gd name="connsiteY18" fmla="*/ 1085850 h 1219200"/>
              <a:gd name="connsiteX19" fmla="*/ 1447800 w 1524000"/>
              <a:gd name="connsiteY19" fmla="*/ 1028700 h 1219200"/>
              <a:gd name="connsiteX20" fmla="*/ 1524000 w 1524000"/>
              <a:gd name="connsiteY20" fmla="*/ 952500 h 1219200"/>
              <a:gd name="connsiteX21" fmla="*/ 1447800 w 1524000"/>
              <a:gd name="connsiteY21" fmla="*/ 781050 h 1219200"/>
              <a:gd name="connsiteX22" fmla="*/ 1390650 w 1524000"/>
              <a:gd name="connsiteY22" fmla="*/ 742950 h 1219200"/>
              <a:gd name="connsiteX23" fmla="*/ 1314450 w 1524000"/>
              <a:gd name="connsiteY23" fmla="*/ 628650 h 1219200"/>
              <a:gd name="connsiteX24" fmla="*/ 1295400 w 1524000"/>
              <a:gd name="connsiteY24" fmla="*/ 571500 h 1219200"/>
              <a:gd name="connsiteX25" fmla="*/ 1257300 w 1524000"/>
              <a:gd name="connsiteY25" fmla="*/ 514350 h 1219200"/>
              <a:gd name="connsiteX26" fmla="*/ 1238250 w 1524000"/>
              <a:gd name="connsiteY26" fmla="*/ 304800 h 1219200"/>
              <a:gd name="connsiteX27" fmla="*/ 1219200 w 1524000"/>
              <a:gd name="connsiteY27" fmla="*/ 152400 h 1219200"/>
              <a:gd name="connsiteX28" fmla="*/ 1104900 w 1524000"/>
              <a:gd name="connsiteY28" fmla="*/ 114300 h 1219200"/>
              <a:gd name="connsiteX29" fmla="*/ 1047750 w 1524000"/>
              <a:gd name="connsiteY29" fmla="*/ 95250 h 1219200"/>
              <a:gd name="connsiteX30" fmla="*/ 723900 w 1524000"/>
              <a:gd name="connsiteY30" fmla="*/ 57150 h 1219200"/>
              <a:gd name="connsiteX31" fmla="*/ 495300 w 1524000"/>
              <a:gd name="connsiteY31" fmla="*/ 0 h 1219200"/>
              <a:gd name="connsiteX32" fmla="*/ 171450 w 1524000"/>
              <a:gd name="connsiteY32" fmla="*/ 19050 h 1219200"/>
              <a:gd name="connsiteX33" fmla="*/ 114300 w 1524000"/>
              <a:gd name="connsiteY33" fmla="*/ 38100 h 1219200"/>
              <a:gd name="connsiteX34" fmla="*/ 76200 w 1524000"/>
              <a:gd name="connsiteY34" fmla="*/ 95250 h 1219200"/>
              <a:gd name="connsiteX35" fmla="*/ 190500 w 1524000"/>
              <a:gd name="connsiteY35" fmla="*/ 152400 h 1219200"/>
              <a:gd name="connsiteX0" fmla="*/ 333933 w 1724583"/>
              <a:gd name="connsiteY0" fmla="*/ 95250 h 1219200"/>
              <a:gd name="connsiteX1" fmla="*/ 372033 w 1724583"/>
              <a:gd name="connsiteY1" fmla="*/ 266700 h 1219200"/>
              <a:gd name="connsiteX2" fmla="*/ 391083 w 1724583"/>
              <a:gd name="connsiteY2" fmla="*/ 323850 h 1219200"/>
              <a:gd name="connsiteX3" fmla="*/ 429183 w 1724583"/>
              <a:gd name="connsiteY3" fmla="*/ 381000 h 1219200"/>
              <a:gd name="connsiteX4" fmla="*/ 410133 w 1724583"/>
              <a:gd name="connsiteY4" fmla="*/ 609600 h 1219200"/>
              <a:gd name="connsiteX5" fmla="*/ 333933 w 1724583"/>
              <a:gd name="connsiteY5" fmla="*/ 781050 h 1219200"/>
              <a:gd name="connsiteX6" fmla="*/ 276783 w 1724583"/>
              <a:gd name="connsiteY6" fmla="*/ 838200 h 1219200"/>
              <a:gd name="connsiteX7" fmla="*/ 200583 w 1724583"/>
              <a:gd name="connsiteY7" fmla="*/ 952500 h 1219200"/>
              <a:gd name="connsiteX8" fmla="*/ 1084 w 1724583"/>
              <a:gd name="connsiteY8" fmla="*/ 1097206 h 1219200"/>
              <a:gd name="connsiteX9" fmla="*/ 295833 w 1724583"/>
              <a:gd name="connsiteY9" fmla="*/ 1047750 h 1219200"/>
              <a:gd name="connsiteX10" fmla="*/ 352983 w 1724583"/>
              <a:gd name="connsiteY10" fmla="*/ 1066800 h 1219200"/>
              <a:gd name="connsiteX11" fmla="*/ 391083 w 1724583"/>
              <a:gd name="connsiteY11" fmla="*/ 1123950 h 1219200"/>
              <a:gd name="connsiteX12" fmla="*/ 448233 w 1724583"/>
              <a:gd name="connsiteY12" fmla="*/ 1143000 h 1219200"/>
              <a:gd name="connsiteX13" fmla="*/ 600633 w 1724583"/>
              <a:gd name="connsiteY13" fmla="*/ 1181100 h 1219200"/>
              <a:gd name="connsiteX14" fmla="*/ 886383 w 1724583"/>
              <a:gd name="connsiteY14" fmla="*/ 1219200 h 1219200"/>
              <a:gd name="connsiteX15" fmla="*/ 1362633 w 1724583"/>
              <a:gd name="connsiteY15" fmla="*/ 1200150 h 1219200"/>
              <a:gd name="connsiteX16" fmla="*/ 1419783 w 1724583"/>
              <a:gd name="connsiteY16" fmla="*/ 1181100 h 1219200"/>
              <a:gd name="connsiteX17" fmla="*/ 1553133 w 1724583"/>
              <a:gd name="connsiteY17" fmla="*/ 1104900 h 1219200"/>
              <a:gd name="connsiteX18" fmla="*/ 1610283 w 1724583"/>
              <a:gd name="connsiteY18" fmla="*/ 1085850 h 1219200"/>
              <a:gd name="connsiteX19" fmla="*/ 1648383 w 1724583"/>
              <a:gd name="connsiteY19" fmla="*/ 1028700 h 1219200"/>
              <a:gd name="connsiteX20" fmla="*/ 1724583 w 1724583"/>
              <a:gd name="connsiteY20" fmla="*/ 952500 h 1219200"/>
              <a:gd name="connsiteX21" fmla="*/ 1648383 w 1724583"/>
              <a:gd name="connsiteY21" fmla="*/ 781050 h 1219200"/>
              <a:gd name="connsiteX22" fmla="*/ 1591233 w 1724583"/>
              <a:gd name="connsiteY22" fmla="*/ 742950 h 1219200"/>
              <a:gd name="connsiteX23" fmla="*/ 1515033 w 1724583"/>
              <a:gd name="connsiteY23" fmla="*/ 628650 h 1219200"/>
              <a:gd name="connsiteX24" fmla="*/ 1495983 w 1724583"/>
              <a:gd name="connsiteY24" fmla="*/ 571500 h 1219200"/>
              <a:gd name="connsiteX25" fmla="*/ 1457883 w 1724583"/>
              <a:gd name="connsiteY25" fmla="*/ 514350 h 1219200"/>
              <a:gd name="connsiteX26" fmla="*/ 1438833 w 1724583"/>
              <a:gd name="connsiteY26" fmla="*/ 304800 h 1219200"/>
              <a:gd name="connsiteX27" fmla="*/ 1419783 w 1724583"/>
              <a:gd name="connsiteY27" fmla="*/ 152400 h 1219200"/>
              <a:gd name="connsiteX28" fmla="*/ 1305483 w 1724583"/>
              <a:gd name="connsiteY28" fmla="*/ 114300 h 1219200"/>
              <a:gd name="connsiteX29" fmla="*/ 1248333 w 1724583"/>
              <a:gd name="connsiteY29" fmla="*/ 95250 h 1219200"/>
              <a:gd name="connsiteX30" fmla="*/ 924483 w 1724583"/>
              <a:gd name="connsiteY30" fmla="*/ 57150 h 1219200"/>
              <a:gd name="connsiteX31" fmla="*/ 695883 w 1724583"/>
              <a:gd name="connsiteY31" fmla="*/ 0 h 1219200"/>
              <a:gd name="connsiteX32" fmla="*/ 372033 w 1724583"/>
              <a:gd name="connsiteY32" fmla="*/ 19050 h 1219200"/>
              <a:gd name="connsiteX33" fmla="*/ 314883 w 1724583"/>
              <a:gd name="connsiteY33" fmla="*/ 38100 h 1219200"/>
              <a:gd name="connsiteX34" fmla="*/ 276783 w 1724583"/>
              <a:gd name="connsiteY34" fmla="*/ 95250 h 1219200"/>
              <a:gd name="connsiteX35" fmla="*/ 391083 w 1724583"/>
              <a:gd name="connsiteY35" fmla="*/ 152400 h 1219200"/>
              <a:gd name="connsiteX0" fmla="*/ 336364 w 1727014"/>
              <a:gd name="connsiteY0" fmla="*/ 95250 h 1438708"/>
              <a:gd name="connsiteX1" fmla="*/ 374464 w 1727014"/>
              <a:gd name="connsiteY1" fmla="*/ 266700 h 1438708"/>
              <a:gd name="connsiteX2" fmla="*/ 393514 w 1727014"/>
              <a:gd name="connsiteY2" fmla="*/ 323850 h 1438708"/>
              <a:gd name="connsiteX3" fmla="*/ 431614 w 1727014"/>
              <a:gd name="connsiteY3" fmla="*/ 381000 h 1438708"/>
              <a:gd name="connsiteX4" fmla="*/ 412564 w 1727014"/>
              <a:gd name="connsiteY4" fmla="*/ 609600 h 1438708"/>
              <a:gd name="connsiteX5" fmla="*/ 336364 w 1727014"/>
              <a:gd name="connsiteY5" fmla="*/ 781050 h 1438708"/>
              <a:gd name="connsiteX6" fmla="*/ 279214 w 1727014"/>
              <a:gd name="connsiteY6" fmla="*/ 838200 h 1438708"/>
              <a:gd name="connsiteX7" fmla="*/ 203014 w 1727014"/>
              <a:gd name="connsiteY7" fmla="*/ 952500 h 1438708"/>
              <a:gd name="connsiteX8" fmla="*/ 3515 w 1727014"/>
              <a:gd name="connsiteY8" fmla="*/ 1097206 h 1438708"/>
              <a:gd name="connsiteX9" fmla="*/ 96612 w 1727014"/>
              <a:gd name="connsiteY9" fmla="*/ 1438637 h 1438708"/>
              <a:gd name="connsiteX10" fmla="*/ 355414 w 1727014"/>
              <a:gd name="connsiteY10" fmla="*/ 1066800 h 1438708"/>
              <a:gd name="connsiteX11" fmla="*/ 393514 w 1727014"/>
              <a:gd name="connsiteY11" fmla="*/ 1123950 h 1438708"/>
              <a:gd name="connsiteX12" fmla="*/ 450664 w 1727014"/>
              <a:gd name="connsiteY12" fmla="*/ 1143000 h 1438708"/>
              <a:gd name="connsiteX13" fmla="*/ 603064 w 1727014"/>
              <a:gd name="connsiteY13" fmla="*/ 1181100 h 1438708"/>
              <a:gd name="connsiteX14" fmla="*/ 888814 w 1727014"/>
              <a:gd name="connsiteY14" fmla="*/ 1219200 h 1438708"/>
              <a:gd name="connsiteX15" fmla="*/ 1365064 w 1727014"/>
              <a:gd name="connsiteY15" fmla="*/ 1200150 h 1438708"/>
              <a:gd name="connsiteX16" fmla="*/ 1422214 w 1727014"/>
              <a:gd name="connsiteY16" fmla="*/ 1181100 h 1438708"/>
              <a:gd name="connsiteX17" fmla="*/ 1555564 w 1727014"/>
              <a:gd name="connsiteY17" fmla="*/ 1104900 h 1438708"/>
              <a:gd name="connsiteX18" fmla="*/ 1612714 w 1727014"/>
              <a:gd name="connsiteY18" fmla="*/ 1085850 h 1438708"/>
              <a:gd name="connsiteX19" fmla="*/ 1650814 w 1727014"/>
              <a:gd name="connsiteY19" fmla="*/ 1028700 h 1438708"/>
              <a:gd name="connsiteX20" fmla="*/ 1727014 w 1727014"/>
              <a:gd name="connsiteY20" fmla="*/ 952500 h 1438708"/>
              <a:gd name="connsiteX21" fmla="*/ 1650814 w 1727014"/>
              <a:gd name="connsiteY21" fmla="*/ 781050 h 1438708"/>
              <a:gd name="connsiteX22" fmla="*/ 1593664 w 1727014"/>
              <a:gd name="connsiteY22" fmla="*/ 742950 h 1438708"/>
              <a:gd name="connsiteX23" fmla="*/ 1517464 w 1727014"/>
              <a:gd name="connsiteY23" fmla="*/ 628650 h 1438708"/>
              <a:gd name="connsiteX24" fmla="*/ 1498414 w 1727014"/>
              <a:gd name="connsiteY24" fmla="*/ 571500 h 1438708"/>
              <a:gd name="connsiteX25" fmla="*/ 1460314 w 1727014"/>
              <a:gd name="connsiteY25" fmla="*/ 514350 h 1438708"/>
              <a:gd name="connsiteX26" fmla="*/ 1441264 w 1727014"/>
              <a:gd name="connsiteY26" fmla="*/ 304800 h 1438708"/>
              <a:gd name="connsiteX27" fmla="*/ 1422214 w 1727014"/>
              <a:gd name="connsiteY27" fmla="*/ 152400 h 1438708"/>
              <a:gd name="connsiteX28" fmla="*/ 1307914 w 1727014"/>
              <a:gd name="connsiteY28" fmla="*/ 114300 h 1438708"/>
              <a:gd name="connsiteX29" fmla="*/ 1250764 w 1727014"/>
              <a:gd name="connsiteY29" fmla="*/ 95250 h 1438708"/>
              <a:gd name="connsiteX30" fmla="*/ 926914 w 1727014"/>
              <a:gd name="connsiteY30" fmla="*/ 57150 h 1438708"/>
              <a:gd name="connsiteX31" fmla="*/ 698314 w 1727014"/>
              <a:gd name="connsiteY31" fmla="*/ 0 h 1438708"/>
              <a:gd name="connsiteX32" fmla="*/ 374464 w 1727014"/>
              <a:gd name="connsiteY32" fmla="*/ 19050 h 1438708"/>
              <a:gd name="connsiteX33" fmla="*/ 317314 w 1727014"/>
              <a:gd name="connsiteY33" fmla="*/ 38100 h 1438708"/>
              <a:gd name="connsiteX34" fmla="*/ 279214 w 1727014"/>
              <a:gd name="connsiteY34" fmla="*/ 95250 h 1438708"/>
              <a:gd name="connsiteX35" fmla="*/ 393514 w 1727014"/>
              <a:gd name="connsiteY35" fmla="*/ 152400 h 1438708"/>
              <a:gd name="connsiteX0" fmla="*/ 336514 w 1727164"/>
              <a:gd name="connsiteY0" fmla="*/ 95250 h 1795726"/>
              <a:gd name="connsiteX1" fmla="*/ 374614 w 1727164"/>
              <a:gd name="connsiteY1" fmla="*/ 266700 h 1795726"/>
              <a:gd name="connsiteX2" fmla="*/ 393664 w 1727164"/>
              <a:gd name="connsiteY2" fmla="*/ 323850 h 1795726"/>
              <a:gd name="connsiteX3" fmla="*/ 431764 w 1727164"/>
              <a:gd name="connsiteY3" fmla="*/ 381000 h 1795726"/>
              <a:gd name="connsiteX4" fmla="*/ 412714 w 1727164"/>
              <a:gd name="connsiteY4" fmla="*/ 609600 h 1795726"/>
              <a:gd name="connsiteX5" fmla="*/ 336514 w 1727164"/>
              <a:gd name="connsiteY5" fmla="*/ 781050 h 1795726"/>
              <a:gd name="connsiteX6" fmla="*/ 279364 w 1727164"/>
              <a:gd name="connsiteY6" fmla="*/ 838200 h 1795726"/>
              <a:gd name="connsiteX7" fmla="*/ 203164 w 1727164"/>
              <a:gd name="connsiteY7" fmla="*/ 952500 h 1795726"/>
              <a:gd name="connsiteX8" fmla="*/ 3665 w 1727164"/>
              <a:gd name="connsiteY8" fmla="*/ 1097206 h 1795726"/>
              <a:gd name="connsiteX9" fmla="*/ 96762 w 1727164"/>
              <a:gd name="connsiteY9" fmla="*/ 1438637 h 1795726"/>
              <a:gd name="connsiteX10" fmla="*/ 373897 w 1727164"/>
              <a:gd name="connsiteY10" fmla="*/ 1795269 h 1795726"/>
              <a:gd name="connsiteX11" fmla="*/ 393664 w 1727164"/>
              <a:gd name="connsiteY11" fmla="*/ 1123950 h 1795726"/>
              <a:gd name="connsiteX12" fmla="*/ 450814 w 1727164"/>
              <a:gd name="connsiteY12" fmla="*/ 1143000 h 1795726"/>
              <a:gd name="connsiteX13" fmla="*/ 603214 w 1727164"/>
              <a:gd name="connsiteY13" fmla="*/ 1181100 h 1795726"/>
              <a:gd name="connsiteX14" fmla="*/ 888964 w 1727164"/>
              <a:gd name="connsiteY14" fmla="*/ 1219200 h 1795726"/>
              <a:gd name="connsiteX15" fmla="*/ 1365214 w 1727164"/>
              <a:gd name="connsiteY15" fmla="*/ 1200150 h 1795726"/>
              <a:gd name="connsiteX16" fmla="*/ 1422364 w 1727164"/>
              <a:gd name="connsiteY16" fmla="*/ 1181100 h 1795726"/>
              <a:gd name="connsiteX17" fmla="*/ 1555714 w 1727164"/>
              <a:gd name="connsiteY17" fmla="*/ 1104900 h 1795726"/>
              <a:gd name="connsiteX18" fmla="*/ 1612864 w 1727164"/>
              <a:gd name="connsiteY18" fmla="*/ 1085850 h 1795726"/>
              <a:gd name="connsiteX19" fmla="*/ 1650964 w 1727164"/>
              <a:gd name="connsiteY19" fmla="*/ 1028700 h 1795726"/>
              <a:gd name="connsiteX20" fmla="*/ 1727164 w 1727164"/>
              <a:gd name="connsiteY20" fmla="*/ 952500 h 1795726"/>
              <a:gd name="connsiteX21" fmla="*/ 1650964 w 1727164"/>
              <a:gd name="connsiteY21" fmla="*/ 781050 h 1795726"/>
              <a:gd name="connsiteX22" fmla="*/ 1593814 w 1727164"/>
              <a:gd name="connsiteY22" fmla="*/ 742950 h 1795726"/>
              <a:gd name="connsiteX23" fmla="*/ 1517614 w 1727164"/>
              <a:gd name="connsiteY23" fmla="*/ 628650 h 1795726"/>
              <a:gd name="connsiteX24" fmla="*/ 1498564 w 1727164"/>
              <a:gd name="connsiteY24" fmla="*/ 571500 h 1795726"/>
              <a:gd name="connsiteX25" fmla="*/ 1460464 w 1727164"/>
              <a:gd name="connsiteY25" fmla="*/ 514350 h 1795726"/>
              <a:gd name="connsiteX26" fmla="*/ 1441414 w 1727164"/>
              <a:gd name="connsiteY26" fmla="*/ 304800 h 1795726"/>
              <a:gd name="connsiteX27" fmla="*/ 1422364 w 1727164"/>
              <a:gd name="connsiteY27" fmla="*/ 152400 h 1795726"/>
              <a:gd name="connsiteX28" fmla="*/ 1308064 w 1727164"/>
              <a:gd name="connsiteY28" fmla="*/ 114300 h 1795726"/>
              <a:gd name="connsiteX29" fmla="*/ 1250914 w 1727164"/>
              <a:gd name="connsiteY29" fmla="*/ 95250 h 1795726"/>
              <a:gd name="connsiteX30" fmla="*/ 927064 w 1727164"/>
              <a:gd name="connsiteY30" fmla="*/ 57150 h 1795726"/>
              <a:gd name="connsiteX31" fmla="*/ 698464 w 1727164"/>
              <a:gd name="connsiteY31" fmla="*/ 0 h 1795726"/>
              <a:gd name="connsiteX32" fmla="*/ 374614 w 1727164"/>
              <a:gd name="connsiteY32" fmla="*/ 19050 h 1795726"/>
              <a:gd name="connsiteX33" fmla="*/ 317464 w 1727164"/>
              <a:gd name="connsiteY33" fmla="*/ 38100 h 1795726"/>
              <a:gd name="connsiteX34" fmla="*/ 279364 w 1727164"/>
              <a:gd name="connsiteY34" fmla="*/ 95250 h 1795726"/>
              <a:gd name="connsiteX35" fmla="*/ 393664 w 1727164"/>
              <a:gd name="connsiteY35" fmla="*/ 152400 h 1795726"/>
              <a:gd name="connsiteX0" fmla="*/ 336514 w 1727164"/>
              <a:gd name="connsiteY0" fmla="*/ 95250 h 2154252"/>
              <a:gd name="connsiteX1" fmla="*/ 374614 w 1727164"/>
              <a:gd name="connsiteY1" fmla="*/ 266700 h 2154252"/>
              <a:gd name="connsiteX2" fmla="*/ 393664 w 1727164"/>
              <a:gd name="connsiteY2" fmla="*/ 323850 h 2154252"/>
              <a:gd name="connsiteX3" fmla="*/ 431764 w 1727164"/>
              <a:gd name="connsiteY3" fmla="*/ 381000 h 2154252"/>
              <a:gd name="connsiteX4" fmla="*/ 412714 w 1727164"/>
              <a:gd name="connsiteY4" fmla="*/ 609600 h 2154252"/>
              <a:gd name="connsiteX5" fmla="*/ 336514 w 1727164"/>
              <a:gd name="connsiteY5" fmla="*/ 781050 h 2154252"/>
              <a:gd name="connsiteX6" fmla="*/ 279364 w 1727164"/>
              <a:gd name="connsiteY6" fmla="*/ 838200 h 2154252"/>
              <a:gd name="connsiteX7" fmla="*/ 203164 w 1727164"/>
              <a:gd name="connsiteY7" fmla="*/ 952500 h 2154252"/>
              <a:gd name="connsiteX8" fmla="*/ 3665 w 1727164"/>
              <a:gd name="connsiteY8" fmla="*/ 1097206 h 2154252"/>
              <a:gd name="connsiteX9" fmla="*/ 96762 w 1727164"/>
              <a:gd name="connsiteY9" fmla="*/ 1438637 h 2154252"/>
              <a:gd name="connsiteX10" fmla="*/ 373897 w 1727164"/>
              <a:gd name="connsiteY10" fmla="*/ 1795269 h 2154252"/>
              <a:gd name="connsiteX11" fmla="*/ 650311 w 1727164"/>
              <a:gd name="connsiteY11" fmla="*/ 2136702 h 2154252"/>
              <a:gd name="connsiteX12" fmla="*/ 450814 w 1727164"/>
              <a:gd name="connsiteY12" fmla="*/ 1143000 h 2154252"/>
              <a:gd name="connsiteX13" fmla="*/ 603214 w 1727164"/>
              <a:gd name="connsiteY13" fmla="*/ 1181100 h 2154252"/>
              <a:gd name="connsiteX14" fmla="*/ 888964 w 1727164"/>
              <a:gd name="connsiteY14" fmla="*/ 1219200 h 2154252"/>
              <a:gd name="connsiteX15" fmla="*/ 1365214 w 1727164"/>
              <a:gd name="connsiteY15" fmla="*/ 1200150 h 2154252"/>
              <a:gd name="connsiteX16" fmla="*/ 1422364 w 1727164"/>
              <a:gd name="connsiteY16" fmla="*/ 1181100 h 2154252"/>
              <a:gd name="connsiteX17" fmla="*/ 1555714 w 1727164"/>
              <a:gd name="connsiteY17" fmla="*/ 1104900 h 2154252"/>
              <a:gd name="connsiteX18" fmla="*/ 1612864 w 1727164"/>
              <a:gd name="connsiteY18" fmla="*/ 1085850 h 2154252"/>
              <a:gd name="connsiteX19" fmla="*/ 1650964 w 1727164"/>
              <a:gd name="connsiteY19" fmla="*/ 1028700 h 2154252"/>
              <a:gd name="connsiteX20" fmla="*/ 1727164 w 1727164"/>
              <a:gd name="connsiteY20" fmla="*/ 952500 h 2154252"/>
              <a:gd name="connsiteX21" fmla="*/ 1650964 w 1727164"/>
              <a:gd name="connsiteY21" fmla="*/ 781050 h 2154252"/>
              <a:gd name="connsiteX22" fmla="*/ 1593814 w 1727164"/>
              <a:gd name="connsiteY22" fmla="*/ 742950 h 2154252"/>
              <a:gd name="connsiteX23" fmla="*/ 1517614 w 1727164"/>
              <a:gd name="connsiteY23" fmla="*/ 628650 h 2154252"/>
              <a:gd name="connsiteX24" fmla="*/ 1498564 w 1727164"/>
              <a:gd name="connsiteY24" fmla="*/ 571500 h 2154252"/>
              <a:gd name="connsiteX25" fmla="*/ 1460464 w 1727164"/>
              <a:gd name="connsiteY25" fmla="*/ 514350 h 2154252"/>
              <a:gd name="connsiteX26" fmla="*/ 1441414 w 1727164"/>
              <a:gd name="connsiteY26" fmla="*/ 304800 h 2154252"/>
              <a:gd name="connsiteX27" fmla="*/ 1422364 w 1727164"/>
              <a:gd name="connsiteY27" fmla="*/ 152400 h 2154252"/>
              <a:gd name="connsiteX28" fmla="*/ 1308064 w 1727164"/>
              <a:gd name="connsiteY28" fmla="*/ 114300 h 2154252"/>
              <a:gd name="connsiteX29" fmla="*/ 1250914 w 1727164"/>
              <a:gd name="connsiteY29" fmla="*/ 95250 h 2154252"/>
              <a:gd name="connsiteX30" fmla="*/ 927064 w 1727164"/>
              <a:gd name="connsiteY30" fmla="*/ 57150 h 2154252"/>
              <a:gd name="connsiteX31" fmla="*/ 698464 w 1727164"/>
              <a:gd name="connsiteY31" fmla="*/ 0 h 2154252"/>
              <a:gd name="connsiteX32" fmla="*/ 374614 w 1727164"/>
              <a:gd name="connsiteY32" fmla="*/ 19050 h 2154252"/>
              <a:gd name="connsiteX33" fmla="*/ 317464 w 1727164"/>
              <a:gd name="connsiteY33" fmla="*/ 38100 h 2154252"/>
              <a:gd name="connsiteX34" fmla="*/ 279364 w 1727164"/>
              <a:gd name="connsiteY34" fmla="*/ 95250 h 2154252"/>
              <a:gd name="connsiteX35" fmla="*/ 393664 w 1727164"/>
              <a:gd name="connsiteY35" fmla="*/ 152400 h 2154252"/>
              <a:gd name="connsiteX0" fmla="*/ 336514 w 1727164"/>
              <a:gd name="connsiteY0" fmla="*/ 95250 h 2222797"/>
              <a:gd name="connsiteX1" fmla="*/ 374614 w 1727164"/>
              <a:gd name="connsiteY1" fmla="*/ 266700 h 2222797"/>
              <a:gd name="connsiteX2" fmla="*/ 393664 w 1727164"/>
              <a:gd name="connsiteY2" fmla="*/ 323850 h 2222797"/>
              <a:gd name="connsiteX3" fmla="*/ 431764 w 1727164"/>
              <a:gd name="connsiteY3" fmla="*/ 381000 h 2222797"/>
              <a:gd name="connsiteX4" fmla="*/ 412714 w 1727164"/>
              <a:gd name="connsiteY4" fmla="*/ 609600 h 2222797"/>
              <a:gd name="connsiteX5" fmla="*/ 336514 w 1727164"/>
              <a:gd name="connsiteY5" fmla="*/ 781050 h 2222797"/>
              <a:gd name="connsiteX6" fmla="*/ 279364 w 1727164"/>
              <a:gd name="connsiteY6" fmla="*/ 838200 h 2222797"/>
              <a:gd name="connsiteX7" fmla="*/ 203164 w 1727164"/>
              <a:gd name="connsiteY7" fmla="*/ 952500 h 2222797"/>
              <a:gd name="connsiteX8" fmla="*/ 3665 w 1727164"/>
              <a:gd name="connsiteY8" fmla="*/ 1097206 h 2222797"/>
              <a:gd name="connsiteX9" fmla="*/ 96762 w 1727164"/>
              <a:gd name="connsiteY9" fmla="*/ 1438637 h 2222797"/>
              <a:gd name="connsiteX10" fmla="*/ 373897 w 1727164"/>
              <a:gd name="connsiteY10" fmla="*/ 1795269 h 2222797"/>
              <a:gd name="connsiteX11" fmla="*/ 650311 w 1727164"/>
              <a:gd name="connsiteY11" fmla="*/ 2136702 h 2222797"/>
              <a:gd name="connsiteX12" fmla="*/ 982441 w 1727164"/>
              <a:gd name="connsiteY12" fmla="*/ 2137984 h 2222797"/>
              <a:gd name="connsiteX13" fmla="*/ 603214 w 1727164"/>
              <a:gd name="connsiteY13" fmla="*/ 1181100 h 2222797"/>
              <a:gd name="connsiteX14" fmla="*/ 888964 w 1727164"/>
              <a:gd name="connsiteY14" fmla="*/ 1219200 h 2222797"/>
              <a:gd name="connsiteX15" fmla="*/ 1365214 w 1727164"/>
              <a:gd name="connsiteY15" fmla="*/ 1200150 h 2222797"/>
              <a:gd name="connsiteX16" fmla="*/ 1422364 w 1727164"/>
              <a:gd name="connsiteY16" fmla="*/ 1181100 h 2222797"/>
              <a:gd name="connsiteX17" fmla="*/ 1555714 w 1727164"/>
              <a:gd name="connsiteY17" fmla="*/ 1104900 h 2222797"/>
              <a:gd name="connsiteX18" fmla="*/ 1612864 w 1727164"/>
              <a:gd name="connsiteY18" fmla="*/ 1085850 h 2222797"/>
              <a:gd name="connsiteX19" fmla="*/ 1650964 w 1727164"/>
              <a:gd name="connsiteY19" fmla="*/ 1028700 h 2222797"/>
              <a:gd name="connsiteX20" fmla="*/ 1727164 w 1727164"/>
              <a:gd name="connsiteY20" fmla="*/ 952500 h 2222797"/>
              <a:gd name="connsiteX21" fmla="*/ 1650964 w 1727164"/>
              <a:gd name="connsiteY21" fmla="*/ 781050 h 2222797"/>
              <a:gd name="connsiteX22" fmla="*/ 1593814 w 1727164"/>
              <a:gd name="connsiteY22" fmla="*/ 742950 h 2222797"/>
              <a:gd name="connsiteX23" fmla="*/ 1517614 w 1727164"/>
              <a:gd name="connsiteY23" fmla="*/ 628650 h 2222797"/>
              <a:gd name="connsiteX24" fmla="*/ 1498564 w 1727164"/>
              <a:gd name="connsiteY24" fmla="*/ 571500 h 2222797"/>
              <a:gd name="connsiteX25" fmla="*/ 1460464 w 1727164"/>
              <a:gd name="connsiteY25" fmla="*/ 514350 h 2222797"/>
              <a:gd name="connsiteX26" fmla="*/ 1441414 w 1727164"/>
              <a:gd name="connsiteY26" fmla="*/ 304800 h 2222797"/>
              <a:gd name="connsiteX27" fmla="*/ 1422364 w 1727164"/>
              <a:gd name="connsiteY27" fmla="*/ 152400 h 2222797"/>
              <a:gd name="connsiteX28" fmla="*/ 1308064 w 1727164"/>
              <a:gd name="connsiteY28" fmla="*/ 114300 h 2222797"/>
              <a:gd name="connsiteX29" fmla="*/ 1250914 w 1727164"/>
              <a:gd name="connsiteY29" fmla="*/ 95250 h 2222797"/>
              <a:gd name="connsiteX30" fmla="*/ 927064 w 1727164"/>
              <a:gd name="connsiteY30" fmla="*/ 57150 h 2222797"/>
              <a:gd name="connsiteX31" fmla="*/ 698464 w 1727164"/>
              <a:gd name="connsiteY31" fmla="*/ 0 h 2222797"/>
              <a:gd name="connsiteX32" fmla="*/ 374614 w 1727164"/>
              <a:gd name="connsiteY32" fmla="*/ 19050 h 2222797"/>
              <a:gd name="connsiteX33" fmla="*/ 317464 w 1727164"/>
              <a:gd name="connsiteY33" fmla="*/ 38100 h 2222797"/>
              <a:gd name="connsiteX34" fmla="*/ 279364 w 1727164"/>
              <a:gd name="connsiteY34" fmla="*/ 95250 h 2222797"/>
              <a:gd name="connsiteX35" fmla="*/ 393664 w 1727164"/>
              <a:gd name="connsiteY35" fmla="*/ 152400 h 2222797"/>
              <a:gd name="connsiteX0" fmla="*/ 336514 w 1727164"/>
              <a:gd name="connsiteY0" fmla="*/ 95250 h 2222185"/>
              <a:gd name="connsiteX1" fmla="*/ 374614 w 1727164"/>
              <a:gd name="connsiteY1" fmla="*/ 266700 h 2222185"/>
              <a:gd name="connsiteX2" fmla="*/ 393664 w 1727164"/>
              <a:gd name="connsiteY2" fmla="*/ 323850 h 2222185"/>
              <a:gd name="connsiteX3" fmla="*/ 431764 w 1727164"/>
              <a:gd name="connsiteY3" fmla="*/ 381000 h 2222185"/>
              <a:gd name="connsiteX4" fmla="*/ 412714 w 1727164"/>
              <a:gd name="connsiteY4" fmla="*/ 609600 h 2222185"/>
              <a:gd name="connsiteX5" fmla="*/ 336514 w 1727164"/>
              <a:gd name="connsiteY5" fmla="*/ 781050 h 2222185"/>
              <a:gd name="connsiteX6" fmla="*/ 279364 w 1727164"/>
              <a:gd name="connsiteY6" fmla="*/ 838200 h 2222185"/>
              <a:gd name="connsiteX7" fmla="*/ 203164 w 1727164"/>
              <a:gd name="connsiteY7" fmla="*/ 952500 h 2222185"/>
              <a:gd name="connsiteX8" fmla="*/ 3665 w 1727164"/>
              <a:gd name="connsiteY8" fmla="*/ 1097206 h 2222185"/>
              <a:gd name="connsiteX9" fmla="*/ 96762 w 1727164"/>
              <a:gd name="connsiteY9" fmla="*/ 1438637 h 2222185"/>
              <a:gd name="connsiteX10" fmla="*/ 373897 w 1727164"/>
              <a:gd name="connsiteY10" fmla="*/ 1795269 h 2222185"/>
              <a:gd name="connsiteX11" fmla="*/ 650311 w 1727164"/>
              <a:gd name="connsiteY11" fmla="*/ 2136702 h 2222185"/>
              <a:gd name="connsiteX12" fmla="*/ 982441 w 1727164"/>
              <a:gd name="connsiteY12" fmla="*/ 2137984 h 2222185"/>
              <a:gd name="connsiteX13" fmla="*/ 1428153 w 1727164"/>
              <a:gd name="connsiteY13" fmla="*/ 2158317 h 2222185"/>
              <a:gd name="connsiteX14" fmla="*/ 888964 w 1727164"/>
              <a:gd name="connsiteY14" fmla="*/ 1219200 h 2222185"/>
              <a:gd name="connsiteX15" fmla="*/ 1365214 w 1727164"/>
              <a:gd name="connsiteY15" fmla="*/ 1200150 h 2222185"/>
              <a:gd name="connsiteX16" fmla="*/ 1422364 w 1727164"/>
              <a:gd name="connsiteY16" fmla="*/ 1181100 h 2222185"/>
              <a:gd name="connsiteX17" fmla="*/ 1555714 w 1727164"/>
              <a:gd name="connsiteY17" fmla="*/ 1104900 h 2222185"/>
              <a:gd name="connsiteX18" fmla="*/ 1612864 w 1727164"/>
              <a:gd name="connsiteY18" fmla="*/ 1085850 h 2222185"/>
              <a:gd name="connsiteX19" fmla="*/ 1650964 w 1727164"/>
              <a:gd name="connsiteY19" fmla="*/ 1028700 h 2222185"/>
              <a:gd name="connsiteX20" fmla="*/ 1727164 w 1727164"/>
              <a:gd name="connsiteY20" fmla="*/ 952500 h 2222185"/>
              <a:gd name="connsiteX21" fmla="*/ 1650964 w 1727164"/>
              <a:gd name="connsiteY21" fmla="*/ 781050 h 2222185"/>
              <a:gd name="connsiteX22" fmla="*/ 1593814 w 1727164"/>
              <a:gd name="connsiteY22" fmla="*/ 742950 h 2222185"/>
              <a:gd name="connsiteX23" fmla="*/ 1517614 w 1727164"/>
              <a:gd name="connsiteY23" fmla="*/ 628650 h 2222185"/>
              <a:gd name="connsiteX24" fmla="*/ 1498564 w 1727164"/>
              <a:gd name="connsiteY24" fmla="*/ 571500 h 2222185"/>
              <a:gd name="connsiteX25" fmla="*/ 1460464 w 1727164"/>
              <a:gd name="connsiteY25" fmla="*/ 514350 h 2222185"/>
              <a:gd name="connsiteX26" fmla="*/ 1441414 w 1727164"/>
              <a:gd name="connsiteY26" fmla="*/ 304800 h 2222185"/>
              <a:gd name="connsiteX27" fmla="*/ 1422364 w 1727164"/>
              <a:gd name="connsiteY27" fmla="*/ 152400 h 2222185"/>
              <a:gd name="connsiteX28" fmla="*/ 1308064 w 1727164"/>
              <a:gd name="connsiteY28" fmla="*/ 114300 h 2222185"/>
              <a:gd name="connsiteX29" fmla="*/ 1250914 w 1727164"/>
              <a:gd name="connsiteY29" fmla="*/ 95250 h 2222185"/>
              <a:gd name="connsiteX30" fmla="*/ 927064 w 1727164"/>
              <a:gd name="connsiteY30" fmla="*/ 57150 h 2222185"/>
              <a:gd name="connsiteX31" fmla="*/ 698464 w 1727164"/>
              <a:gd name="connsiteY31" fmla="*/ 0 h 2222185"/>
              <a:gd name="connsiteX32" fmla="*/ 374614 w 1727164"/>
              <a:gd name="connsiteY32" fmla="*/ 19050 h 2222185"/>
              <a:gd name="connsiteX33" fmla="*/ 317464 w 1727164"/>
              <a:gd name="connsiteY33" fmla="*/ 38100 h 2222185"/>
              <a:gd name="connsiteX34" fmla="*/ 279364 w 1727164"/>
              <a:gd name="connsiteY34" fmla="*/ 95250 h 2222185"/>
              <a:gd name="connsiteX35" fmla="*/ 393664 w 1727164"/>
              <a:gd name="connsiteY35" fmla="*/ 152400 h 2222185"/>
              <a:gd name="connsiteX0" fmla="*/ 336514 w 1727164"/>
              <a:gd name="connsiteY0" fmla="*/ 95250 h 2165375"/>
              <a:gd name="connsiteX1" fmla="*/ 374614 w 1727164"/>
              <a:gd name="connsiteY1" fmla="*/ 266700 h 2165375"/>
              <a:gd name="connsiteX2" fmla="*/ 393664 w 1727164"/>
              <a:gd name="connsiteY2" fmla="*/ 323850 h 2165375"/>
              <a:gd name="connsiteX3" fmla="*/ 431764 w 1727164"/>
              <a:gd name="connsiteY3" fmla="*/ 381000 h 2165375"/>
              <a:gd name="connsiteX4" fmla="*/ 412714 w 1727164"/>
              <a:gd name="connsiteY4" fmla="*/ 609600 h 2165375"/>
              <a:gd name="connsiteX5" fmla="*/ 336514 w 1727164"/>
              <a:gd name="connsiteY5" fmla="*/ 781050 h 2165375"/>
              <a:gd name="connsiteX6" fmla="*/ 279364 w 1727164"/>
              <a:gd name="connsiteY6" fmla="*/ 838200 h 2165375"/>
              <a:gd name="connsiteX7" fmla="*/ 203164 w 1727164"/>
              <a:gd name="connsiteY7" fmla="*/ 952500 h 2165375"/>
              <a:gd name="connsiteX8" fmla="*/ 3665 w 1727164"/>
              <a:gd name="connsiteY8" fmla="*/ 1097206 h 2165375"/>
              <a:gd name="connsiteX9" fmla="*/ 96762 w 1727164"/>
              <a:gd name="connsiteY9" fmla="*/ 1438637 h 2165375"/>
              <a:gd name="connsiteX10" fmla="*/ 373897 w 1727164"/>
              <a:gd name="connsiteY10" fmla="*/ 1795269 h 2165375"/>
              <a:gd name="connsiteX11" fmla="*/ 650311 w 1727164"/>
              <a:gd name="connsiteY11" fmla="*/ 2136702 h 2165375"/>
              <a:gd name="connsiteX12" fmla="*/ 982441 w 1727164"/>
              <a:gd name="connsiteY12" fmla="*/ 2137984 h 2165375"/>
              <a:gd name="connsiteX13" fmla="*/ 1428153 w 1727164"/>
              <a:gd name="connsiteY13" fmla="*/ 2158317 h 2165375"/>
              <a:gd name="connsiteX14" fmla="*/ 1530583 w 1727164"/>
              <a:gd name="connsiteY14" fmla="*/ 2000974 h 2165375"/>
              <a:gd name="connsiteX15" fmla="*/ 1365214 w 1727164"/>
              <a:gd name="connsiteY15" fmla="*/ 1200150 h 2165375"/>
              <a:gd name="connsiteX16" fmla="*/ 1422364 w 1727164"/>
              <a:gd name="connsiteY16" fmla="*/ 1181100 h 2165375"/>
              <a:gd name="connsiteX17" fmla="*/ 1555714 w 1727164"/>
              <a:gd name="connsiteY17" fmla="*/ 1104900 h 2165375"/>
              <a:gd name="connsiteX18" fmla="*/ 1612864 w 1727164"/>
              <a:gd name="connsiteY18" fmla="*/ 1085850 h 2165375"/>
              <a:gd name="connsiteX19" fmla="*/ 1650964 w 1727164"/>
              <a:gd name="connsiteY19" fmla="*/ 1028700 h 2165375"/>
              <a:gd name="connsiteX20" fmla="*/ 1727164 w 1727164"/>
              <a:gd name="connsiteY20" fmla="*/ 952500 h 2165375"/>
              <a:gd name="connsiteX21" fmla="*/ 1650964 w 1727164"/>
              <a:gd name="connsiteY21" fmla="*/ 781050 h 2165375"/>
              <a:gd name="connsiteX22" fmla="*/ 1593814 w 1727164"/>
              <a:gd name="connsiteY22" fmla="*/ 742950 h 2165375"/>
              <a:gd name="connsiteX23" fmla="*/ 1517614 w 1727164"/>
              <a:gd name="connsiteY23" fmla="*/ 628650 h 2165375"/>
              <a:gd name="connsiteX24" fmla="*/ 1498564 w 1727164"/>
              <a:gd name="connsiteY24" fmla="*/ 571500 h 2165375"/>
              <a:gd name="connsiteX25" fmla="*/ 1460464 w 1727164"/>
              <a:gd name="connsiteY25" fmla="*/ 514350 h 2165375"/>
              <a:gd name="connsiteX26" fmla="*/ 1441414 w 1727164"/>
              <a:gd name="connsiteY26" fmla="*/ 304800 h 2165375"/>
              <a:gd name="connsiteX27" fmla="*/ 1422364 w 1727164"/>
              <a:gd name="connsiteY27" fmla="*/ 152400 h 2165375"/>
              <a:gd name="connsiteX28" fmla="*/ 1308064 w 1727164"/>
              <a:gd name="connsiteY28" fmla="*/ 114300 h 2165375"/>
              <a:gd name="connsiteX29" fmla="*/ 1250914 w 1727164"/>
              <a:gd name="connsiteY29" fmla="*/ 95250 h 2165375"/>
              <a:gd name="connsiteX30" fmla="*/ 927064 w 1727164"/>
              <a:gd name="connsiteY30" fmla="*/ 57150 h 2165375"/>
              <a:gd name="connsiteX31" fmla="*/ 698464 w 1727164"/>
              <a:gd name="connsiteY31" fmla="*/ 0 h 2165375"/>
              <a:gd name="connsiteX32" fmla="*/ 374614 w 1727164"/>
              <a:gd name="connsiteY32" fmla="*/ 19050 h 2165375"/>
              <a:gd name="connsiteX33" fmla="*/ 317464 w 1727164"/>
              <a:gd name="connsiteY33" fmla="*/ 38100 h 2165375"/>
              <a:gd name="connsiteX34" fmla="*/ 279364 w 1727164"/>
              <a:gd name="connsiteY34" fmla="*/ 95250 h 2165375"/>
              <a:gd name="connsiteX35" fmla="*/ 393664 w 1727164"/>
              <a:gd name="connsiteY35" fmla="*/ 152400 h 2165375"/>
              <a:gd name="connsiteX0" fmla="*/ 336514 w 1824488"/>
              <a:gd name="connsiteY0" fmla="*/ 95250 h 2165375"/>
              <a:gd name="connsiteX1" fmla="*/ 374614 w 1824488"/>
              <a:gd name="connsiteY1" fmla="*/ 266700 h 2165375"/>
              <a:gd name="connsiteX2" fmla="*/ 393664 w 1824488"/>
              <a:gd name="connsiteY2" fmla="*/ 323850 h 2165375"/>
              <a:gd name="connsiteX3" fmla="*/ 431764 w 1824488"/>
              <a:gd name="connsiteY3" fmla="*/ 381000 h 2165375"/>
              <a:gd name="connsiteX4" fmla="*/ 412714 w 1824488"/>
              <a:gd name="connsiteY4" fmla="*/ 609600 h 2165375"/>
              <a:gd name="connsiteX5" fmla="*/ 336514 w 1824488"/>
              <a:gd name="connsiteY5" fmla="*/ 781050 h 2165375"/>
              <a:gd name="connsiteX6" fmla="*/ 279364 w 1824488"/>
              <a:gd name="connsiteY6" fmla="*/ 838200 h 2165375"/>
              <a:gd name="connsiteX7" fmla="*/ 203164 w 1824488"/>
              <a:gd name="connsiteY7" fmla="*/ 952500 h 2165375"/>
              <a:gd name="connsiteX8" fmla="*/ 3665 w 1824488"/>
              <a:gd name="connsiteY8" fmla="*/ 1097206 h 2165375"/>
              <a:gd name="connsiteX9" fmla="*/ 96762 w 1824488"/>
              <a:gd name="connsiteY9" fmla="*/ 1438637 h 2165375"/>
              <a:gd name="connsiteX10" fmla="*/ 373897 w 1824488"/>
              <a:gd name="connsiteY10" fmla="*/ 1795269 h 2165375"/>
              <a:gd name="connsiteX11" fmla="*/ 650311 w 1824488"/>
              <a:gd name="connsiteY11" fmla="*/ 2136702 h 2165375"/>
              <a:gd name="connsiteX12" fmla="*/ 982441 w 1824488"/>
              <a:gd name="connsiteY12" fmla="*/ 2137984 h 2165375"/>
              <a:gd name="connsiteX13" fmla="*/ 1428153 w 1824488"/>
              <a:gd name="connsiteY13" fmla="*/ 2158317 h 2165375"/>
              <a:gd name="connsiteX14" fmla="*/ 1530583 w 1824488"/>
              <a:gd name="connsiteY14" fmla="*/ 2000974 h 2165375"/>
              <a:gd name="connsiteX15" fmla="*/ 1365214 w 1824488"/>
              <a:gd name="connsiteY15" fmla="*/ 1200150 h 2165375"/>
              <a:gd name="connsiteX16" fmla="*/ 1752340 w 1824488"/>
              <a:gd name="connsiteY16" fmla="*/ 1660824 h 2165375"/>
              <a:gd name="connsiteX17" fmla="*/ 1555714 w 1824488"/>
              <a:gd name="connsiteY17" fmla="*/ 1104900 h 2165375"/>
              <a:gd name="connsiteX18" fmla="*/ 1612864 w 1824488"/>
              <a:gd name="connsiteY18" fmla="*/ 1085850 h 2165375"/>
              <a:gd name="connsiteX19" fmla="*/ 1650964 w 1824488"/>
              <a:gd name="connsiteY19" fmla="*/ 1028700 h 2165375"/>
              <a:gd name="connsiteX20" fmla="*/ 1727164 w 1824488"/>
              <a:gd name="connsiteY20" fmla="*/ 952500 h 2165375"/>
              <a:gd name="connsiteX21" fmla="*/ 1650964 w 1824488"/>
              <a:gd name="connsiteY21" fmla="*/ 781050 h 2165375"/>
              <a:gd name="connsiteX22" fmla="*/ 1593814 w 1824488"/>
              <a:gd name="connsiteY22" fmla="*/ 742950 h 2165375"/>
              <a:gd name="connsiteX23" fmla="*/ 1517614 w 1824488"/>
              <a:gd name="connsiteY23" fmla="*/ 628650 h 2165375"/>
              <a:gd name="connsiteX24" fmla="*/ 1498564 w 1824488"/>
              <a:gd name="connsiteY24" fmla="*/ 571500 h 2165375"/>
              <a:gd name="connsiteX25" fmla="*/ 1460464 w 1824488"/>
              <a:gd name="connsiteY25" fmla="*/ 514350 h 2165375"/>
              <a:gd name="connsiteX26" fmla="*/ 1441414 w 1824488"/>
              <a:gd name="connsiteY26" fmla="*/ 304800 h 2165375"/>
              <a:gd name="connsiteX27" fmla="*/ 1422364 w 1824488"/>
              <a:gd name="connsiteY27" fmla="*/ 152400 h 2165375"/>
              <a:gd name="connsiteX28" fmla="*/ 1308064 w 1824488"/>
              <a:gd name="connsiteY28" fmla="*/ 114300 h 2165375"/>
              <a:gd name="connsiteX29" fmla="*/ 1250914 w 1824488"/>
              <a:gd name="connsiteY29" fmla="*/ 95250 h 2165375"/>
              <a:gd name="connsiteX30" fmla="*/ 927064 w 1824488"/>
              <a:gd name="connsiteY30" fmla="*/ 57150 h 2165375"/>
              <a:gd name="connsiteX31" fmla="*/ 698464 w 1824488"/>
              <a:gd name="connsiteY31" fmla="*/ 0 h 2165375"/>
              <a:gd name="connsiteX32" fmla="*/ 374614 w 1824488"/>
              <a:gd name="connsiteY32" fmla="*/ 19050 h 2165375"/>
              <a:gd name="connsiteX33" fmla="*/ 317464 w 1824488"/>
              <a:gd name="connsiteY33" fmla="*/ 38100 h 2165375"/>
              <a:gd name="connsiteX34" fmla="*/ 279364 w 1824488"/>
              <a:gd name="connsiteY34" fmla="*/ 95250 h 2165375"/>
              <a:gd name="connsiteX35" fmla="*/ 393664 w 1824488"/>
              <a:gd name="connsiteY35" fmla="*/ 152400 h 2165375"/>
              <a:gd name="connsiteX0" fmla="*/ 336514 w 1921299"/>
              <a:gd name="connsiteY0" fmla="*/ 95250 h 2168884"/>
              <a:gd name="connsiteX1" fmla="*/ 374614 w 1921299"/>
              <a:gd name="connsiteY1" fmla="*/ 266700 h 2168884"/>
              <a:gd name="connsiteX2" fmla="*/ 393664 w 1921299"/>
              <a:gd name="connsiteY2" fmla="*/ 323850 h 2168884"/>
              <a:gd name="connsiteX3" fmla="*/ 431764 w 1921299"/>
              <a:gd name="connsiteY3" fmla="*/ 381000 h 2168884"/>
              <a:gd name="connsiteX4" fmla="*/ 412714 w 1921299"/>
              <a:gd name="connsiteY4" fmla="*/ 609600 h 2168884"/>
              <a:gd name="connsiteX5" fmla="*/ 336514 w 1921299"/>
              <a:gd name="connsiteY5" fmla="*/ 781050 h 2168884"/>
              <a:gd name="connsiteX6" fmla="*/ 279364 w 1921299"/>
              <a:gd name="connsiteY6" fmla="*/ 838200 h 2168884"/>
              <a:gd name="connsiteX7" fmla="*/ 203164 w 1921299"/>
              <a:gd name="connsiteY7" fmla="*/ 952500 h 2168884"/>
              <a:gd name="connsiteX8" fmla="*/ 3665 w 1921299"/>
              <a:gd name="connsiteY8" fmla="*/ 1097206 h 2168884"/>
              <a:gd name="connsiteX9" fmla="*/ 96762 w 1921299"/>
              <a:gd name="connsiteY9" fmla="*/ 1438637 h 2168884"/>
              <a:gd name="connsiteX10" fmla="*/ 373897 w 1921299"/>
              <a:gd name="connsiteY10" fmla="*/ 1795269 h 2168884"/>
              <a:gd name="connsiteX11" fmla="*/ 650311 w 1921299"/>
              <a:gd name="connsiteY11" fmla="*/ 2136702 h 2168884"/>
              <a:gd name="connsiteX12" fmla="*/ 982441 w 1921299"/>
              <a:gd name="connsiteY12" fmla="*/ 2137984 h 2168884"/>
              <a:gd name="connsiteX13" fmla="*/ 1428153 w 1921299"/>
              <a:gd name="connsiteY13" fmla="*/ 2158317 h 2168884"/>
              <a:gd name="connsiteX14" fmla="*/ 1530583 w 1921299"/>
              <a:gd name="connsiteY14" fmla="*/ 2000974 h 2168884"/>
              <a:gd name="connsiteX15" fmla="*/ 1915174 w 1921299"/>
              <a:gd name="connsiteY15" fmla="*/ 2159599 h 2168884"/>
              <a:gd name="connsiteX16" fmla="*/ 1752340 w 1921299"/>
              <a:gd name="connsiteY16" fmla="*/ 1660824 h 2168884"/>
              <a:gd name="connsiteX17" fmla="*/ 1555714 w 1921299"/>
              <a:gd name="connsiteY17" fmla="*/ 1104900 h 2168884"/>
              <a:gd name="connsiteX18" fmla="*/ 1612864 w 1921299"/>
              <a:gd name="connsiteY18" fmla="*/ 1085850 h 2168884"/>
              <a:gd name="connsiteX19" fmla="*/ 1650964 w 1921299"/>
              <a:gd name="connsiteY19" fmla="*/ 1028700 h 2168884"/>
              <a:gd name="connsiteX20" fmla="*/ 1727164 w 1921299"/>
              <a:gd name="connsiteY20" fmla="*/ 952500 h 2168884"/>
              <a:gd name="connsiteX21" fmla="*/ 1650964 w 1921299"/>
              <a:gd name="connsiteY21" fmla="*/ 781050 h 2168884"/>
              <a:gd name="connsiteX22" fmla="*/ 1593814 w 1921299"/>
              <a:gd name="connsiteY22" fmla="*/ 742950 h 2168884"/>
              <a:gd name="connsiteX23" fmla="*/ 1517614 w 1921299"/>
              <a:gd name="connsiteY23" fmla="*/ 628650 h 2168884"/>
              <a:gd name="connsiteX24" fmla="*/ 1498564 w 1921299"/>
              <a:gd name="connsiteY24" fmla="*/ 571500 h 2168884"/>
              <a:gd name="connsiteX25" fmla="*/ 1460464 w 1921299"/>
              <a:gd name="connsiteY25" fmla="*/ 514350 h 2168884"/>
              <a:gd name="connsiteX26" fmla="*/ 1441414 w 1921299"/>
              <a:gd name="connsiteY26" fmla="*/ 304800 h 2168884"/>
              <a:gd name="connsiteX27" fmla="*/ 1422364 w 1921299"/>
              <a:gd name="connsiteY27" fmla="*/ 152400 h 2168884"/>
              <a:gd name="connsiteX28" fmla="*/ 1308064 w 1921299"/>
              <a:gd name="connsiteY28" fmla="*/ 114300 h 2168884"/>
              <a:gd name="connsiteX29" fmla="*/ 1250914 w 1921299"/>
              <a:gd name="connsiteY29" fmla="*/ 95250 h 2168884"/>
              <a:gd name="connsiteX30" fmla="*/ 927064 w 1921299"/>
              <a:gd name="connsiteY30" fmla="*/ 57150 h 2168884"/>
              <a:gd name="connsiteX31" fmla="*/ 698464 w 1921299"/>
              <a:gd name="connsiteY31" fmla="*/ 0 h 2168884"/>
              <a:gd name="connsiteX32" fmla="*/ 374614 w 1921299"/>
              <a:gd name="connsiteY32" fmla="*/ 19050 h 2168884"/>
              <a:gd name="connsiteX33" fmla="*/ 317464 w 1921299"/>
              <a:gd name="connsiteY33" fmla="*/ 38100 h 2168884"/>
              <a:gd name="connsiteX34" fmla="*/ 279364 w 1921299"/>
              <a:gd name="connsiteY34" fmla="*/ 95250 h 2168884"/>
              <a:gd name="connsiteX35" fmla="*/ 393664 w 1921299"/>
              <a:gd name="connsiteY35" fmla="*/ 152400 h 2168884"/>
              <a:gd name="connsiteX0" fmla="*/ 336514 w 2051964"/>
              <a:gd name="connsiteY0" fmla="*/ 95250 h 2168885"/>
              <a:gd name="connsiteX1" fmla="*/ 374614 w 2051964"/>
              <a:gd name="connsiteY1" fmla="*/ 266700 h 2168885"/>
              <a:gd name="connsiteX2" fmla="*/ 393664 w 2051964"/>
              <a:gd name="connsiteY2" fmla="*/ 323850 h 2168885"/>
              <a:gd name="connsiteX3" fmla="*/ 431764 w 2051964"/>
              <a:gd name="connsiteY3" fmla="*/ 381000 h 2168885"/>
              <a:gd name="connsiteX4" fmla="*/ 412714 w 2051964"/>
              <a:gd name="connsiteY4" fmla="*/ 609600 h 2168885"/>
              <a:gd name="connsiteX5" fmla="*/ 336514 w 2051964"/>
              <a:gd name="connsiteY5" fmla="*/ 781050 h 2168885"/>
              <a:gd name="connsiteX6" fmla="*/ 279364 w 2051964"/>
              <a:gd name="connsiteY6" fmla="*/ 838200 h 2168885"/>
              <a:gd name="connsiteX7" fmla="*/ 203164 w 2051964"/>
              <a:gd name="connsiteY7" fmla="*/ 952500 h 2168885"/>
              <a:gd name="connsiteX8" fmla="*/ 3665 w 2051964"/>
              <a:gd name="connsiteY8" fmla="*/ 1097206 h 2168885"/>
              <a:gd name="connsiteX9" fmla="*/ 96762 w 2051964"/>
              <a:gd name="connsiteY9" fmla="*/ 1438637 h 2168885"/>
              <a:gd name="connsiteX10" fmla="*/ 373897 w 2051964"/>
              <a:gd name="connsiteY10" fmla="*/ 1795269 h 2168885"/>
              <a:gd name="connsiteX11" fmla="*/ 650311 w 2051964"/>
              <a:gd name="connsiteY11" fmla="*/ 2136702 h 2168885"/>
              <a:gd name="connsiteX12" fmla="*/ 982441 w 2051964"/>
              <a:gd name="connsiteY12" fmla="*/ 2137984 h 2168885"/>
              <a:gd name="connsiteX13" fmla="*/ 1428153 w 2051964"/>
              <a:gd name="connsiteY13" fmla="*/ 2158317 h 2168885"/>
              <a:gd name="connsiteX14" fmla="*/ 1530583 w 2051964"/>
              <a:gd name="connsiteY14" fmla="*/ 2000974 h 2168885"/>
              <a:gd name="connsiteX15" fmla="*/ 1915174 w 2051964"/>
              <a:gd name="connsiteY15" fmla="*/ 2159599 h 2168885"/>
              <a:gd name="connsiteX16" fmla="*/ 1752340 w 2051964"/>
              <a:gd name="connsiteY16" fmla="*/ 1660824 h 2168885"/>
              <a:gd name="connsiteX17" fmla="*/ 2050677 w 2051964"/>
              <a:gd name="connsiteY17" fmla="*/ 1495786 h 2168885"/>
              <a:gd name="connsiteX18" fmla="*/ 1612864 w 2051964"/>
              <a:gd name="connsiteY18" fmla="*/ 1085850 h 2168885"/>
              <a:gd name="connsiteX19" fmla="*/ 1650964 w 2051964"/>
              <a:gd name="connsiteY19" fmla="*/ 1028700 h 2168885"/>
              <a:gd name="connsiteX20" fmla="*/ 1727164 w 2051964"/>
              <a:gd name="connsiteY20" fmla="*/ 952500 h 2168885"/>
              <a:gd name="connsiteX21" fmla="*/ 1650964 w 2051964"/>
              <a:gd name="connsiteY21" fmla="*/ 781050 h 2168885"/>
              <a:gd name="connsiteX22" fmla="*/ 1593814 w 2051964"/>
              <a:gd name="connsiteY22" fmla="*/ 742950 h 2168885"/>
              <a:gd name="connsiteX23" fmla="*/ 1517614 w 2051964"/>
              <a:gd name="connsiteY23" fmla="*/ 628650 h 2168885"/>
              <a:gd name="connsiteX24" fmla="*/ 1498564 w 2051964"/>
              <a:gd name="connsiteY24" fmla="*/ 571500 h 2168885"/>
              <a:gd name="connsiteX25" fmla="*/ 1460464 w 2051964"/>
              <a:gd name="connsiteY25" fmla="*/ 514350 h 2168885"/>
              <a:gd name="connsiteX26" fmla="*/ 1441414 w 2051964"/>
              <a:gd name="connsiteY26" fmla="*/ 304800 h 2168885"/>
              <a:gd name="connsiteX27" fmla="*/ 1422364 w 2051964"/>
              <a:gd name="connsiteY27" fmla="*/ 152400 h 2168885"/>
              <a:gd name="connsiteX28" fmla="*/ 1308064 w 2051964"/>
              <a:gd name="connsiteY28" fmla="*/ 114300 h 2168885"/>
              <a:gd name="connsiteX29" fmla="*/ 1250914 w 2051964"/>
              <a:gd name="connsiteY29" fmla="*/ 95250 h 2168885"/>
              <a:gd name="connsiteX30" fmla="*/ 927064 w 2051964"/>
              <a:gd name="connsiteY30" fmla="*/ 57150 h 2168885"/>
              <a:gd name="connsiteX31" fmla="*/ 698464 w 2051964"/>
              <a:gd name="connsiteY31" fmla="*/ 0 h 2168885"/>
              <a:gd name="connsiteX32" fmla="*/ 374614 w 2051964"/>
              <a:gd name="connsiteY32" fmla="*/ 19050 h 2168885"/>
              <a:gd name="connsiteX33" fmla="*/ 317464 w 2051964"/>
              <a:gd name="connsiteY33" fmla="*/ 38100 h 2168885"/>
              <a:gd name="connsiteX34" fmla="*/ 279364 w 2051964"/>
              <a:gd name="connsiteY34" fmla="*/ 95250 h 2168885"/>
              <a:gd name="connsiteX35" fmla="*/ 393664 w 2051964"/>
              <a:gd name="connsiteY35" fmla="*/ 152400 h 2168885"/>
              <a:gd name="connsiteX0" fmla="*/ 336514 w 2062187"/>
              <a:gd name="connsiteY0" fmla="*/ 95250 h 2168885"/>
              <a:gd name="connsiteX1" fmla="*/ 374614 w 2062187"/>
              <a:gd name="connsiteY1" fmla="*/ 266700 h 2168885"/>
              <a:gd name="connsiteX2" fmla="*/ 393664 w 2062187"/>
              <a:gd name="connsiteY2" fmla="*/ 323850 h 2168885"/>
              <a:gd name="connsiteX3" fmla="*/ 431764 w 2062187"/>
              <a:gd name="connsiteY3" fmla="*/ 381000 h 2168885"/>
              <a:gd name="connsiteX4" fmla="*/ 412714 w 2062187"/>
              <a:gd name="connsiteY4" fmla="*/ 609600 h 2168885"/>
              <a:gd name="connsiteX5" fmla="*/ 336514 w 2062187"/>
              <a:gd name="connsiteY5" fmla="*/ 781050 h 2168885"/>
              <a:gd name="connsiteX6" fmla="*/ 279364 w 2062187"/>
              <a:gd name="connsiteY6" fmla="*/ 838200 h 2168885"/>
              <a:gd name="connsiteX7" fmla="*/ 203164 w 2062187"/>
              <a:gd name="connsiteY7" fmla="*/ 952500 h 2168885"/>
              <a:gd name="connsiteX8" fmla="*/ 3665 w 2062187"/>
              <a:gd name="connsiteY8" fmla="*/ 1097206 h 2168885"/>
              <a:gd name="connsiteX9" fmla="*/ 96762 w 2062187"/>
              <a:gd name="connsiteY9" fmla="*/ 1438637 h 2168885"/>
              <a:gd name="connsiteX10" fmla="*/ 373897 w 2062187"/>
              <a:gd name="connsiteY10" fmla="*/ 1795269 h 2168885"/>
              <a:gd name="connsiteX11" fmla="*/ 650311 w 2062187"/>
              <a:gd name="connsiteY11" fmla="*/ 2136702 h 2168885"/>
              <a:gd name="connsiteX12" fmla="*/ 982441 w 2062187"/>
              <a:gd name="connsiteY12" fmla="*/ 2137984 h 2168885"/>
              <a:gd name="connsiteX13" fmla="*/ 1428153 w 2062187"/>
              <a:gd name="connsiteY13" fmla="*/ 2158317 h 2168885"/>
              <a:gd name="connsiteX14" fmla="*/ 1530583 w 2062187"/>
              <a:gd name="connsiteY14" fmla="*/ 2000974 h 2168885"/>
              <a:gd name="connsiteX15" fmla="*/ 1915174 w 2062187"/>
              <a:gd name="connsiteY15" fmla="*/ 2159599 h 2168885"/>
              <a:gd name="connsiteX16" fmla="*/ 1752340 w 2062187"/>
              <a:gd name="connsiteY16" fmla="*/ 1660824 h 2168885"/>
              <a:gd name="connsiteX17" fmla="*/ 2050677 w 2062187"/>
              <a:gd name="connsiteY17" fmla="*/ 1495786 h 2168885"/>
              <a:gd name="connsiteX18" fmla="*/ 2016168 w 2062187"/>
              <a:gd name="connsiteY18" fmla="*/ 1334595 h 2168885"/>
              <a:gd name="connsiteX19" fmla="*/ 1650964 w 2062187"/>
              <a:gd name="connsiteY19" fmla="*/ 1028700 h 2168885"/>
              <a:gd name="connsiteX20" fmla="*/ 1727164 w 2062187"/>
              <a:gd name="connsiteY20" fmla="*/ 952500 h 2168885"/>
              <a:gd name="connsiteX21" fmla="*/ 1650964 w 2062187"/>
              <a:gd name="connsiteY21" fmla="*/ 781050 h 2168885"/>
              <a:gd name="connsiteX22" fmla="*/ 1593814 w 2062187"/>
              <a:gd name="connsiteY22" fmla="*/ 742950 h 2168885"/>
              <a:gd name="connsiteX23" fmla="*/ 1517614 w 2062187"/>
              <a:gd name="connsiteY23" fmla="*/ 628650 h 2168885"/>
              <a:gd name="connsiteX24" fmla="*/ 1498564 w 2062187"/>
              <a:gd name="connsiteY24" fmla="*/ 571500 h 2168885"/>
              <a:gd name="connsiteX25" fmla="*/ 1460464 w 2062187"/>
              <a:gd name="connsiteY25" fmla="*/ 514350 h 2168885"/>
              <a:gd name="connsiteX26" fmla="*/ 1441414 w 2062187"/>
              <a:gd name="connsiteY26" fmla="*/ 304800 h 2168885"/>
              <a:gd name="connsiteX27" fmla="*/ 1422364 w 2062187"/>
              <a:gd name="connsiteY27" fmla="*/ 152400 h 2168885"/>
              <a:gd name="connsiteX28" fmla="*/ 1308064 w 2062187"/>
              <a:gd name="connsiteY28" fmla="*/ 114300 h 2168885"/>
              <a:gd name="connsiteX29" fmla="*/ 1250914 w 2062187"/>
              <a:gd name="connsiteY29" fmla="*/ 95250 h 2168885"/>
              <a:gd name="connsiteX30" fmla="*/ 927064 w 2062187"/>
              <a:gd name="connsiteY30" fmla="*/ 57150 h 2168885"/>
              <a:gd name="connsiteX31" fmla="*/ 698464 w 2062187"/>
              <a:gd name="connsiteY31" fmla="*/ 0 h 2168885"/>
              <a:gd name="connsiteX32" fmla="*/ 374614 w 2062187"/>
              <a:gd name="connsiteY32" fmla="*/ 19050 h 2168885"/>
              <a:gd name="connsiteX33" fmla="*/ 317464 w 2062187"/>
              <a:gd name="connsiteY33" fmla="*/ 38100 h 2168885"/>
              <a:gd name="connsiteX34" fmla="*/ 279364 w 2062187"/>
              <a:gd name="connsiteY34" fmla="*/ 95250 h 2168885"/>
              <a:gd name="connsiteX35" fmla="*/ 393664 w 2062187"/>
              <a:gd name="connsiteY35" fmla="*/ 152400 h 2168885"/>
              <a:gd name="connsiteX0" fmla="*/ 336514 w 2112136"/>
              <a:gd name="connsiteY0" fmla="*/ 95250 h 2168885"/>
              <a:gd name="connsiteX1" fmla="*/ 374614 w 2112136"/>
              <a:gd name="connsiteY1" fmla="*/ 266700 h 2168885"/>
              <a:gd name="connsiteX2" fmla="*/ 393664 w 2112136"/>
              <a:gd name="connsiteY2" fmla="*/ 323850 h 2168885"/>
              <a:gd name="connsiteX3" fmla="*/ 431764 w 2112136"/>
              <a:gd name="connsiteY3" fmla="*/ 381000 h 2168885"/>
              <a:gd name="connsiteX4" fmla="*/ 412714 w 2112136"/>
              <a:gd name="connsiteY4" fmla="*/ 609600 h 2168885"/>
              <a:gd name="connsiteX5" fmla="*/ 336514 w 2112136"/>
              <a:gd name="connsiteY5" fmla="*/ 781050 h 2168885"/>
              <a:gd name="connsiteX6" fmla="*/ 279364 w 2112136"/>
              <a:gd name="connsiteY6" fmla="*/ 838200 h 2168885"/>
              <a:gd name="connsiteX7" fmla="*/ 203164 w 2112136"/>
              <a:gd name="connsiteY7" fmla="*/ 952500 h 2168885"/>
              <a:gd name="connsiteX8" fmla="*/ 3665 w 2112136"/>
              <a:gd name="connsiteY8" fmla="*/ 1097206 h 2168885"/>
              <a:gd name="connsiteX9" fmla="*/ 96762 w 2112136"/>
              <a:gd name="connsiteY9" fmla="*/ 1438637 h 2168885"/>
              <a:gd name="connsiteX10" fmla="*/ 373897 w 2112136"/>
              <a:gd name="connsiteY10" fmla="*/ 1795269 h 2168885"/>
              <a:gd name="connsiteX11" fmla="*/ 650311 w 2112136"/>
              <a:gd name="connsiteY11" fmla="*/ 2136702 h 2168885"/>
              <a:gd name="connsiteX12" fmla="*/ 982441 w 2112136"/>
              <a:gd name="connsiteY12" fmla="*/ 2137984 h 2168885"/>
              <a:gd name="connsiteX13" fmla="*/ 1428153 w 2112136"/>
              <a:gd name="connsiteY13" fmla="*/ 2158317 h 2168885"/>
              <a:gd name="connsiteX14" fmla="*/ 1530583 w 2112136"/>
              <a:gd name="connsiteY14" fmla="*/ 2000974 h 2168885"/>
              <a:gd name="connsiteX15" fmla="*/ 1915174 w 2112136"/>
              <a:gd name="connsiteY15" fmla="*/ 2159599 h 2168885"/>
              <a:gd name="connsiteX16" fmla="*/ 1752340 w 2112136"/>
              <a:gd name="connsiteY16" fmla="*/ 1660824 h 2168885"/>
              <a:gd name="connsiteX17" fmla="*/ 2050677 w 2112136"/>
              <a:gd name="connsiteY17" fmla="*/ 1495786 h 2168885"/>
              <a:gd name="connsiteX18" fmla="*/ 2016168 w 2112136"/>
              <a:gd name="connsiteY18" fmla="*/ 1334595 h 2168885"/>
              <a:gd name="connsiteX19" fmla="*/ 1650964 w 2112136"/>
              <a:gd name="connsiteY19" fmla="*/ 1028700 h 2168885"/>
              <a:gd name="connsiteX20" fmla="*/ 2112136 w 2112136"/>
              <a:gd name="connsiteY20" fmla="*/ 1254549 h 2168885"/>
              <a:gd name="connsiteX21" fmla="*/ 1650964 w 2112136"/>
              <a:gd name="connsiteY21" fmla="*/ 781050 h 2168885"/>
              <a:gd name="connsiteX22" fmla="*/ 1593814 w 2112136"/>
              <a:gd name="connsiteY22" fmla="*/ 742950 h 2168885"/>
              <a:gd name="connsiteX23" fmla="*/ 1517614 w 2112136"/>
              <a:gd name="connsiteY23" fmla="*/ 628650 h 2168885"/>
              <a:gd name="connsiteX24" fmla="*/ 1498564 w 2112136"/>
              <a:gd name="connsiteY24" fmla="*/ 571500 h 2168885"/>
              <a:gd name="connsiteX25" fmla="*/ 1460464 w 2112136"/>
              <a:gd name="connsiteY25" fmla="*/ 514350 h 2168885"/>
              <a:gd name="connsiteX26" fmla="*/ 1441414 w 2112136"/>
              <a:gd name="connsiteY26" fmla="*/ 304800 h 2168885"/>
              <a:gd name="connsiteX27" fmla="*/ 1422364 w 2112136"/>
              <a:gd name="connsiteY27" fmla="*/ 152400 h 2168885"/>
              <a:gd name="connsiteX28" fmla="*/ 1308064 w 2112136"/>
              <a:gd name="connsiteY28" fmla="*/ 114300 h 2168885"/>
              <a:gd name="connsiteX29" fmla="*/ 1250914 w 2112136"/>
              <a:gd name="connsiteY29" fmla="*/ 95250 h 2168885"/>
              <a:gd name="connsiteX30" fmla="*/ 927064 w 2112136"/>
              <a:gd name="connsiteY30" fmla="*/ 57150 h 2168885"/>
              <a:gd name="connsiteX31" fmla="*/ 698464 w 2112136"/>
              <a:gd name="connsiteY31" fmla="*/ 0 h 2168885"/>
              <a:gd name="connsiteX32" fmla="*/ 374614 w 2112136"/>
              <a:gd name="connsiteY32" fmla="*/ 19050 h 2168885"/>
              <a:gd name="connsiteX33" fmla="*/ 317464 w 2112136"/>
              <a:gd name="connsiteY33" fmla="*/ 38100 h 2168885"/>
              <a:gd name="connsiteX34" fmla="*/ 279364 w 2112136"/>
              <a:gd name="connsiteY34" fmla="*/ 95250 h 2168885"/>
              <a:gd name="connsiteX35" fmla="*/ 393664 w 2112136"/>
              <a:gd name="connsiteY35" fmla="*/ 152400 h 2168885"/>
              <a:gd name="connsiteX0" fmla="*/ 336514 w 2165864"/>
              <a:gd name="connsiteY0" fmla="*/ 95250 h 2168885"/>
              <a:gd name="connsiteX1" fmla="*/ 374614 w 2165864"/>
              <a:gd name="connsiteY1" fmla="*/ 266700 h 2168885"/>
              <a:gd name="connsiteX2" fmla="*/ 393664 w 2165864"/>
              <a:gd name="connsiteY2" fmla="*/ 323850 h 2168885"/>
              <a:gd name="connsiteX3" fmla="*/ 431764 w 2165864"/>
              <a:gd name="connsiteY3" fmla="*/ 381000 h 2168885"/>
              <a:gd name="connsiteX4" fmla="*/ 412714 w 2165864"/>
              <a:gd name="connsiteY4" fmla="*/ 609600 h 2168885"/>
              <a:gd name="connsiteX5" fmla="*/ 336514 w 2165864"/>
              <a:gd name="connsiteY5" fmla="*/ 781050 h 2168885"/>
              <a:gd name="connsiteX6" fmla="*/ 279364 w 2165864"/>
              <a:gd name="connsiteY6" fmla="*/ 838200 h 2168885"/>
              <a:gd name="connsiteX7" fmla="*/ 203164 w 2165864"/>
              <a:gd name="connsiteY7" fmla="*/ 952500 h 2168885"/>
              <a:gd name="connsiteX8" fmla="*/ 3665 w 2165864"/>
              <a:gd name="connsiteY8" fmla="*/ 1097206 h 2168885"/>
              <a:gd name="connsiteX9" fmla="*/ 96762 w 2165864"/>
              <a:gd name="connsiteY9" fmla="*/ 1438637 h 2168885"/>
              <a:gd name="connsiteX10" fmla="*/ 373897 w 2165864"/>
              <a:gd name="connsiteY10" fmla="*/ 1795269 h 2168885"/>
              <a:gd name="connsiteX11" fmla="*/ 650311 w 2165864"/>
              <a:gd name="connsiteY11" fmla="*/ 2136702 h 2168885"/>
              <a:gd name="connsiteX12" fmla="*/ 982441 w 2165864"/>
              <a:gd name="connsiteY12" fmla="*/ 2137984 h 2168885"/>
              <a:gd name="connsiteX13" fmla="*/ 1428153 w 2165864"/>
              <a:gd name="connsiteY13" fmla="*/ 2158317 h 2168885"/>
              <a:gd name="connsiteX14" fmla="*/ 1530583 w 2165864"/>
              <a:gd name="connsiteY14" fmla="*/ 2000974 h 2168885"/>
              <a:gd name="connsiteX15" fmla="*/ 1915174 w 2165864"/>
              <a:gd name="connsiteY15" fmla="*/ 2159599 h 2168885"/>
              <a:gd name="connsiteX16" fmla="*/ 1752340 w 2165864"/>
              <a:gd name="connsiteY16" fmla="*/ 1660824 h 2168885"/>
              <a:gd name="connsiteX17" fmla="*/ 2050677 w 2165864"/>
              <a:gd name="connsiteY17" fmla="*/ 1495786 h 2168885"/>
              <a:gd name="connsiteX18" fmla="*/ 2016168 w 2165864"/>
              <a:gd name="connsiteY18" fmla="*/ 1334595 h 2168885"/>
              <a:gd name="connsiteX19" fmla="*/ 2164258 w 2165864"/>
              <a:gd name="connsiteY19" fmla="*/ 1455121 h 2168885"/>
              <a:gd name="connsiteX20" fmla="*/ 2112136 w 2165864"/>
              <a:gd name="connsiteY20" fmla="*/ 1254549 h 2168885"/>
              <a:gd name="connsiteX21" fmla="*/ 1650964 w 2165864"/>
              <a:gd name="connsiteY21" fmla="*/ 781050 h 2168885"/>
              <a:gd name="connsiteX22" fmla="*/ 1593814 w 2165864"/>
              <a:gd name="connsiteY22" fmla="*/ 742950 h 2168885"/>
              <a:gd name="connsiteX23" fmla="*/ 1517614 w 2165864"/>
              <a:gd name="connsiteY23" fmla="*/ 628650 h 2168885"/>
              <a:gd name="connsiteX24" fmla="*/ 1498564 w 2165864"/>
              <a:gd name="connsiteY24" fmla="*/ 571500 h 2168885"/>
              <a:gd name="connsiteX25" fmla="*/ 1460464 w 2165864"/>
              <a:gd name="connsiteY25" fmla="*/ 514350 h 2168885"/>
              <a:gd name="connsiteX26" fmla="*/ 1441414 w 2165864"/>
              <a:gd name="connsiteY26" fmla="*/ 304800 h 2168885"/>
              <a:gd name="connsiteX27" fmla="*/ 1422364 w 2165864"/>
              <a:gd name="connsiteY27" fmla="*/ 152400 h 2168885"/>
              <a:gd name="connsiteX28" fmla="*/ 1308064 w 2165864"/>
              <a:gd name="connsiteY28" fmla="*/ 114300 h 2168885"/>
              <a:gd name="connsiteX29" fmla="*/ 1250914 w 2165864"/>
              <a:gd name="connsiteY29" fmla="*/ 95250 h 2168885"/>
              <a:gd name="connsiteX30" fmla="*/ 927064 w 2165864"/>
              <a:gd name="connsiteY30" fmla="*/ 57150 h 2168885"/>
              <a:gd name="connsiteX31" fmla="*/ 698464 w 2165864"/>
              <a:gd name="connsiteY31" fmla="*/ 0 h 2168885"/>
              <a:gd name="connsiteX32" fmla="*/ 374614 w 2165864"/>
              <a:gd name="connsiteY32" fmla="*/ 19050 h 2168885"/>
              <a:gd name="connsiteX33" fmla="*/ 317464 w 2165864"/>
              <a:gd name="connsiteY33" fmla="*/ 38100 h 2168885"/>
              <a:gd name="connsiteX34" fmla="*/ 279364 w 2165864"/>
              <a:gd name="connsiteY34" fmla="*/ 95250 h 2168885"/>
              <a:gd name="connsiteX35" fmla="*/ 393664 w 2165864"/>
              <a:gd name="connsiteY35" fmla="*/ 152400 h 2168885"/>
              <a:gd name="connsiteX0" fmla="*/ 597331 w 2426681"/>
              <a:gd name="connsiteY0" fmla="*/ 95250 h 2168885"/>
              <a:gd name="connsiteX1" fmla="*/ 635431 w 2426681"/>
              <a:gd name="connsiteY1" fmla="*/ 266700 h 2168885"/>
              <a:gd name="connsiteX2" fmla="*/ 654481 w 2426681"/>
              <a:gd name="connsiteY2" fmla="*/ 323850 h 2168885"/>
              <a:gd name="connsiteX3" fmla="*/ 692581 w 2426681"/>
              <a:gd name="connsiteY3" fmla="*/ 381000 h 2168885"/>
              <a:gd name="connsiteX4" fmla="*/ 673531 w 2426681"/>
              <a:gd name="connsiteY4" fmla="*/ 609600 h 2168885"/>
              <a:gd name="connsiteX5" fmla="*/ 597331 w 2426681"/>
              <a:gd name="connsiteY5" fmla="*/ 781050 h 2168885"/>
              <a:gd name="connsiteX6" fmla="*/ 540181 w 2426681"/>
              <a:gd name="connsiteY6" fmla="*/ 838200 h 2168885"/>
              <a:gd name="connsiteX7" fmla="*/ 5681 w 2426681"/>
              <a:gd name="connsiteY7" fmla="*/ 1094640 h 2168885"/>
              <a:gd name="connsiteX8" fmla="*/ 264482 w 2426681"/>
              <a:gd name="connsiteY8" fmla="*/ 1097206 h 2168885"/>
              <a:gd name="connsiteX9" fmla="*/ 357579 w 2426681"/>
              <a:gd name="connsiteY9" fmla="*/ 1438637 h 2168885"/>
              <a:gd name="connsiteX10" fmla="*/ 634714 w 2426681"/>
              <a:gd name="connsiteY10" fmla="*/ 1795269 h 2168885"/>
              <a:gd name="connsiteX11" fmla="*/ 911128 w 2426681"/>
              <a:gd name="connsiteY11" fmla="*/ 2136702 h 2168885"/>
              <a:gd name="connsiteX12" fmla="*/ 1243258 w 2426681"/>
              <a:gd name="connsiteY12" fmla="*/ 2137984 h 2168885"/>
              <a:gd name="connsiteX13" fmla="*/ 1688970 w 2426681"/>
              <a:gd name="connsiteY13" fmla="*/ 2158317 h 2168885"/>
              <a:gd name="connsiteX14" fmla="*/ 1791400 w 2426681"/>
              <a:gd name="connsiteY14" fmla="*/ 2000974 h 2168885"/>
              <a:gd name="connsiteX15" fmla="*/ 2175991 w 2426681"/>
              <a:gd name="connsiteY15" fmla="*/ 2159599 h 2168885"/>
              <a:gd name="connsiteX16" fmla="*/ 2013157 w 2426681"/>
              <a:gd name="connsiteY16" fmla="*/ 1660824 h 2168885"/>
              <a:gd name="connsiteX17" fmla="*/ 2311494 w 2426681"/>
              <a:gd name="connsiteY17" fmla="*/ 1495786 h 2168885"/>
              <a:gd name="connsiteX18" fmla="*/ 2276985 w 2426681"/>
              <a:gd name="connsiteY18" fmla="*/ 1334595 h 2168885"/>
              <a:gd name="connsiteX19" fmla="*/ 2425075 w 2426681"/>
              <a:gd name="connsiteY19" fmla="*/ 1455121 h 2168885"/>
              <a:gd name="connsiteX20" fmla="*/ 2372953 w 2426681"/>
              <a:gd name="connsiteY20" fmla="*/ 1254549 h 2168885"/>
              <a:gd name="connsiteX21" fmla="*/ 1911781 w 2426681"/>
              <a:gd name="connsiteY21" fmla="*/ 781050 h 2168885"/>
              <a:gd name="connsiteX22" fmla="*/ 1854631 w 2426681"/>
              <a:gd name="connsiteY22" fmla="*/ 742950 h 2168885"/>
              <a:gd name="connsiteX23" fmla="*/ 1778431 w 2426681"/>
              <a:gd name="connsiteY23" fmla="*/ 628650 h 2168885"/>
              <a:gd name="connsiteX24" fmla="*/ 1759381 w 2426681"/>
              <a:gd name="connsiteY24" fmla="*/ 571500 h 2168885"/>
              <a:gd name="connsiteX25" fmla="*/ 1721281 w 2426681"/>
              <a:gd name="connsiteY25" fmla="*/ 514350 h 2168885"/>
              <a:gd name="connsiteX26" fmla="*/ 1702231 w 2426681"/>
              <a:gd name="connsiteY26" fmla="*/ 304800 h 2168885"/>
              <a:gd name="connsiteX27" fmla="*/ 1683181 w 2426681"/>
              <a:gd name="connsiteY27" fmla="*/ 152400 h 2168885"/>
              <a:gd name="connsiteX28" fmla="*/ 1568881 w 2426681"/>
              <a:gd name="connsiteY28" fmla="*/ 114300 h 2168885"/>
              <a:gd name="connsiteX29" fmla="*/ 1511731 w 2426681"/>
              <a:gd name="connsiteY29" fmla="*/ 95250 h 2168885"/>
              <a:gd name="connsiteX30" fmla="*/ 1187881 w 2426681"/>
              <a:gd name="connsiteY30" fmla="*/ 57150 h 2168885"/>
              <a:gd name="connsiteX31" fmla="*/ 959281 w 2426681"/>
              <a:gd name="connsiteY31" fmla="*/ 0 h 2168885"/>
              <a:gd name="connsiteX32" fmla="*/ 635431 w 2426681"/>
              <a:gd name="connsiteY32" fmla="*/ 19050 h 2168885"/>
              <a:gd name="connsiteX33" fmla="*/ 578281 w 2426681"/>
              <a:gd name="connsiteY33" fmla="*/ 38100 h 2168885"/>
              <a:gd name="connsiteX34" fmla="*/ 540181 w 2426681"/>
              <a:gd name="connsiteY34" fmla="*/ 95250 h 2168885"/>
              <a:gd name="connsiteX35" fmla="*/ 654481 w 2426681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758305 w 2425605"/>
              <a:gd name="connsiteY24" fmla="*/ 571500 h 2168885"/>
              <a:gd name="connsiteX25" fmla="*/ 1720205 w 2425605"/>
              <a:gd name="connsiteY25" fmla="*/ 514350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758305 w 2425605"/>
              <a:gd name="connsiteY24" fmla="*/ 571500 h 2168885"/>
              <a:gd name="connsiteX25" fmla="*/ 1542997 w 2425605"/>
              <a:gd name="connsiteY25" fmla="*/ 621696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777355 w 2425605"/>
              <a:gd name="connsiteY23" fmla="*/ 628650 h 2168885"/>
              <a:gd name="connsiteX24" fmla="*/ 1669701 w 2425605"/>
              <a:gd name="connsiteY24" fmla="*/ 711049 h 2168885"/>
              <a:gd name="connsiteX25" fmla="*/ 1542997 w 2425605"/>
              <a:gd name="connsiteY25" fmla="*/ 621696 h 2168885"/>
              <a:gd name="connsiteX26" fmla="*/ 1701155 w 2425605"/>
              <a:gd name="connsiteY26" fmla="*/ 304800 h 2168885"/>
              <a:gd name="connsiteX27" fmla="*/ 1682105 w 2425605"/>
              <a:gd name="connsiteY27" fmla="*/ 152400 h 2168885"/>
              <a:gd name="connsiteX28" fmla="*/ 1567805 w 2425605"/>
              <a:gd name="connsiteY28" fmla="*/ 114300 h 2168885"/>
              <a:gd name="connsiteX29" fmla="*/ 1510655 w 2425605"/>
              <a:gd name="connsiteY29" fmla="*/ 95250 h 2168885"/>
              <a:gd name="connsiteX30" fmla="*/ 1186805 w 2425605"/>
              <a:gd name="connsiteY30" fmla="*/ 57150 h 2168885"/>
              <a:gd name="connsiteX31" fmla="*/ 958205 w 2425605"/>
              <a:gd name="connsiteY31" fmla="*/ 0 h 2168885"/>
              <a:gd name="connsiteX32" fmla="*/ 634355 w 2425605"/>
              <a:gd name="connsiteY32" fmla="*/ 19050 h 2168885"/>
              <a:gd name="connsiteX33" fmla="*/ 577205 w 2425605"/>
              <a:gd name="connsiteY33" fmla="*/ 38100 h 2168885"/>
              <a:gd name="connsiteX34" fmla="*/ 539105 w 2425605"/>
              <a:gd name="connsiteY34" fmla="*/ 95250 h 2168885"/>
              <a:gd name="connsiteX35" fmla="*/ 653405 w 2425605"/>
              <a:gd name="connsiteY35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701155 w 2425605"/>
              <a:gd name="connsiteY25" fmla="*/ 304800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672455 w 2425605"/>
              <a:gd name="connsiteY4" fmla="*/ 609600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691505 w 2425605"/>
              <a:gd name="connsiteY3" fmla="*/ 381000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53405 w 2425605"/>
              <a:gd name="connsiteY2" fmla="*/ 323850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853555 w 2425605"/>
              <a:gd name="connsiteY22" fmla="*/ 742950 h 2168885"/>
              <a:gd name="connsiteX23" fmla="*/ 1669701 w 2425605"/>
              <a:gd name="connsiteY23" fmla="*/ 711049 h 2168885"/>
              <a:gd name="connsiteX24" fmla="*/ 1542997 w 2425605"/>
              <a:gd name="connsiteY24" fmla="*/ 621696 h 2168885"/>
              <a:gd name="connsiteX25" fmla="*/ 1568249 w 2425605"/>
              <a:gd name="connsiteY25" fmla="*/ 283331 h 2168885"/>
              <a:gd name="connsiteX26" fmla="*/ 1682105 w 2425605"/>
              <a:gd name="connsiteY26" fmla="*/ 152400 h 2168885"/>
              <a:gd name="connsiteX27" fmla="*/ 1567805 w 2425605"/>
              <a:gd name="connsiteY27" fmla="*/ 114300 h 2168885"/>
              <a:gd name="connsiteX28" fmla="*/ 1510655 w 2425605"/>
              <a:gd name="connsiteY28" fmla="*/ 95250 h 2168885"/>
              <a:gd name="connsiteX29" fmla="*/ 1186805 w 2425605"/>
              <a:gd name="connsiteY29" fmla="*/ 57150 h 2168885"/>
              <a:gd name="connsiteX30" fmla="*/ 958205 w 2425605"/>
              <a:gd name="connsiteY30" fmla="*/ 0 h 2168885"/>
              <a:gd name="connsiteX31" fmla="*/ 634355 w 2425605"/>
              <a:gd name="connsiteY31" fmla="*/ 19050 h 2168885"/>
              <a:gd name="connsiteX32" fmla="*/ 577205 w 2425605"/>
              <a:gd name="connsiteY32" fmla="*/ 38100 h 2168885"/>
              <a:gd name="connsiteX33" fmla="*/ 539105 w 2425605"/>
              <a:gd name="connsiteY33" fmla="*/ 95250 h 2168885"/>
              <a:gd name="connsiteX34" fmla="*/ 653405 w 2425605"/>
              <a:gd name="connsiteY34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10705 w 2425605"/>
              <a:gd name="connsiteY21" fmla="*/ 781050 h 2168885"/>
              <a:gd name="connsiteX22" fmla="*/ 1669701 w 2425605"/>
              <a:gd name="connsiteY22" fmla="*/ 711049 h 2168885"/>
              <a:gd name="connsiteX23" fmla="*/ 1542997 w 2425605"/>
              <a:gd name="connsiteY23" fmla="*/ 621696 h 2168885"/>
              <a:gd name="connsiteX24" fmla="*/ 1568249 w 2425605"/>
              <a:gd name="connsiteY24" fmla="*/ 283331 h 2168885"/>
              <a:gd name="connsiteX25" fmla="*/ 1682105 w 2425605"/>
              <a:gd name="connsiteY25" fmla="*/ 152400 h 2168885"/>
              <a:gd name="connsiteX26" fmla="*/ 1567805 w 2425605"/>
              <a:gd name="connsiteY26" fmla="*/ 114300 h 2168885"/>
              <a:gd name="connsiteX27" fmla="*/ 1510655 w 2425605"/>
              <a:gd name="connsiteY27" fmla="*/ 95250 h 2168885"/>
              <a:gd name="connsiteX28" fmla="*/ 1186805 w 2425605"/>
              <a:gd name="connsiteY28" fmla="*/ 57150 h 2168885"/>
              <a:gd name="connsiteX29" fmla="*/ 958205 w 2425605"/>
              <a:gd name="connsiteY29" fmla="*/ 0 h 2168885"/>
              <a:gd name="connsiteX30" fmla="*/ 634355 w 2425605"/>
              <a:gd name="connsiteY30" fmla="*/ 19050 h 2168885"/>
              <a:gd name="connsiteX31" fmla="*/ 577205 w 2425605"/>
              <a:gd name="connsiteY31" fmla="*/ 38100 h 2168885"/>
              <a:gd name="connsiteX32" fmla="*/ 539105 w 2425605"/>
              <a:gd name="connsiteY32" fmla="*/ 95250 h 2168885"/>
              <a:gd name="connsiteX33" fmla="*/ 653405 w 2425605"/>
              <a:gd name="connsiteY33" fmla="*/ 152400 h 2168885"/>
              <a:gd name="connsiteX0" fmla="*/ 596255 w 2425605"/>
              <a:gd name="connsiteY0" fmla="*/ 95250 h 2168885"/>
              <a:gd name="connsiteX1" fmla="*/ 634355 w 2425605"/>
              <a:gd name="connsiteY1" fmla="*/ 266700 h 2168885"/>
              <a:gd name="connsiteX2" fmla="*/ 686632 w 2425605"/>
              <a:gd name="connsiteY2" fmla="*/ 227239 h 2168885"/>
              <a:gd name="connsiteX3" fmla="*/ 769034 w 2425605"/>
              <a:gd name="connsiteY3" fmla="*/ 305858 h 2168885"/>
              <a:gd name="connsiteX4" fmla="*/ 749984 w 2425605"/>
              <a:gd name="connsiteY4" fmla="*/ 598865 h 2168885"/>
              <a:gd name="connsiteX5" fmla="*/ 596255 w 2425605"/>
              <a:gd name="connsiteY5" fmla="*/ 781050 h 2168885"/>
              <a:gd name="connsiteX6" fmla="*/ 135803 w 2425605"/>
              <a:gd name="connsiteY6" fmla="*/ 980341 h 2168885"/>
              <a:gd name="connsiteX7" fmla="*/ 4605 w 2425605"/>
              <a:gd name="connsiteY7" fmla="*/ 1094640 h 2168885"/>
              <a:gd name="connsiteX8" fmla="*/ 263406 w 2425605"/>
              <a:gd name="connsiteY8" fmla="*/ 1097206 h 2168885"/>
              <a:gd name="connsiteX9" fmla="*/ 356503 w 2425605"/>
              <a:gd name="connsiteY9" fmla="*/ 1438637 h 2168885"/>
              <a:gd name="connsiteX10" fmla="*/ 633638 w 2425605"/>
              <a:gd name="connsiteY10" fmla="*/ 1795269 h 2168885"/>
              <a:gd name="connsiteX11" fmla="*/ 910052 w 2425605"/>
              <a:gd name="connsiteY11" fmla="*/ 2136702 h 2168885"/>
              <a:gd name="connsiteX12" fmla="*/ 1242182 w 2425605"/>
              <a:gd name="connsiteY12" fmla="*/ 2137984 h 2168885"/>
              <a:gd name="connsiteX13" fmla="*/ 1687894 w 2425605"/>
              <a:gd name="connsiteY13" fmla="*/ 2158317 h 2168885"/>
              <a:gd name="connsiteX14" fmla="*/ 1790324 w 2425605"/>
              <a:gd name="connsiteY14" fmla="*/ 2000974 h 2168885"/>
              <a:gd name="connsiteX15" fmla="*/ 2174915 w 2425605"/>
              <a:gd name="connsiteY15" fmla="*/ 2159599 h 2168885"/>
              <a:gd name="connsiteX16" fmla="*/ 2012081 w 2425605"/>
              <a:gd name="connsiteY16" fmla="*/ 1660824 h 2168885"/>
              <a:gd name="connsiteX17" fmla="*/ 2310418 w 2425605"/>
              <a:gd name="connsiteY17" fmla="*/ 1495786 h 2168885"/>
              <a:gd name="connsiteX18" fmla="*/ 2275909 w 2425605"/>
              <a:gd name="connsiteY18" fmla="*/ 1334595 h 2168885"/>
              <a:gd name="connsiteX19" fmla="*/ 2423999 w 2425605"/>
              <a:gd name="connsiteY19" fmla="*/ 1455121 h 2168885"/>
              <a:gd name="connsiteX20" fmla="*/ 2371877 w 2425605"/>
              <a:gd name="connsiteY20" fmla="*/ 1254549 h 2168885"/>
              <a:gd name="connsiteX21" fmla="*/ 1947794 w 2425605"/>
              <a:gd name="connsiteY21" fmla="*/ 852946 h 2168885"/>
              <a:gd name="connsiteX22" fmla="*/ 1669701 w 2425605"/>
              <a:gd name="connsiteY22" fmla="*/ 711049 h 2168885"/>
              <a:gd name="connsiteX23" fmla="*/ 1542997 w 2425605"/>
              <a:gd name="connsiteY23" fmla="*/ 621696 h 2168885"/>
              <a:gd name="connsiteX24" fmla="*/ 1568249 w 2425605"/>
              <a:gd name="connsiteY24" fmla="*/ 283331 h 2168885"/>
              <a:gd name="connsiteX25" fmla="*/ 1682105 w 2425605"/>
              <a:gd name="connsiteY25" fmla="*/ 152400 h 2168885"/>
              <a:gd name="connsiteX26" fmla="*/ 1567805 w 2425605"/>
              <a:gd name="connsiteY26" fmla="*/ 114300 h 2168885"/>
              <a:gd name="connsiteX27" fmla="*/ 1510655 w 2425605"/>
              <a:gd name="connsiteY27" fmla="*/ 95250 h 2168885"/>
              <a:gd name="connsiteX28" fmla="*/ 1186805 w 2425605"/>
              <a:gd name="connsiteY28" fmla="*/ 57150 h 2168885"/>
              <a:gd name="connsiteX29" fmla="*/ 958205 w 2425605"/>
              <a:gd name="connsiteY29" fmla="*/ 0 h 2168885"/>
              <a:gd name="connsiteX30" fmla="*/ 634355 w 2425605"/>
              <a:gd name="connsiteY30" fmla="*/ 19050 h 2168885"/>
              <a:gd name="connsiteX31" fmla="*/ 577205 w 2425605"/>
              <a:gd name="connsiteY31" fmla="*/ 38100 h 2168885"/>
              <a:gd name="connsiteX32" fmla="*/ 539105 w 2425605"/>
              <a:gd name="connsiteY32" fmla="*/ 95250 h 2168885"/>
              <a:gd name="connsiteX33" fmla="*/ 653405 w 2425605"/>
              <a:gd name="connsiteY33" fmla="*/ 152400 h 216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5605" h="2168885">
                <a:moveTo>
                  <a:pt x="596255" y="95250"/>
                </a:moveTo>
                <a:cubicBezTo>
                  <a:pt x="609349" y="160722"/>
                  <a:pt x="619292" y="244702"/>
                  <a:pt x="634355" y="266700"/>
                </a:cubicBezTo>
                <a:cubicBezTo>
                  <a:pt x="649418" y="288698"/>
                  <a:pt x="664185" y="220713"/>
                  <a:pt x="686632" y="227239"/>
                </a:cubicBezTo>
                <a:cubicBezTo>
                  <a:pt x="709079" y="233765"/>
                  <a:pt x="756334" y="286808"/>
                  <a:pt x="769034" y="305858"/>
                </a:cubicBezTo>
                <a:cubicBezTo>
                  <a:pt x="762684" y="382058"/>
                  <a:pt x="778780" y="519666"/>
                  <a:pt x="749984" y="598865"/>
                </a:cubicBezTo>
                <a:cubicBezTo>
                  <a:pt x="721188" y="678064"/>
                  <a:pt x="698619" y="717471"/>
                  <a:pt x="596255" y="781050"/>
                </a:cubicBezTo>
                <a:cubicBezTo>
                  <a:pt x="493892" y="844629"/>
                  <a:pt x="234411" y="928076"/>
                  <a:pt x="135803" y="980341"/>
                </a:cubicBezTo>
                <a:cubicBezTo>
                  <a:pt x="37195" y="1032606"/>
                  <a:pt x="-16662" y="1075163"/>
                  <a:pt x="4605" y="1094640"/>
                </a:cubicBezTo>
                <a:cubicBezTo>
                  <a:pt x="25872" y="1114117"/>
                  <a:pt x="204756" y="1039873"/>
                  <a:pt x="263406" y="1097206"/>
                </a:cubicBezTo>
                <a:cubicBezTo>
                  <a:pt x="322056" y="1154539"/>
                  <a:pt x="294798" y="1322293"/>
                  <a:pt x="356503" y="1438637"/>
                </a:cubicBezTo>
                <a:cubicBezTo>
                  <a:pt x="418208" y="1554981"/>
                  <a:pt x="614588" y="1788919"/>
                  <a:pt x="633638" y="1795269"/>
                </a:cubicBezTo>
                <a:cubicBezTo>
                  <a:pt x="646338" y="1814319"/>
                  <a:pt x="808628" y="2079583"/>
                  <a:pt x="910052" y="2136702"/>
                </a:cubicBezTo>
                <a:cubicBezTo>
                  <a:pt x="1011476" y="2193821"/>
                  <a:pt x="1112542" y="2134382"/>
                  <a:pt x="1242182" y="2137984"/>
                </a:cubicBezTo>
                <a:cubicBezTo>
                  <a:pt x="1371822" y="2141587"/>
                  <a:pt x="1596537" y="2181152"/>
                  <a:pt x="1687894" y="2158317"/>
                </a:cubicBezTo>
                <a:cubicBezTo>
                  <a:pt x="1779251" y="2135482"/>
                  <a:pt x="1606293" y="1974684"/>
                  <a:pt x="1790324" y="2000974"/>
                </a:cubicBezTo>
                <a:cubicBezTo>
                  <a:pt x="1949074" y="1994624"/>
                  <a:pt x="2137956" y="2216291"/>
                  <a:pt x="2174915" y="2159599"/>
                </a:cubicBezTo>
                <a:cubicBezTo>
                  <a:pt x="2211874" y="2102907"/>
                  <a:pt x="1989497" y="1771460"/>
                  <a:pt x="2012081" y="1660824"/>
                </a:cubicBezTo>
                <a:cubicBezTo>
                  <a:pt x="2034665" y="1550188"/>
                  <a:pt x="2266447" y="1550157"/>
                  <a:pt x="2310418" y="1495786"/>
                </a:cubicBezTo>
                <a:cubicBezTo>
                  <a:pt x="2354389" y="1441415"/>
                  <a:pt x="2256859" y="1340945"/>
                  <a:pt x="2275909" y="1334595"/>
                </a:cubicBezTo>
                <a:cubicBezTo>
                  <a:pt x="2288609" y="1315545"/>
                  <a:pt x="2408004" y="1468462"/>
                  <a:pt x="2423999" y="1455121"/>
                </a:cubicBezTo>
                <a:cubicBezTo>
                  <a:pt x="2439994" y="1441780"/>
                  <a:pt x="2330313" y="1379240"/>
                  <a:pt x="2371877" y="1254549"/>
                </a:cubicBezTo>
                <a:cubicBezTo>
                  <a:pt x="2353014" y="1197960"/>
                  <a:pt x="2064823" y="943529"/>
                  <a:pt x="1947794" y="852946"/>
                </a:cubicBezTo>
                <a:cubicBezTo>
                  <a:pt x="1830765" y="762363"/>
                  <a:pt x="1737167" y="749591"/>
                  <a:pt x="1669701" y="711049"/>
                </a:cubicBezTo>
                <a:cubicBezTo>
                  <a:pt x="1602235" y="672507"/>
                  <a:pt x="1555697" y="640746"/>
                  <a:pt x="1542997" y="621696"/>
                </a:cubicBezTo>
                <a:cubicBezTo>
                  <a:pt x="1536647" y="551846"/>
                  <a:pt x="1545064" y="361547"/>
                  <a:pt x="1568249" y="283331"/>
                </a:cubicBezTo>
                <a:cubicBezTo>
                  <a:pt x="1591434" y="205115"/>
                  <a:pt x="1682179" y="180572"/>
                  <a:pt x="1682105" y="152400"/>
                </a:cubicBezTo>
                <a:cubicBezTo>
                  <a:pt x="1682031" y="124228"/>
                  <a:pt x="1605905" y="127000"/>
                  <a:pt x="1567805" y="114300"/>
                </a:cubicBezTo>
                <a:lnTo>
                  <a:pt x="1510655" y="95250"/>
                </a:lnTo>
                <a:cubicBezTo>
                  <a:pt x="1368952" y="48016"/>
                  <a:pt x="1473534" y="77631"/>
                  <a:pt x="1186805" y="57150"/>
                </a:cubicBezTo>
                <a:cubicBezTo>
                  <a:pt x="1035862" y="6836"/>
                  <a:pt x="1112119" y="25652"/>
                  <a:pt x="958205" y="0"/>
                </a:cubicBezTo>
                <a:cubicBezTo>
                  <a:pt x="850255" y="6350"/>
                  <a:pt x="741955" y="8290"/>
                  <a:pt x="634355" y="19050"/>
                </a:cubicBezTo>
                <a:cubicBezTo>
                  <a:pt x="614374" y="21048"/>
                  <a:pt x="592885" y="25556"/>
                  <a:pt x="577205" y="38100"/>
                </a:cubicBezTo>
                <a:cubicBezTo>
                  <a:pt x="559327" y="52403"/>
                  <a:pt x="551805" y="76200"/>
                  <a:pt x="539105" y="95250"/>
                </a:cubicBezTo>
                <a:cubicBezTo>
                  <a:pt x="568195" y="182521"/>
                  <a:pt x="538075" y="152400"/>
                  <a:pt x="653405" y="152400"/>
                </a:cubicBezTo>
              </a:path>
            </a:pathLst>
          </a:custGeom>
          <a:gradFill>
            <a:gsLst>
              <a:gs pos="0">
                <a:srgbClr val="FBEAC7"/>
              </a:gs>
              <a:gs pos="53000">
                <a:srgbClr val="FEE7F2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3" name="Группа 132"/>
          <p:cNvGrpSpPr/>
          <p:nvPr/>
        </p:nvGrpSpPr>
        <p:grpSpPr>
          <a:xfrm>
            <a:off x="682397" y="82583"/>
            <a:ext cx="1622428" cy="2104890"/>
            <a:chOff x="10366793" y="-740962"/>
            <a:chExt cx="1886539" cy="2372187"/>
          </a:xfrm>
        </p:grpSpPr>
        <p:sp>
          <p:nvSpPr>
            <p:cNvPr id="147" name="Полилиния 146"/>
            <p:cNvSpPr/>
            <p:nvPr/>
          </p:nvSpPr>
          <p:spPr>
            <a:xfrm rot="2668926">
              <a:off x="10676579" y="-740962"/>
              <a:ext cx="1085848" cy="933450"/>
            </a:xfrm>
            <a:custGeom>
              <a:avLst/>
              <a:gdLst>
                <a:gd name="connsiteX0" fmla="*/ 342900 w 1085850"/>
                <a:gd name="connsiteY0" fmla="*/ 57150 h 933450"/>
                <a:gd name="connsiteX1" fmla="*/ 171450 w 1085850"/>
                <a:gd name="connsiteY1" fmla="*/ 95250 h 933450"/>
                <a:gd name="connsiteX2" fmla="*/ 114300 w 1085850"/>
                <a:gd name="connsiteY2" fmla="*/ 133350 h 933450"/>
                <a:gd name="connsiteX3" fmla="*/ 57150 w 1085850"/>
                <a:gd name="connsiteY3" fmla="*/ 419100 h 933450"/>
                <a:gd name="connsiteX4" fmla="*/ 38100 w 1085850"/>
                <a:gd name="connsiteY4" fmla="*/ 609600 h 933450"/>
                <a:gd name="connsiteX5" fmla="*/ 0 w 1085850"/>
                <a:gd name="connsiteY5" fmla="*/ 723900 h 933450"/>
                <a:gd name="connsiteX6" fmla="*/ 19050 w 1085850"/>
                <a:gd name="connsiteY6" fmla="*/ 819150 h 933450"/>
                <a:gd name="connsiteX7" fmla="*/ 247650 w 1085850"/>
                <a:gd name="connsiteY7" fmla="*/ 838200 h 933450"/>
                <a:gd name="connsiteX8" fmla="*/ 361950 w 1085850"/>
                <a:gd name="connsiteY8" fmla="*/ 800100 h 933450"/>
                <a:gd name="connsiteX9" fmla="*/ 476250 w 1085850"/>
                <a:gd name="connsiteY9" fmla="*/ 857250 h 933450"/>
                <a:gd name="connsiteX10" fmla="*/ 590550 w 1085850"/>
                <a:gd name="connsiteY10" fmla="*/ 933450 h 933450"/>
                <a:gd name="connsiteX11" fmla="*/ 762000 w 1085850"/>
                <a:gd name="connsiteY11" fmla="*/ 914400 h 933450"/>
                <a:gd name="connsiteX12" fmla="*/ 876300 w 1085850"/>
                <a:gd name="connsiteY12" fmla="*/ 819150 h 933450"/>
                <a:gd name="connsiteX13" fmla="*/ 933450 w 1085850"/>
                <a:gd name="connsiteY13" fmla="*/ 800100 h 933450"/>
                <a:gd name="connsiteX14" fmla="*/ 990600 w 1085850"/>
                <a:gd name="connsiteY14" fmla="*/ 762000 h 933450"/>
                <a:gd name="connsiteX15" fmla="*/ 1047750 w 1085850"/>
                <a:gd name="connsiteY15" fmla="*/ 419100 h 933450"/>
                <a:gd name="connsiteX16" fmla="*/ 1085850 w 1085850"/>
                <a:gd name="connsiteY16" fmla="*/ 304800 h 933450"/>
                <a:gd name="connsiteX17" fmla="*/ 1066800 w 1085850"/>
                <a:gd name="connsiteY17" fmla="*/ 247650 h 933450"/>
                <a:gd name="connsiteX18" fmla="*/ 933450 w 1085850"/>
                <a:gd name="connsiteY18" fmla="*/ 209550 h 933450"/>
                <a:gd name="connsiteX19" fmla="*/ 819150 w 1085850"/>
                <a:gd name="connsiteY19" fmla="*/ 171450 h 933450"/>
                <a:gd name="connsiteX20" fmla="*/ 762000 w 1085850"/>
                <a:gd name="connsiteY20" fmla="*/ 95250 h 933450"/>
                <a:gd name="connsiteX21" fmla="*/ 666750 w 1085850"/>
                <a:gd name="connsiteY21" fmla="*/ 0 h 933450"/>
                <a:gd name="connsiteX22" fmla="*/ 400050 w 1085850"/>
                <a:gd name="connsiteY22" fmla="*/ 38100 h 933450"/>
                <a:gd name="connsiteX23" fmla="*/ 342900 w 1085850"/>
                <a:gd name="connsiteY23" fmla="*/ 571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5850" h="933450">
                  <a:moveTo>
                    <a:pt x="342900" y="57150"/>
                  </a:moveTo>
                  <a:cubicBezTo>
                    <a:pt x="304800" y="66675"/>
                    <a:pt x="194990" y="85161"/>
                    <a:pt x="171450" y="95250"/>
                  </a:cubicBezTo>
                  <a:cubicBezTo>
                    <a:pt x="150406" y="104269"/>
                    <a:pt x="133350" y="120650"/>
                    <a:pt x="114300" y="133350"/>
                  </a:cubicBezTo>
                  <a:cubicBezTo>
                    <a:pt x="6204" y="295494"/>
                    <a:pt x="33043" y="202140"/>
                    <a:pt x="57150" y="419100"/>
                  </a:cubicBezTo>
                  <a:cubicBezTo>
                    <a:pt x="50800" y="482600"/>
                    <a:pt x="49861" y="546876"/>
                    <a:pt x="38100" y="609600"/>
                  </a:cubicBezTo>
                  <a:cubicBezTo>
                    <a:pt x="30699" y="649073"/>
                    <a:pt x="0" y="723900"/>
                    <a:pt x="0" y="723900"/>
                  </a:cubicBezTo>
                  <a:cubicBezTo>
                    <a:pt x="6350" y="755650"/>
                    <a:pt x="230" y="792802"/>
                    <a:pt x="19050" y="819150"/>
                  </a:cubicBezTo>
                  <a:cubicBezTo>
                    <a:pt x="69046" y="889145"/>
                    <a:pt x="196861" y="844549"/>
                    <a:pt x="247650" y="838200"/>
                  </a:cubicBezTo>
                  <a:cubicBezTo>
                    <a:pt x="285750" y="825500"/>
                    <a:pt x="323850" y="787400"/>
                    <a:pt x="361950" y="800100"/>
                  </a:cubicBezTo>
                  <a:cubicBezTo>
                    <a:pt x="419228" y="819193"/>
                    <a:pt x="427011" y="816218"/>
                    <a:pt x="476250" y="857250"/>
                  </a:cubicBezTo>
                  <a:cubicBezTo>
                    <a:pt x="571382" y="936527"/>
                    <a:pt x="490115" y="899972"/>
                    <a:pt x="590550" y="933450"/>
                  </a:cubicBezTo>
                  <a:cubicBezTo>
                    <a:pt x="647700" y="927100"/>
                    <a:pt x="706215" y="928346"/>
                    <a:pt x="762000" y="914400"/>
                  </a:cubicBezTo>
                  <a:cubicBezTo>
                    <a:pt x="811861" y="901935"/>
                    <a:pt x="837914" y="844741"/>
                    <a:pt x="876300" y="819150"/>
                  </a:cubicBezTo>
                  <a:cubicBezTo>
                    <a:pt x="893008" y="808011"/>
                    <a:pt x="915489" y="809080"/>
                    <a:pt x="933450" y="800100"/>
                  </a:cubicBezTo>
                  <a:cubicBezTo>
                    <a:pt x="953928" y="789861"/>
                    <a:pt x="971550" y="774700"/>
                    <a:pt x="990600" y="762000"/>
                  </a:cubicBezTo>
                  <a:cubicBezTo>
                    <a:pt x="1088829" y="614656"/>
                    <a:pt x="997253" y="772581"/>
                    <a:pt x="1047750" y="419100"/>
                  </a:cubicBezTo>
                  <a:cubicBezTo>
                    <a:pt x="1053430" y="379343"/>
                    <a:pt x="1085850" y="304800"/>
                    <a:pt x="1085850" y="304800"/>
                  </a:cubicBezTo>
                  <a:cubicBezTo>
                    <a:pt x="1079500" y="285750"/>
                    <a:pt x="1080999" y="261849"/>
                    <a:pt x="1066800" y="247650"/>
                  </a:cubicBezTo>
                  <a:cubicBezTo>
                    <a:pt x="1057654" y="238504"/>
                    <a:pt x="934156" y="209762"/>
                    <a:pt x="933450" y="209550"/>
                  </a:cubicBezTo>
                  <a:cubicBezTo>
                    <a:pt x="894983" y="198010"/>
                    <a:pt x="819150" y="171450"/>
                    <a:pt x="819150" y="171450"/>
                  </a:cubicBezTo>
                  <a:cubicBezTo>
                    <a:pt x="800100" y="146050"/>
                    <a:pt x="784451" y="117701"/>
                    <a:pt x="762000" y="95250"/>
                  </a:cubicBezTo>
                  <a:cubicBezTo>
                    <a:pt x="635000" y="-31750"/>
                    <a:pt x="768350" y="152400"/>
                    <a:pt x="666750" y="0"/>
                  </a:cubicBezTo>
                  <a:cubicBezTo>
                    <a:pt x="570427" y="9632"/>
                    <a:pt x="488836" y="8505"/>
                    <a:pt x="400050" y="38100"/>
                  </a:cubicBezTo>
                  <a:cubicBezTo>
                    <a:pt x="386580" y="42590"/>
                    <a:pt x="381000" y="47625"/>
                    <a:pt x="342900" y="57150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10366793" y="-475988"/>
              <a:ext cx="1886539" cy="2107213"/>
            </a:xfrm>
            <a:custGeom>
              <a:avLst/>
              <a:gdLst>
                <a:gd name="connsiteX0" fmla="*/ 971550 w 2001255"/>
                <a:gd name="connsiteY0" fmla="*/ 5790 h 2107213"/>
                <a:gd name="connsiteX1" fmla="*/ 819150 w 2001255"/>
                <a:gd name="connsiteY1" fmla="*/ 43890 h 2107213"/>
                <a:gd name="connsiteX2" fmla="*/ 762000 w 2001255"/>
                <a:gd name="connsiteY2" fmla="*/ 81990 h 2107213"/>
                <a:gd name="connsiteX3" fmla="*/ 647700 w 2001255"/>
                <a:gd name="connsiteY3" fmla="*/ 120090 h 2107213"/>
                <a:gd name="connsiteX4" fmla="*/ 476250 w 2001255"/>
                <a:gd name="connsiteY4" fmla="*/ 234390 h 2107213"/>
                <a:gd name="connsiteX5" fmla="*/ 304800 w 2001255"/>
                <a:gd name="connsiteY5" fmla="*/ 348690 h 2107213"/>
                <a:gd name="connsiteX6" fmla="*/ 247650 w 2001255"/>
                <a:gd name="connsiteY6" fmla="*/ 386790 h 2107213"/>
                <a:gd name="connsiteX7" fmla="*/ 133350 w 2001255"/>
                <a:gd name="connsiteY7" fmla="*/ 558240 h 2107213"/>
                <a:gd name="connsiteX8" fmla="*/ 95250 w 2001255"/>
                <a:gd name="connsiteY8" fmla="*/ 615390 h 2107213"/>
                <a:gd name="connsiteX9" fmla="*/ 57150 w 2001255"/>
                <a:gd name="connsiteY9" fmla="*/ 729690 h 2107213"/>
                <a:gd name="connsiteX10" fmla="*/ 38100 w 2001255"/>
                <a:gd name="connsiteY10" fmla="*/ 786840 h 2107213"/>
                <a:gd name="connsiteX11" fmla="*/ 0 w 2001255"/>
                <a:gd name="connsiteY11" fmla="*/ 920190 h 2107213"/>
                <a:gd name="connsiteX12" fmla="*/ 19050 w 2001255"/>
                <a:gd name="connsiteY12" fmla="*/ 1205940 h 2107213"/>
                <a:gd name="connsiteX13" fmla="*/ 38100 w 2001255"/>
                <a:gd name="connsiteY13" fmla="*/ 1263090 h 2107213"/>
                <a:gd name="connsiteX14" fmla="*/ 57150 w 2001255"/>
                <a:gd name="connsiteY14" fmla="*/ 1339290 h 2107213"/>
                <a:gd name="connsiteX15" fmla="*/ 76200 w 2001255"/>
                <a:gd name="connsiteY15" fmla="*/ 1434540 h 2107213"/>
                <a:gd name="connsiteX16" fmla="*/ 114300 w 2001255"/>
                <a:gd name="connsiteY16" fmla="*/ 1548840 h 2107213"/>
                <a:gd name="connsiteX17" fmla="*/ 133350 w 2001255"/>
                <a:gd name="connsiteY17" fmla="*/ 1605990 h 2107213"/>
                <a:gd name="connsiteX18" fmla="*/ 209550 w 2001255"/>
                <a:gd name="connsiteY18" fmla="*/ 1720290 h 2107213"/>
                <a:gd name="connsiteX19" fmla="*/ 361950 w 2001255"/>
                <a:gd name="connsiteY19" fmla="*/ 1891740 h 2107213"/>
                <a:gd name="connsiteX20" fmla="*/ 342900 w 2001255"/>
                <a:gd name="connsiteY20" fmla="*/ 2101290 h 2107213"/>
                <a:gd name="connsiteX21" fmla="*/ 400050 w 2001255"/>
                <a:gd name="connsiteY21" fmla="*/ 2063190 h 2107213"/>
                <a:gd name="connsiteX22" fmla="*/ 476250 w 2001255"/>
                <a:gd name="connsiteY22" fmla="*/ 2006040 h 2107213"/>
                <a:gd name="connsiteX23" fmla="*/ 590550 w 2001255"/>
                <a:gd name="connsiteY23" fmla="*/ 1929840 h 2107213"/>
                <a:gd name="connsiteX24" fmla="*/ 647700 w 2001255"/>
                <a:gd name="connsiteY24" fmla="*/ 1986990 h 2107213"/>
                <a:gd name="connsiteX25" fmla="*/ 704850 w 2001255"/>
                <a:gd name="connsiteY25" fmla="*/ 1967940 h 2107213"/>
                <a:gd name="connsiteX26" fmla="*/ 762000 w 2001255"/>
                <a:gd name="connsiteY26" fmla="*/ 1986990 h 2107213"/>
                <a:gd name="connsiteX27" fmla="*/ 800100 w 2001255"/>
                <a:gd name="connsiteY27" fmla="*/ 2044140 h 2107213"/>
                <a:gd name="connsiteX28" fmla="*/ 933450 w 2001255"/>
                <a:gd name="connsiteY28" fmla="*/ 1948890 h 2107213"/>
                <a:gd name="connsiteX29" fmla="*/ 990600 w 2001255"/>
                <a:gd name="connsiteY29" fmla="*/ 1929840 h 2107213"/>
                <a:gd name="connsiteX30" fmla="*/ 1047750 w 2001255"/>
                <a:gd name="connsiteY30" fmla="*/ 1967940 h 2107213"/>
                <a:gd name="connsiteX31" fmla="*/ 1181100 w 2001255"/>
                <a:gd name="connsiteY31" fmla="*/ 1891740 h 2107213"/>
                <a:gd name="connsiteX32" fmla="*/ 1238250 w 2001255"/>
                <a:gd name="connsiteY32" fmla="*/ 1929840 h 2107213"/>
                <a:gd name="connsiteX33" fmla="*/ 1276350 w 2001255"/>
                <a:gd name="connsiteY33" fmla="*/ 1986990 h 2107213"/>
                <a:gd name="connsiteX34" fmla="*/ 1352550 w 2001255"/>
                <a:gd name="connsiteY34" fmla="*/ 2025090 h 2107213"/>
                <a:gd name="connsiteX35" fmla="*/ 1390650 w 2001255"/>
                <a:gd name="connsiteY35" fmla="*/ 2082240 h 2107213"/>
                <a:gd name="connsiteX36" fmla="*/ 1619250 w 2001255"/>
                <a:gd name="connsiteY36" fmla="*/ 2082240 h 2107213"/>
                <a:gd name="connsiteX37" fmla="*/ 1600200 w 2001255"/>
                <a:gd name="connsiteY37" fmla="*/ 1815540 h 2107213"/>
                <a:gd name="connsiteX38" fmla="*/ 1657350 w 2001255"/>
                <a:gd name="connsiteY38" fmla="*/ 1834590 h 2107213"/>
                <a:gd name="connsiteX39" fmla="*/ 1714500 w 2001255"/>
                <a:gd name="connsiteY39" fmla="*/ 1834590 h 2107213"/>
                <a:gd name="connsiteX40" fmla="*/ 1733550 w 2001255"/>
                <a:gd name="connsiteY40" fmla="*/ 1758390 h 2107213"/>
                <a:gd name="connsiteX41" fmla="*/ 1752600 w 2001255"/>
                <a:gd name="connsiteY41" fmla="*/ 1663140 h 2107213"/>
                <a:gd name="connsiteX42" fmla="*/ 1790700 w 2001255"/>
                <a:gd name="connsiteY42" fmla="*/ 1605990 h 2107213"/>
                <a:gd name="connsiteX43" fmla="*/ 1828800 w 2001255"/>
                <a:gd name="connsiteY43" fmla="*/ 1491690 h 2107213"/>
                <a:gd name="connsiteX44" fmla="*/ 1866900 w 2001255"/>
                <a:gd name="connsiteY44" fmla="*/ 1434540 h 2107213"/>
                <a:gd name="connsiteX45" fmla="*/ 1905000 w 2001255"/>
                <a:gd name="connsiteY45" fmla="*/ 1320240 h 2107213"/>
                <a:gd name="connsiteX46" fmla="*/ 1924050 w 2001255"/>
                <a:gd name="connsiteY46" fmla="*/ 1263090 h 2107213"/>
                <a:gd name="connsiteX47" fmla="*/ 1943100 w 2001255"/>
                <a:gd name="connsiteY47" fmla="*/ 1205940 h 2107213"/>
                <a:gd name="connsiteX48" fmla="*/ 1981200 w 2001255"/>
                <a:gd name="connsiteY48" fmla="*/ 1148790 h 2107213"/>
                <a:gd name="connsiteX49" fmla="*/ 1981200 w 2001255"/>
                <a:gd name="connsiteY49" fmla="*/ 767790 h 2107213"/>
                <a:gd name="connsiteX50" fmla="*/ 1943100 w 2001255"/>
                <a:gd name="connsiteY50" fmla="*/ 653490 h 2107213"/>
                <a:gd name="connsiteX51" fmla="*/ 1885950 w 2001255"/>
                <a:gd name="connsiteY51" fmla="*/ 539190 h 2107213"/>
                <a:gd name="connsiteX52" fmla="*/ 1771650 w 2001255"/>
                <a:gd name="connsiteY52" fmla="*/ 462990 h 2107213"/>
                <a:gd name="connsiteX53" fmla="*/ 1714500 w 2001255"/>
                <a:gd name="connsiteY53" fmla="*/ 405840 h 2107213"/>
                <a:gd name="connsiteX54" fmla="*/ 1657350 w 2001255"/>
                <a:gd name="connsiteY54" fmla="*/ 386790 h 2107213"/>
                <a:gd name="connsiteX55" fmla="*/ 1581150 w 2001255"/>
                <a:gd name="connsiteY55" fmla="*/ 348690 h 2107213"/>
                <a:gd name="connsiteX56" fmla="*/ 1466850 w 2001255"/>
                <a:gd name="connsiteY56" fmla="*/ 272490 h 2107213"/>
                <a:gd name="connsiteX57" fmla="*/ 1409700 w 2001255"/>
                <a:gd name="connsiteY57" fmla="*/ 234390 h 2107213"/>
                <a:gd name="connsiteX58" fmla="*/ 1352550 w 2001255"/>
                <a:gd name="connsiteY58" fmla="*/ 196290 h 2107213"/>
                <a:gd name="connsiteX59" fmla="*/ 1314450 w 2001255"/>
                <a:gd name="connsiteY59" fmla="*/ 139140 h 2107213"/>
                <a:gd name="connsiteX60" fmla="*/ 1200150 w 2001255"/>
                <a:gd name="connsiteY60" fmla="*/ 101040 h 2107213"/>
                <a:gd name="connsiteX61" fmla="*/ 1085850 w 2001255"/>
                <a:gd name="connsiteY61" fmla="*/ 43890 h 2107213"/>
                <a:gd name="connsiteX62" fmla="*/ 1028700 w 2001255"/>
                <a:gd name="connsiteY62" fmla="*/ 5790 h 2107213"/>
                <a:gd name="connsiteX63" fmla="*/ 971550 w 2001255"/>
                <a:gd name="connsiteY63" fmla="*/ 5790 h 2107213"/>
                <a:gd name="connsiteX0" fmla="*/ 971550 w 1985045"/>
                <a:gd name="connsiteY0" fmla="*/ 5790 h 2107213"/>
                <a:gd name="connsiteX1" fmla="*/ 819150 w 1985045"/>
                <a:gd name="connsiteY1" fmla="*/ 43890 h 2107213"/>
                <a:gd name="connsiteX2" fmla="*/ 762000 w 1985045"/>
                <a:gd name="connsiteY2" fmla="*/ 81990 h 2107213"/>
                <a:gd name="connsiteX3" fmla="*/ 647700 w 1985045"/>
                <a:gd name="connsiteY3" fmla="*/ 120090 h 2107213"/>
                <a:gd name="connsiteX4" fmla="*/ 476250 w 1985045"/>
                <a:gd name="connsiteY4" fmla="*/ 234390 h 2107213"/>
                <a:gd name="connsiteX5" fmla="*/ 304800 w 1985045"/>
                <a:gd name="connsiteY5" fmla="*/ 348690 h 2107213"/>
                <a:gd name="connsiteX6" fmla="*/ 247650 w 1985045"/>
                <a:gd name="connsiteY6" fmla="*/ 386790 h 2107213"/>
                <a:gd name="connsiteX7" fmla="*/ 133350 w 1985045"/>
                <a:gd name="connsiteY7" fmla="*/ 558240 h 2107213"/>
                <a:gd name="connsiteX8" fmla="*/ 95250 w 1985045"/>
                <a:gd name="connsiteY8" fmla="*/ 615390 h 2107213"/>
                <a:gd name="connsiteX9" fmla="*/ 57150 w 1985045"/>
                <a:gd name="connsiteY9" fmla="*/ 729690 h 2107213"/>
                <a:gd name="connsiteX10" fmla="*/ 38100 w 1985045"/>
                <a:gd name="connsiteY10" fmla="*/ 786840 h 2107213"/>
                <a:gd name="connsiteX11" fmla="*/ 0 w 1985045"/>
                <a:gd name="connsiteY11" fmla="*/ 920190 h 2107213"/>
                <a:gd name="connsiteX12" fmla="*/ 19050 w 1985045"/>
                <a:gd name="connsiteY12" fmla="*/ 1205940 h 2107213"/>
                <a:gd name="connsiteX13" fmla="*/ 38100 w 1985045"/>
                <a:gd name="connsiteY13" fmla="*/ 1263090 h 2107213"/>
                <a:gd name="connsiteX14" fmla="*/ 57150 w 1985045"/>
                <a:gd name="connsiteY14" fmla="*/ 1339290 h 2107213"/>
                <a:gd name="connsiteX15" fmla="*/ 76200 w 1985045"/>
                <a:gd name="connsiteY15" fmla="*/ 1434540 h 2107213"/>
                <a:gd name="connsiteX16" fmla="*/ 114300 w 1985045"/>
                <a:gd name="connsiteY16" fmla="*/ 1548840 h 2107213"/>
                <a:gd name="connsiteX17" fmla="*/ 133350 w 1985045"/>
                <a:gd name="connsiteY17" fmla="*/ 1605990 h 2107213"/>
                <a:gd name="connsiteX18" fmla="*/ 209550 w 1985045"/>
                <a:gd name="connsiteY18" fmla="*/ 1720290 h 2107213"/>
                <a:gd name="connsiteX19" fmla="*/ 361950 w 1985045"/>
                <a:gd name="connsiteY19" fmla="*/ 1891740 h 2107213"/>
                <a:gd name="connsiteX20" fmla="*/ 342900 w 1985045"/>
                <a:gd name="connsiteY20" fmla="*/ 2101290 h 2107213"/>
                <a:gd name="connsiteX21" fmla="*/ 400050 w 1985045"/>
                <a:gd name="connsiteY21" fmla="*/ 2063190 h 2107213"/>
                <a:gd name="connsiteX22" fmla="*/ 476250 w 1985045"/>
                <a:gd name="connsiteY22" fmla="*/ 2006040 h 2107213"/>
                <a:gd name="connsiteX23" fmla="*/ 590550 w 1985045"/>
                <a:gd name="connsiteY23" fmla="*/ 1929840 h 2107213"/>
                <a:gd name="connsiteX24" fmla="*/ 647700 w 1985045"/>
                <a:gd name="connsiteY24" fmla="*/ 1986990 h 2107213"/>
                <a:gd name="connsiteX25" fmla="*/ 704850 w 1985045"/>
                <a:gd name="connsiteY25" fmla="*/ 1967940 h 2107213"/>
                <a:gd name="connsiteX26" fmla="*/ 762000 w 1985045"/>
                <a:gd name="connsiteY26" fmla="*/ 1986990 h 2107213"/>
                <a:gd name="connsiteX27" fmla="*/ 800100 w 1985045"/>
                <a:gd name="connsiteY27" fmla="*/ 2044140 h 2107213"/>
                <a:gd name="connsiteX28" fmla="*/ 933450 w 1985045"/>
                <a:gd name="connsiteY28" fmla="*/ 1948890 h 2107213"/>
                <a:gd name="connsiteX29" fmla="*/ 990600 w 1985045"/>
                <a:gd name="connsiteY29" fmla="*/ 1929840 h 2107213"/>
                <a:gd name="connsiteX30" fmla="*/ 1047750 w 1985045"/>
                <a:gd name="connsiteY30" fmla="*/ 1967940 h 2107213"/>
                <a:gd name="connsiteX31" fmla="*/ 1181100 w 1985045"/>
                <a:gd name="connsiteY31" fmla="*/ 1891740 h 2107213"/>
                <a:gd name="connsiteX32" fmla="*/ 1238250 w 1985045"/>
                <a:gd name="connsiteY32" fmla="*/ 1929840 h 2107213"/>
                <a:gd name="connsiteX33" fmla="*/ 1276350 w 1985045"/>
                <a:gd name="connsiteY33" fmla="*/ 1986990 h 2107213"/>
                <a:gd name="connsiteX34" fmla="*/ 1352550 w 1985045"/>
                <a:gd name="connsiteY34" fmla="*/ 2025090 h 2107213"/>
                <a:gd name="connsiteX35" fmla="*/ 1390650 w 1985045"/>
                <a:gd name="connsiteY35" fmla="*/ 2082240 h 2107213"/>
                <a:gd name="connsiteX36" fmla="*/ 1619250 w 1985045"/>
                <a:gd name="connsiteY36" fmla="*/ 2082240 h 2107213"/>
                <a:gd name="connsiteX37" fmla="*/ 1600200 w 1985045"/>
                <a:gd name="connsiteY37" fmla="*/ 1815540 h 2107213"/>
                <a:gd name="connsiteX38" fmla="*/ 1657350 w 1985045"/>
                <a:gd name="connsiteY38" fmla="*/ 1834590 h 2107213"/>
                <a:gd name="connsiteX39" fmla="*/ 1714500 w 1985045"/>
                <a:gd name="connsiteY39" fmla="*/ 1834590 h 2107213"/>
                <a:gd name="connsiteX40" fmla="*/ 1733550 w 1985045"/>
                <a:gd name="connsiteY40" fmla="*/ 1758390 h 2107213"/>
                <a:gd name="connsiteX41" fmla="*/ 1752600 w 1985045"/>
                <a:gd name="connsiteY41" fmla="*/ 1663140 h 2107213"/>
                <a:gd name="connsiteX42" fmla="*/ 1790700 w 1985045"/>
                <a:gd name="connsiteY42" fmla="*/ 1605990 h 2107213"/>
                <a:gd name="connsiteX43" fmla="*/ 1828800 w 1985045"/>
                <a:gd name="connsiteY43" fmla="*/ 1491690 h 2107213"/>
                <a:gd name="connsiteX44" fmla="*/ 1866900 w 1985045"/>
                <a:gd name="connsiteY44" fmla="*/ 1434540 h 2107213"/>
                <a:gd name="connsiteX45" fmla="*/ 1905000 w 1985045"/>
                <a:gd name="connsiteY45" fmla="*/ 1320240 h 2107213"/>
                <a:gd name="connsiteX46" fmla="*/ 1924050 w 1985045"/>
                <a:gd name="connsiteY46" fmla="*/ 1263090 h 2107213"/>
                <a:gd name="connsiteX47" fmla="*/ 1943100 w 1985045"/>
                <a:gd name="connsiteY47" fmla="*/ 1205940 h 2107213"/>
                <a:gd name="connsiteX48" fmla="*/ 1981200 w 1985045"/>
                <a:gd name="connsiteY48" fmla="*/ 1148790 h 2107213"/>
                <a:gd name="connsiteX49" fmla="*/ 1907873 w 1985045"/>
                <a:gd name="connsiteY49" fmla="*/ 803325 h 2107213"/>
                <a:gd name="connsiteX50" fmla="*/ 1943100 w 1985045"/>
                <a:gd name="connsiteY50" fmla="*/ 653490 h 2107213"/>
                <a:gd name="connsiteX51" fmla="*/ 1885950 w 1985045"/>
                <a:gd name="connsiteY51" fmla="*/ 539190 h 2107213"/>
                <a:gd name="connsiteX52" fmla="*/ 1771650 w 1985045"/>
                <a:gd name="connsiteY52" fmla="*/ 462990 h 2107213"/>
                <a:gd name="connsiteX53" fmla="*/ 1714500 w 1985045"/>
                <a:gd name="connsiteY53" fmla="*/ 405840 h 2107213"/>
                <a:gd name="connsiteX54" fmla="*/ 1657350 w 1985045"/>
                <a:gd name="connsiteY54" fmla="*/ 386790 h 2107213"/>
                <a:gd name="connsiteX55" fmla="*/ 1581150 w 1985045"/>
                <a:gd name="connsiteY55" fmla="*/ 348690 h 2107213"/>
                <a:gd name="connsiteX56" fmla="*/ 1466850 w 1985045"/>
                <a:gd name="connsiteY56" fmla="*/ 272490 h 2107213"/>
                <a:gd name="connsiteX57" fmla="*/ 1409700 w 1985045"/>
                <a:gd name="connsiteY57" fmla="*/ 234390 h 2107213"/>
                <a:gd name="connsiteX58" fmla="*/ 1352550 w 1985045"/>
                <a:gd name="connsiteY58" fmla="*/ 196290 h 2107213"/>
                <a:gd name="connsiteX59" fmla="*/ 1314450 w 1985045"/>
                <a:gd name="connsiteY59" fmla="*/ 139140 h 2107213"/>
                <a:gd name="connsiteX60" fmla="*/ 1200150 w 1985045"/>
                <a:gd name="connsiteY60" fmla="*/ 101040 h 2107213"/>
                <a:gd name="connsiteX61" fmla="*/ 1085850 w 1985045"/>
                <a:gd name="connsiteY61" fmla="*/ 43890 h 2107213"/>
                <a:gd name="connsiteX62" fmla="*/ 1028700 w 1985045"/>
                <a:gd name="connsiteY62" fmla="*/ 5790 h 2107213"/>
                <a:gd name="connsiteX63" fmla="*/ 971550 w 1985045"/>
                <a:gd name="connsiteY63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885950 w 1984679"/>
                <a:gd name="connsiteY51" fmla="*/ 539190 h 2107213"/>
                <a:gd name="connsiteX52" fmla="*/ 1771650 w 1984679"/>
                <a:gd name="connsiteY52" fmla="*/ 462990 h 2107213"/>
                <a:gd name="connsiteX53" fmla="*/ 1714500 w 1984679"/>
                <a:gd name="connsiteY53" fmla="*/ 405840 h 2107213"/>
                <a:gd name="connsiteX54" fmla="*/ 1657350 w 1984679"/>
                <a:gd name="connsiteY54" fmla="*/ 386790 h 2107213"/>
                <a:gd name="connsiteX55" fmla="*/ 1581150 w 1984679"/>
                <a:gd name="connsiteY55" fmla="*/ 348690 h 2107213"/>
                <a:gd name="connsiteX56" fmla="*/ 1466850 w 1984679"/>
                <a:gd name="connsiteY56" fmla="*/ 272490 h 2107213"/>
                <a:gd name="connsiteX57" fmla="*/ 1409700 w 1984679"/>
                <a:gd name="connsiteY57" fmla="*/ 234390 h 2107213"/>
                <a:gd name="connsiteX58" fmla="*/ 1352550 w 1984679"/>
                <a:gd name="connsiteY58" fmla="*/ 196290 h 2107213"/>
                <a:gd name="connsiteX59" fmla="*/ 1314450 w 1984679"/>
                <a:gd name="connsiteY59" fmla="*/ 139140 h 2107213"/>
                <a:gd name="connsiteX60" fmla="*/ 1200150 w 1984679"/>
                <a:gd name="connsiteY60" fmla="*/ 101040 h 2107213"/>
                <a:gd name="connsiteX61" fmla="*/ 1085850 w 1984679"/>
                <a:gd name="connsiteY61" fmla="*/ 43890 h 2107213"/>
                <a:gd name="connsiteX62" fmla="*/ 1028700 w 1984679"/>
                <a:gd name="connsiteY62" fmla="*/ 5790 h 2107213"/>
                <a:gd name="connsiteX63" fmla="*/ 971550 w 1984679"/>
                <a:gd name="connsiteY63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771650 w 1984679"/>
                <a:gd name="connsiteY51" fmla="*/ 462990 h 2107213"/>
                <a:gd name="connsiteX52" fmla="*/ 1714500 w 1984679"/>
                <a:gd name="connsiteY52" fmla="*/ 405840 h 2107213"/>
                <a:gd name="connsiteX53" fmla="*/ 1657350 w 1984679"/>
                <a:gd name="connsiteY53" fmla="*/ 386790 h 2107213"/>
                <a:gd name="connsiteX54" fmla="*/ 1581150 w 1984679"/>
                <a:gd name="connsiteY54" fmla="*/ 348690 h 2107213"/>
                <a:gd name="connsiteX55" fmla="*/ 1466850 w 1984679"/>
                <a:gd name="connsiteY55" fmla="*/ 272490 h 2107213"/>
                <a:gd name="connsiteX56" fmla="*/ 1409700 w 1984679"/>
                <a:gd name="connsiteY56" fmla="*/ 234390 h 2107213"/>
                <a:gd name="connsiteX57" fmla="*/ 1352550 w 1984679"/>
                <a:gd name="connsiteY57" fmla="*/ 196290 h 2107213"/>
                <a:gd name="connsiteX58" fmla="*/ 1314450 w 1984679"/>
                <a:gd name="connsiteY58" fmla="*/ 139140 h 2107213"/>
                <a:gd name="connsiteX59" fmla="*/ 1200150 w 1984679"/>
                <a:gd name="connsiteY59" fmla="*/ 101040 h 2107213"/>
                <a:gd name="connsiteX60" fmla="*/ 1085850 w 1984679"/>
                <a:gd name="connsiteY60" fmla="*/ 43890 h 2107213"/>
                <a:gd name="connsiteX61" fmla="*/ 1028700 w 1984679"/>
                <a:gd name="connsiteY61" fmla="*/ 5790 h 2107213"/>
                <a:gd name="connsiteX62" fmla="*/ 971550 w 1984679"/>
                <a:gd name="connsiteY62" fmla="*/ 5790 h 2107213"/>
                <a:gd name="connsiteX0" fmla="*/ 971550 w 1984679"/>
                <a:gd name="connsiteY0" fmla="*/ 5790 h 2107213"/>
                <a:gd name="connsiteX1" fmla="*/ 819150 w 1984679"/>
                <a:gd name="connsiteY1" fmla="*/ 43890 h 2107213"/>
                <a:gd name="connsiteX2" fmla="*/ 762000 w 1984679"/>
                <a:gd name="connsiteY2" fmla="*/ 81990 h 2107213"/>
                <a:gd name="connsiteX3" fmla="*/ 647700 w 1984679"/>
                <a:gd name="connsiteY3" fmla="*/ 120090 h 2107213"/>
                <a:gd name="connsiteX4" fmla="*/ 476250 w 1984679"/>
                <a:gd name="connsiteY4" fmla="*/ 234390 h 2107213"/>
                <a:gd name="connsiteX5" fmla="*/ 304800 w 1984679"/>
                <a:gd name="connsiteY5" fmla="*/ 348690 h 2107213"/>
                <a:gd name="connsiteX6" fmla="*/ 247650 w 1984679"/>
                <a:gd name="connsiteY6" fmla="*/ 386790 h 2107213"/>
                <a:gd name="connsiteX7" fmla="*/ 133350 w 1984679"/>
                <a:gd name="connsiteY7" fmla="*/ 558240 h 2107213"/>
                <a:gd name="connsiteX8" fmla="*/ 95250 w 1984679"/>
                <a:gd name="connsiteY8" fmla="*/ 615390 h 2107213"/>
                <a:gd name="connsiteX9" fmla="*/ 57150 w 1984679"/>
                <a:gd name="connsiteY9" fmla="*/ 729690 h 2107213"/>
                <a:gd name="connsiteX10" fmla="*/ 38100 w 1984679"/>
                <a:gd name="connsiteY10" fmla="*/ 786840 h 2107213"/>
                <a:gd name="connsiteX11" fmla="*/ 0 w 1984679"/>
                <a:gd name="connsiteY11" fmla="*/ 920190 h 2107213"/>
                <a:gd name="connsiteX12" fmla="*/ 19050 w 1984679"/>
                <a:gd name="connsiteY12" fmla="*/ 1205940 h 2107213"/>
                <a:gd name="connsiteX13" fmla="*/ 38100 w 1984679"/>
                <a:gd name="connsiteY13" fmla="*/ 1263090 h 2107213"/>
                <a:gd name="connsiteX14" fmla="*/ 57150 w 1984679"/>
                <a:gd name="connsiteY14" fmla="*/ 1339290 h 2107213"/>
                <a:gd name="connsiteX15" fmla="*/ 76200 w 1984679"/>
                <a:gd name="connsiteY15" fmla="*/ 1434540 h 2107213"/>
                <a:gd name="connsiteX16" fmla="*/ 114300 w 1984679"/>
                <a:gd name="connsiteY16" fmla="*/ 1548840 h 2107213"/>
                <a:gd name="connsiteX17" fmla="*/ 133350 w 1984679"/>
                <a:gd name="connsiteY17" fmla="*/ 1605990 h 2107213"/>
                <a:gd name="connsiteX18" fmla="*/ 209550 w 1984679"/>
                <a:gd name="connsiteY18" fmla="*/ 1720290 h 2107213"/>
                <a:gd name="connsiteX19" fmla="*/ 361950 w 1984679"/>
                <a:gd name="connsiteY19" fmla="*/ 1891740 h 2107213"/>
                <a:gd name="connsiteX20" fmla="*/ 342900 w 1984679"/>
                <a:gd name="connsiteY20" fmla="*/ 2101290 h 2107213"/>
                <a:gd name="connsiteX21" fmla="*/ 400050 w 1984679"/>
                <a:gd name="connsiteY21" fmla="*/ 2063190 h 2107213"/>
                <a:gd name="connsiteX22" fmla="*/ 476250 w 1984679"/>
                <a:gd name="connsiteY22" fmla="*/ 2006040 h 2107213"/>
                <a:gd name="connsiteX23" fmla="*/ 590550 w 1984679"/>
                <a:gd name="connsiteY23" fmla="*/ 1929840 h 2107213"/>
                <a:gd name="connsiteX24" fmla="*/ 647700 w 1984679"/>
                <a:gd name="connsiteY24" fmla="*/ 1986990 h 2107213"/>
                <a:gd name="connsiteX25" fmla="*/ 704850 w 1984679"/>
                <a:gd name="connsiteY25" fmla="*/ 1967940 h 2107213"/>
                <a:gd name="connsiteX26" fmla="*/ 762000 w 1984679"/>
                <a:gd name="connsiteY26" fmla="*/ 1986990 h 2107213"/>
                <a:gd name="connsiteX27" fmla="*/ 800100 w 1984679"/>
                <a:gd name="connsiteY27" fmla="*/ 2044140 h 2107213"/>
                <a:gd name="connsiteX28" fmla="*/ 933450 w 1984679"/>
                <a:gd name="connsiteY28" fmla="*/ 1948890 h 2107213"/>
                <a:gd name="connsiteX29" fmla="*/ 990600 w 1984679"/>
                <a:gd name="connsiteY29" fmla="*/ 1929840 h 2107213"/>
                <a:gd name="connsiteX30" fmla="*/ 1047750 w 1984679"/>
                <a:gd name="connsiteY30" fmla="*/ 1967940 h 2107213"/>
                <a:gd name="connsiteX31" fmla="*/ 1181100 w 1984679"/>
                <a:gd name="connsiteY31" fmla="*/ 1891740 h 2107213"/>
                <a:gd name="connsiteX32" fmla="*/ 1238250 w 1984679"/>
                <a:gd name="connsiteY32" fmla="*/ 1929840 h 2107213"/>
                <a:gd name="connsiteX33" fmla="*/ 1276350 w 1984679"/>
                <a:gd name="connsiteY33" fmla="*/ 1986990 h 2107213"/>
                <a:gd name="connsiteX34" fmla="*/ 1352550 w 1984679"/>
                <a:gd name="connsiteY34" fmla="*/ 2025090 h 2107213"/>
                <a:gd name="connsiteX35" fmla="*/ 1390650 w 1984679"/>
                <a:gd name="connsiteY35" fmla="*/ 2082240 h 2107213"/>
                <a:gd name="connsiteX36" fmla="*/ 1619250 w 1984679"/>
                <a:gd name="connsiteY36" fmla="*/ 2082240 h 2107213"/>
                <a:gd name="connsiteX37" fmla="*/ 1600200 w 1984679"/>
                <a:gd name="connsiteY37" fmla="*/ 1815540 h 2107213"/>
                <a:gd name="connsiteX38" fmla="*/ 1657350 w 1984679"/>
                <a:gd name="connsiteY38" fmla="*/ 1834590 h 2107213"/>
                <a:gd name="connsiteX39" fmla="*/ 1714500 w 1984679"/>
                <a:gd name="connsiteY39" fmla="*/ 1834590 h 2107213"/>
                <a:gd name="connsiteX40" fmla="*/ 1733550 w 1984679"/>
                <a:gd name="connsiteY40" fmla="*/ 1758390 h 2107213"/>
                <a:gd name="connsiteX41" fmla="*/ 1752600 w 1984679"/>
                <a:gd name="connsiteY41" fmla="*/ 1663140 h 2107213"/>
                <a:gd name="connsiteX42" fmla="*/ 1790700 w 1984679"/>
                <a:gd name="connsiteY42" fmla="*/ 1605990 h 2107213"/>
                <a:gd name="connsiteX43" fmla="*/ 1828800 w 1984679"/>
                <a:gd name="connsiteY43" fmla="*/ 1491690 h 2107213"/>
                <a:gd name="connsiteX44" fmla="*/ 1866900 w 1984679"/>
                <a:gd name="connsiteY44" fmla="*/ 1434540 h 2107213"/>
                <a:gd name="connsiteX45" fmla="*/ 1905000 w 1984679"/>
                <a:gd name="connsiteY45" fmla="*/ 1320240 h 2107213"/>
                <a:gd name="connsiteX46" fmla="*/ 1924050 w 1984679"/>
                <a:gd name="connsiteY46" fmla="*/ 1263090 h 2107213"/>
                <a:gd name="connsiteX47" fmla="*/ 1943100 w 1984679"/>
                <a:gd name="connsiteY47" fmla="*/ 1205940 h 2107213"/>
                <a:gd name="connsiteX48" fmla="*/ 1981200 w 1984679"/>
                <a:gd name="connsiteY48" fmla="*/ 1148790 h 2107213"/>
                <a:gd name="connsiteX49" fmla="*/ 1907873 w 1984679"/>
                <a:gd name="connsiteY49" fmla="*/ 803325 h 2107213"/>
                <a:gd name="connsiteX50" fmla="*/ 1833107 w 1984679"/>
                <a:gd name="connsiteY50" fmla="*/ 689025 h 2107213"/>
                <a:gd name="connsiteX51" fmla="*/ 1714500 w 1984679"/>
                <a:gd name="connsiteY51" fmla="*/ 405840 h 2107213"/>
                <a:gd name="connsiteX52" fmla="*/ 1657350 w 1984679"/>
                <a:gd name="connsiteY52" fmla="*/ 386790 h 2107213"/>
                <a:gd name="connsiteX53" fmla="*/ 1581150 w 1984679"/>
                <a:gd name="connsiteY53" fmla="*/ 348690 h 2107213"/>
                <a:gd name="connsiteX54" fmla="*/ 1466850 w 1984679"/>
                <a:gd name="connsiteY54" fmla="*/ 272490 h 2107213"/>
                <a:gd name="connsiteX55" fmla="*/ 1409700 w 1984679"/>
                <a:gd name="connsiteY55" fmla="*/ 234390 h 2107213"/>
                <a:gd name="connsiteX56" fmla="*/ 1352550 w 1984679"/>
                <a:gd name="connsiteY56" fmla="*/ 196290 h 2107213"/>
                <a:gd name="connsiteX57" fmla="*/ 1314450 w 1984679"/>
                <a:gd name="connsiteY57" fmla="*/ 139140 h 2107213"/>
                <a:gd name="connsiteX58" fmla="*/ 1200150 w 1984679"/>
                <a:gd name="connsiteY58" fmla="*/ 101040 h 2107213"/>
                <a:gd name="connsiteX59" fmla="*/ 1085850 w 1984679"/>
                <a:gd name="connsiteY59" fmla="*/ 43890 h 2107213"/>
                <a:gd name="connsiteX60" fmla="*/ 1028700 w 1984679"/>
                <a:gd name="connsiteY60" fmla="*/ 5790 h 2107213"/>
                <a:gd name="connsiteX61" fmla="*/ 971550 w 1984679"/>
                <a:gd name="connsiteY61" fmla="*/ 5790 h 2107213"/>
                <a:gd name="connsiteX0" fmla="*/ 971550 w 1943100"/>
                <a:gd name="connsiteY0" fmla="*/ 5790 h 2107213"/>
                <a:gd name="connsiteX1" fmla="*/ 819150 w 1943100"/>
                <a:gd name="connsiteY1" fmla="*/ 43890 h 2107213"/>
                <a:gd name="connsiteX2" fmla="*/ 762000 w 1943100"/>
                <a:gd name="connsiteY2" fmla="*/ 81990 h 2107213"/>
                <a:gd name="connsiteX3" fmla="*/ 647700 w 1943100"/>
                <a:gd name="connsiteY3" fmla="*/ 120090 h 2107213"/>
                <a:gd name="connsiteX4" fmla="*/ 476250 w 1943100"/>
                <a:gd name="connsiteY4" fmla="*/ 234390 h 2107213"/>
                <a:gd name="connsiteX5" fmla="*/ 304800 w 1943100"/>
                <a:gd name="connsiteY5" fmla="*/ 348690 h 2107213"/>
                <a:gd name="connsiteX6" fmla="*/ 247650 w 1943100"/>
                <a:gd name="connsiteY6" fmla="*/ 386790 h 2107213"/>
                <a:gd name="connsiteX7" fmla="*/ 133350 w 1943100"/>
                <a:gd name="connsiteY7" fmla="*/ 558240 h 2107213"/>
                <a:gd name="connsiteX8" fmla="*/ 95250 w 1943100"/>
                <a:gd name="connsiteY8" fmla="*/ 615390 h 2107213"/>
                <a:gd name="connsiteX9" fmla="*/ 57150 w 1943100"/>
                <a:gd name="connsiteY9" fmla="*/ 729690 h 2107213"/>
                <a:gd name="connsiteX10" fmla="*/ 38100 w 1943100"/>
                <a:gd name="connsiteY10" fmla="*/ 786840 h 2107213"/>
                <a:gd name="connsiteX11" fmla="*/ 0 w 1943100"/>
                <a:gd name="connsiteY11" fmla="*/ 920190 h 2107213"/>
                <a:gd name="connsiteX12" fmla="*/ 19050 w 1943100"/>
                <a:gd name="connsiteY12" fmla="*/ 1205940 h 2107213"/>
                <a:gd name="connsiteX13" fmla="*/ 38100 w 1943100"/>
                <a:gd name="connsiteY13" fmla="*/ 1263090 h 2107213"/>
                <a:gd name="connsiteX14" fmla="*/ 57150 w 1943100"/>
                <a:gd name="connsiteY14" fmla="*/ 1339290 h 2107213"/>
                <a:gd name="connsiteX15" fmla="*/ 76200 w 1943100"/>
                <a:gd name="connsiteY15" fmla="*/ 1434540 h 2107213"/>
                <a:gd name="connsiteX16" fmla="*/ 114300 w 1943100"/>
                <a:gd name="connsiteY16" fmla="*/ 1548840 h 2107213"/>
                <a:gd name="connsiteX17" fmla="*/ 133350 w 1943100"/>
                <a:gd name="connsiteY17" fmla="*/ 1605990 h 2107213"/>
                <a:gd name="connsiteX18" fmla="*/ 209550 w 1943100"/>
                <a:gd name="connsiteY18" fmla="*/ 1720290 h 2107213"/>
                <a:gd name="connsiteX19" fmla="*/ 361950 w 1943100"/>
                <a:gd name="connsiteY19" fmla="*/ 1891740 h 2107213"/>
                <a:gd name="connsiteX20" fmla="*/ 342900 w 1943100"/>
                <a:gd name="connsiteY20" fmla="*/ 2101290 h 2107213"/>
                <a:gd name="connsiteX21" fmla="*/ 400050 w 1943100"/>
                <a:gd name="connsiteY21" fmla="*/ 2063190 h 2107213"/>
                <a:gd name="connsiteX22" fmla="*/ 476250 w 1943100"/>
                <a:gd name="connsiteY22" fmla="*/ 2006040 h 2107213"/>
                <a:gd name="connsiteX23" fmla="*/ 590550 w 1943100"/>
                <a:gd name="connsiteY23" fmla="*/ 1929840 h 2107213"/>
                <a:gd name="connsiteX24" fmla="*/ 647700 w 1943100"/>
                <a:gd name="connsiteY24" fmla="*/ 1986990 h 2107213"/>
                <a:gd name="connsiteX25" fmla="*/ 704850 w 1943100"/>
                <a:gd name="connsiteY25" fmla="*/ 1967940 h 2107213"/>
                <a:gd name="connsiteX26" fmla="*/ 762000 w 1943100"/>
                <a:gd name="connsiteY26" fmla="*/ 1986990 h 2107213"/>
                <a:gd name="connsiteX27" fmla="*/ 800100 w 1943100"/>
                <a:gd name="connsiteY27" fmla="*/ 2044140 h 2107213"/>
                <a:gd name="connsiteX28" fmla="*/ 933450 w 1943100"/>
                <a:gd name="connsiteY28" fmla="*/ 1948890 h 2107213"/>
                <a:gd name="connsiteX29" fmla="*/ 990600 w 1943100"/>
                <a:gd name="connsiteY29" fmla="*/ 1929840 h 2107213"/>
                <a:gd name="connsiteX30" fmla="*/ 1047750 w 1943100"/>
                <a:gd name="connsiteY30" fmla="*/ 1967940 h 2107213"/>
                <a:gd name="connsiteX31" fmla="*/ 1181100 w 1943100"/>
                <a:gd name="connsiteY31" fmla="*/ 1891740 h 2107213"/>
                <a:gd name="connsiteX32" fmla="*/ 1238250 w 1943100"/>
                <a:gd name="connsiteY32" fmla="*/ 1929840 h 2107213"/>
                <a:gd name="connsiteX33" fmla="*/ 1276350 w 1943100"/>
                <a:gd name="connsiteY33" fmla="*/ 1986990 h 2107213"/>
                <a:gd name="connsiteX34" fmla="*/ 1352550 w 1943100"/>
                <a:gd name="connsiteY34" fmla="*/ 2025090 h 2107213"/>
                <a:gd name="connsiteX35" fmla="*/ 1390650 w 1943100"/>
                <a:gd name="connsiteY35" fmla="*/ 2082240 h 2107213"/>
                <a:gd name="connsiteX36" fmla="*/ 1619250 w 1943100"/>
                <a:gd name="connsiteY36" fmla="*/ 2082240 h 2107213"/>
                <a:gd name="connsiteX37" fmla="*/ 1600200 w 1943100"/>
                <a:gd name="connsiteY37" fmla="*/ 1815540 h 2107213"/>
                <a:gd name="connsiteX38" fmla="*/ 1657350 w 1943100"/>
                <a:gd name="connsiteY38" fmla="*/ 1834590 h 2107213"/>
                <a:gd name="connsiteX39" fmla="*/ 1714500 w 1943100"/>
                <a:gd name="connsiteY39" fmla="*/ 1834590 h 2107213"/>
                <a:gd name="connsiteX40" fmla="*/ 1733550 w 1943100"/>
                <a:gd name="connsiteY40" fmla="*/ 1758390 h 2107213"/>
                <a:gd name="connsiteX41" fmla="*/ 1752600 w 1943100"/>
                <a:gd name="connsiteY41" fmla="*/ 1663140 h 2107213"/>
                <a:gd name="connsiteX42" fmla="*/ 1790700 w 1943100"/>
                <a:gd name="connsiteY42" fmla="*/ 1605990 h 2107213"/>
                <a:gd name="connsiteX43" fmla="*/ 1828800 w 1943100"/>
                <a:gd name="connsiteY43" fmla="*/ 1491690 h 2107213"/>
                <a:gd name="connsiteX44" fmla="*/ 1866900 w 1943100"/>
                <a:gd name="connsiteY44" fmla="*/ 1434540 h 2107213"/>
                <a:gd name="connsiteX45" fmla="*/ 1905000 w 1943100"/>
                <a:gd name="connsiteY45" fmla="*/ 1320240 h 2107213"/>
                <a:gd name="connsiteX46" fmla="*/ 1924050 w 1943100"/>
                <a:gd name="connsiteY46" fmla="*/ 1263090 h 2107213"/>
                <a:gd name="connsiteX47" fmla="*/ 1943100 w 1943100"/>
                <a:gd name="connsiteY47" fmla="*/ 1205940 h 2107213"/>
                <a:gd name="connsiteX48" fmla="*/ 1907873 w 1943100"/>
                <a:gd name="connsiteY48" fmla="*/ 803325 h 2107213"/>
                <a:gd name="connsiteX49" fmla="*/ 1833107 w 1943100"/>
                <a:gd name="connsiteY49" fmla="*/ 689025 h 2107213"/>
                <a:gd name="connsiteX50" fmla="*/ 1714500 w 1943100"/>
                <a:gd name="connsiteY50" fmla="*/ 405840 h 2107213"/>
                <a:gd name="connsiteX51" fmla="*/ 1657350 w 1943100"/>
                <a:gd name="connsiteY51" fmla="*/ 386790 h 2107213"/>
                <a:gd name="connsiteX52" fmla="*/ 1581150 w 1943100"/>
                <a:gd name="connsiteY52" fmla="*/ 348690 h 2107213"/>
                <a:gd name="connsiteX53" fmla="*/ 1466850 w 1943100"/>
                <a:gd name="connsiteY53" fmla="*/ 272490 h 2107213"/>
                <a:gd name="connsiteX54" fmla="*/ 1409700 w 1943100"/>
                <a:gd name="connsiteY54" fmla="*/ 234390 h 2107213"/>
                <a:gd name="connsiteX55" fmla="*/ 1352550 w 1943100"/>
                <a:gd name="connsiteY55" fmla="*/ 196290 h 2107213"/>
                <a:gd name="connsiteX56" fmla="*/ 1314450 w 1943100"/>
                <a:gd name="connsiteY56" fmla="*/ 139140 h 2107213"/>
                <a:gd name="connsiteX57" fmla="*/ 1200150 w 1943100"/>
                <a:gd name="connsiteY57" fmla="*/ 101040 h 2107213"/>
                <a:gd name="connsiteX58" fmla="*/ 1085850 w 1943100"/>
                <a:gd name="connsiteY58" fmla="*/ 43890 h 2107213"/>
                <a:gd name="connsiteX59" fmla="*/ 1028700 w 1943100"/>
                <a:gd name="connsiteY59" fmla="*/ 5790 h 2107213"/>
                <a:gd name="connsiteX60" fmla="*/ 971550 w 1943100"/>
                <a:gd name="connsiteY60" fmla="*/ 5790 h 2107213"/>
                <a:gd name="connsiteX0" fmla="*/ 971550 w 1943100"/>
                <a:gd name="connsiteY0" fmla="*/ 5790 h 2107213"/>
                <a:gd name="connsiteX1" fmla="*/ 819150 w 1943100"/>
                <a:gd name="connsiteY1" fmla="*/ 43890 h 2107213"/>
                <a:gd name="connsiteX2" fmla="*/ 762000 w 1943100"/>
                <a:gd name="connsiteY2" fmla="*/ 81990 h 2107213"/>
                <a:gd name="connsiteX3" fmla="*/ 647700 w 1943100"/>
                <a:gd name="connsiteY3" fmla="*/ 120090 h 2107213"/>
                <a:gd name="connsiteX4" fmla="*/ 476250 w 1943100"/>
                <a:gd name="connsiteY4" fmla="*/ 234390 h 2107213"/>
                <a:gd name="connsiteX5" fmla="*/ 304800 w 1943100"/>
                <a:gd name="connsiteY5" fmla="*/ 348690 h 2107213"/>
                <a:gd name="connsiteX6" fmla="*/ 247650 w 1943100"/>
                <a:gd name="connsiteY6" fmla="*/ 386790 h 2107213"/>
                <a:gd name="connsiteX7" fmla="*/ 133350 w 1943100"/>
                <a:gd name="connsiteY7" fmla="*/ 558240 h 2107213"/>
                <a:gd name="connsiteX8" fmla="*/ 95250 w 1943100"/>
                <a:gd name="connsiteY8" fmla="*/ 615390 h 2107213"/>
                <a:gd name="connsiteX9" fmla="*/ 57150 w 1943100"/>
                <a:gd name="connsiteY9" fmla="*/ 729690 h 2107213"/>
                <a:gd name="connsiteX10" fmla="*/ 38100 w 1943100"/>
                <a:gd name="connsiteY10" fmla="*/ 786840 h 2107213"/>
                <a:gd name="connsiteX11" fmla="*/ 0 w 1943100"/>
                <a:gd name="connsiteY11" fmla="*/ 920190 h 2107213"/>
                <a:gd name="connsiteX12" fmla="*/ 19050 w 1943100"/>
                <a:gd name="connsiteY12" fmla="*/ 1205940 h 2107213"/>
                <a:gd name="connsiteX13" fmla="*/ 38100 w 1943100"/>
                <a:gd name="connsiteY13" fmla="*/ 1263090 h 2107213"/>
                <a:gd name="connsiteX14" fmla="*/ 57150 w 1943100"/>
                <a:gd name="connsiteY14" fmla="*/ 1339290 h 2107213"/>
                <a:gd name="connsiteX15" fmla="*/ 76200 w 1943100"/>
                <a:gd name="connsiteY15" fmla="*/ 1434540 h 2107213"/>
                <a:gd name="connsiteX16" fmla="*/ 114300 w 1943100"/>
                <a:gd name="connsiteY16" fmla="*/ 1548840 h 2107213"/>
                <a:gd name="connsiteX17" fmla="*/ 133350 w 1943100"/>
                <a:gd name="connsiteY17" fmla="*/ 1605990 h 2107213"/>
                <a:gd name="connsiteX18" fmla="*/ 209550 w 1943100"/>
                <a:gd name="connsiteY18" fmla="*/ 1720290 h 2107213"/>
                <a:gd name="connsiteX19" fmla="*/ 361950 w 1943100"/>
                <a:gd name="connsiteY19" fmla="*/ 1891740 h 2107213"/>
                <a:gd name="connsiteX20" fmla="*/ 342900 w 1943100"/>
                <a:gd name="connsiteY20" fmla="*/ 2101290 h 2107213"/>
                <a:gd name="connsiteX21" fmla="*/ 400050 w 1943100"/>
                <a:gd name="connsiteY21" fmla="*/ 2063190 h 2107213"/>
                <a:gd name="connsiteX22" fmla="*/ 476250 w 1943100"/>
                <a:gd name="connsiteY22" fmla="*/ 2006040 h 2107213"/>
                <a:gd name="connsiteX23" fmla="*/ 590550 w 1943100"/>
                <a:gd name="connsiteY23" fmla="*/ 1929840 h 2107213"/>
                <a:gd name="connsiteX24" fmla="*/ 647700 w 1943100"/>
                <a:gd name="connsiteY24" fmla="*/ 1986990 h 2107213"/>
                <a:gd name="connsiteX25" fmla="*/ 704850 w 1943100"/>
                <a:gd name="connsiteY25" fmla="*/ 1967940 h 2107213"/>
                <a:gd name="connsiteX26" fmla="*/ 762000 w 1943100"/>
                <a:gd name="connsiteY26" fmla="*/ 1986990 h 2107213"/>
                <a:gd name="connsiteX27" fmla="*/ 800100 w 1943100"/>
                <a:gd name="connsiteY27" fmla="*/ 2044140 h 2107213"/>
                <a:gd name="connsiteX28" fmla="*/ 933450 w 1943100"/>
                <a:gd name="connsiteY28" fmla="*/ 1948890 h 2107213"/>
                <a:gd name="connsiteX29" fmla="*/ 990600 w 1943100"/>
                <a:gd name="connsiteY29" fmla="*/ 1929840 h 2107213"/>
                <a:gd name="connsiteX30" fmla="*/ 1047750 w 1943100"/>
                <a:gd name="connsiteY30" fmla="*/ 1967940 h 2107213"/>
                <a:gd name="connsiteX31" fmla="*/ 1181100 w 1943100"/>
                <a:gd name="connsiteY31" fmla="*/ 1891740 h 2107213"/>
                <a:gd name="connsiteX32" fmla="*/ 1238250 w 1943100"/>
                <a:gd name="connsiteY32" fmla="*/ 1929840 h 2107213"/>
                <a:gd name="connsiteX33" fmla="*/ 1276350 w 1943100"/>
                <a:gd name="connsiteY33" fmla="*/ 1986990 h 2107213"/>
                <a:gd name="connsiteX34" fmla="*/ 1352550 w 1943100"/>
                <a:gd name="connsiteY34" fmla="*/ 2025090 h 2107213"/>
                <a:gd name="connsiteX35" fmla="*/ 1390650 w 1943100"/>
                <a:gd name="connsiteY35" fmla="*/ 2082240 h 2107213"/>
                <a:gd name="connsiteX36" fmla="*/ 1619250 w 1943100"/>
                <a:gd name="connsiteY36" fmla="*/ 2082240 h 2107213"/>
                <a:gd name="connsiteX37" fmla="*/ 1600200 w 1943100"/>
                <a:gd name="connsiteY37" fmla="*/ 1815540 h 2107213"/>
                <a:gd name="connsiteX38" fmla="*/ 1657350 w 1943100"/>
                <a:gd name="connsiteY38" fmla="*/ 1834590 h 2107213"/>
                <a:gd name="connsiteX39" fmla="*/ 1714500 w 1943100"/>
                <a:gd name="connsiteY39" fmla="*/ 1834590 h 2107213"/>
                <a:gd name="connsiteX40" fmla="*/ 1733550 w 1943100"/>
                <a:gd name="connsiteY40" fmla="*/ 1758390 h 2107213"/>
                <a:gd name="connsiteX41" fmla="*/ 1752600 w 1943100"/>
                <a:gd name="connsiteY41" fmla="*/ 1663140 h 2107213"/>
                <a:gd name="connsiteX42" fmla="*/ 1790700 w 1943100"/>
                <a:gd name="connsiteY42" fmla="*/ 1605990 h 2107213"/>
                <a:gd name="connsiteX43" fmla="*/ 1828800 w 1943100"/>
                <a:gd name="connsiteY43" fmla="*/ 1491690 h 2107213"/>
                <a:gd name="connsiteX44" fmla="*/ 1866900 w 1943100"/>
                <a:gd name="connsiteY44" fmla="*/ 1434540 h 2107213"/>
                <a:gd name="connsiteX45" fmla="*/ 1905000 w 1943100"/>
                <a:gd name="connsiteY45" fmla="*/ 1320240 h 2107213"/>
                <a:gd name="connsiteX46" fmla="*/ 1943100 w 1943100"/>
                <a:gd name="connsiteY46" fmla="*/ 1205940 h 2107213"/>
                <a:gd name="connsiteX47" fmla="*/ 1907873 w 1943100"/>
                <a:gd name="connsiteY47" fmla="*/ 803325 h 2107213"/>
                <a:gd name="connsiteX48" fmla="*/ 1833107 w 1943100"/>
                <a:gd name="connsiteY48" fmla="*/ 689025 h 2107213"/>
                <a:gd name="connsiteX49" fmla="*/ 1714500 w 1943100"/>
                <a:gd name="connsiteY49" fmla="*/ 405840 h 2107213"/>
                <a:gd name="connsiteX50" fmla="*/ 1657350 w 1943100"/>
                <a:gd name="connsiteY50" fmla="*/ 386790 h 2107213"/>
                <a:gd name="connsiteX51" fmla="*/ 1581150 w 1943100"/>
                <a:gd name="connsiteY51" fmla="*/ 348690 h 2107213"/>
                <a:gd name="connsiteX52" fmla="*/ 1466850 w 1943100"/>
                <a:gd name="connsiteY52" fmla="*/ 272490 h 2107213"/>
                <a:gd name="connsiteX53" fmla="*/ 1409700 w 1943100"/>
                <a:gd name="connsiteY53" fmla="*/ 234390 h 2107213"/>
                <a:gd name="connsiteX54" fmla="*/ 1352550 w 1943100"/>
                <a:gd name="connsiteY54" fmla="*/ 196290 h 2107213"/>
                <a:gd name="connsiteX55" fmla="*/ 1314450 w 1943100"/>
                <a:gd name="connsiteY55" fmla="*/ 139140 h 2107213"/>
                <a:gd name="connsiteX56" fmla="*/ 1200150 w 1943100"/>
                <a:gd name="connsiteY56" fmla="*/ 101040 h 2107213"/>
                <a:gd name="connsiteX57" fmla="*/ 1085850 w 1943100"/>
                <a:gd name="connsiteY57" fmla="*/ 43890 h 2107213"/>
                <a:gd name="connsiteX58" fmla="*/ 1028700 w 1943100"/>
                <a:gd name="connsiteY58" fmla="*/ 5790 h 2107213"/>
                <a:gd name="connsiteX59" fmla="*/ 971550 w 1943100"/>
                <a:gd name="connsiteY59" fmla="*/ 5790 h 2107213"/>
                <a:gd name="connsiteX0" fmla="*/ 971550 w 1944090"/>
                <a:gd name="connsiteY0" fmla="*/ 5790 h 2107213"/>
                <a:gd name="connsiteX1" fmla="*/ 819150 w 1944090"/>
                <a:gd name="connsiteY1" fmla="*/ 43890 h 2107213"/>
                <a:gd name="connsiteX2" fmla="*/ 762000 w 1944090"/>
                <a:gd name="connsiteY2" fmla="*/ 81990 h 2107213"/>
                <a:gd name="connsiteX3" fmla="*/ 647700 w 1944090"/>
                <a:gd name="connsiteY3" fmla="*/ 120090 h 2107213"/>
                <a:gd name="connsiteX4" fmla="*/ 476250 w 1944090"/>
                <a:gd name="connsiteY4" fmla="*/ 234390 h 2107213"/>
                <a:gd name="connsiteX5" fmla="*/ 304800 w 1944090"/>
                <a:gd name="connsiteY5" fmla="*/ 348690 h 2107213"/>
                <a:gd name="connsiteX6" fmla="*/ 247650 w 1944090"/>
                <a:gd name="connsiteY6" fmla="*/ 386790 h 2107213"/>
                <a:gd name="connsiteX7" fmla="*/ 133350 w 1944090"/>
                <a:gd name="connsiteY7" fmla="*/ 558240 h 2107213"/>
                <a:gd name="connsiteX8" fmla="*/ 95250 w 1944090"/>
                <a:gd name="connsiteY8" fmla="*/ 615390 h 2107213"/>
                <a:gd name="connsiteX9" fmla="*/ 57150 w 1944090"/>
                <a:gd name="connsiteY9" fmla="*/ 729690 h 2107213"/>
                <a:gd name="connsiteX10" fmla="*/ 38100 w 1944090"/>
                <a:gd name="connsiteY10" fmla="*/ 786840 h 2107213"/>
                <a:gd name="connsiteX11" fmla="*/ 0 w 1944090"/>
                <a:gd name="connsiteY11" fmla="*/ 920190 h 2107213"/>
                <a:gd name="connsiteX12" fmla="*/ 19050 w 1944090"/>
                <a:gd name="connsiteY12" fmla="*/ 1205940 h 2107213"/>
                <a:gd name="connsiteX13" fmla="*/ 38100 w 1944090"/>
                <a:gd name="connsiteY13" fmla="*/ 1263090 h 2107213"/>
                <a:gd name="connsiteX14" fmla="*/ 57150 w 1944090"/>
                <a:gd name="connsiteY14" fmla="*/ 1339290 h 2107213"/>
                <a:gd name="connsiteX15" fmla="*/ 76200 w 1944090"/>
                <a:gd name="connsiteY15" fmla="*/ 1434540 h 2107213"/>
                <a:gd name="connsiteX16" fmla="*/ 114300 w 1944090"/>
                <a:gd name="connsiteY16" fmla="*/ 1548840 h 2107213"/>
                <a:gd name="connsiteX17" fmla="*/ 133350 w 1944090"/>
                <a:gd name="connsiteY17" fmla="*/ 1605990 h 2107213"/>
                <a:gd name="connsiteX18" fmla="*/ 209550 w 1944090"/>
                <a:gd name="connsiteY18" fmla="*/ 1720290 h 2107213"/>
                <a:gd name="connsiteX19" fmla="*/ 361950 w 1944090"/>
                <a:gd name="connsiteY19" fmla="*/ 1891740 h 2107213"/>
                <a:gd name="connsiteX20" fmla="*/ 342900 w 1944090"/>
                <a:gd name="connsiteY20" fmla="*/ 2101290 h 2107213"/>
                <a:gd name="connsiteX21" fmla="*/ 400050 w 1944090"/>
                <a:gd name="connsiteY21" fmla="*/ 2063190 h 2107213"/>
                <a:gd name="connsiteX22" fmla="*/ 476250 w 1944090"/>
                <a:gd name="connsiteY22" fmla="*/ 2006040 h 2107213"/>
                <a:gd name="connsiteX23" fmla="*/ 590550 w 1944090"/>
                <a:gd name="connsiteY23" fmla="*/ 1929840 h 2107213"/>
                <a:gd name="connsiteX24" fmla="*/ 647700 w 1944090"/>
                <a:gd name="connsiteY24" fmla="*/ 1986990 h 2107213"/>
                <a:gd name="connsiteX25" fmla="*/ 704850 w 1944090"/>
                <a:gd name="connsiteY25" fmla="*/ 1967940 h 2107213"/>
                <a:gd name="connsiteX26" fmla="*/ 762000 w 1944090"/>
                <a:gd name="connsiteY26" fmla="*/ 1986990 h 2107213"/>
                <a:gd name="connsiteX27" fmla="*/ 800100 w 1944090"/>
                <a:gd name="connsiteY27" fmla="*/ 2044140 h 2107213"/>
                <a:gd name="connsiteX28" fmla="*/ 933450 w 1944090"/>
                <a:gd name="connsiteY28" fmla="*/ 1948890 h 2107213"/>
                <a:gd name="connsiteX29" fmla="*/ 990600 w 1944090"/>
                <a:gd name="connsiteY29" fmla="*/ 1929840 h 2107213"/>
                <a:gd name="connsiteX30" fmla="*/ 1047750 w 1944090"/>
                <a:gd name="connsiteY30" fmla="*/ 1967940 h 2107213"/>
                <a:gd name="connsiteX31" fmla="*/ 1181100 w 1944090"/>
                <a:gd name="connsiteY31" fmla="*/ 1891740 h 2107213"/>
                <a:gd name="connsiteX32" fmla="*/ 1238250 w 1944090"/>
                <a:gd name="connsiteY32" fmla="*/ 1929840 h 2107213"/>
                <a:gd name="connsiteX33" fmla="*/ 1276350 w 1944090"/>
                <a:gd name="connsiteY33" fmla="*/ 1986990 h 2107213"/>
                <a:gd name="connsiteX34" fmla="*/ 1352550 w 1944090"/>
                <a:gd name="connsiteY34" fmla="*/ 2025090 h 2107213"/>
                <a:gd name="connsiteX35" fmla="*/ 1390650 w 1944090"/>
                <a:gd name="connsiteY35" fmla="*/ 2082240 h 2107213"/>
                <a:gd name="connsiteX36" fmla="*/ 1619250 w 1944090"/>
                <a:gd name="connsiteY36" fmla="*/ 2082240 h 2107213"/>
                <a:gd name="connsiteX37" fmla="*/ 1600200 w 1944090"/>
                <a:gd name="connsiteY37" fmla="*/ 1815540 h 2107213"/>
                <a:gd name="connsiteX38" fmla="*/ 1657350 w 1944090"/>
                <a:gd name="connsiteY38" fmla="*/ 1834590 h 2107213"/>
                <a:gd name="connsiteX39" fmla="*/ 1714500 w 1944090"/>
                <a:gd name="connsiteY39" fmla="*/ 1834590 h 2107213"/>
                <a:gd name="connsiteX40" fmla="*/ 1733550 w 1944090"/>
                <a:gd name="connsiteY40" fmla="*/ 1758390 h 2107213"/>
                <a:gd name="connsiteX41" fmla="*/ 1752600 w 1944090"/>
                <a:gd name="connsiteY41" fmla="*/ 1663140 h 2107213"/>
                <a:gd name="connsiteX42" fmla="*/ 1790700 w 1944090"/>
                <a:gd name="connsiteY42" fmla="*/ 1605990 h 2107213"/>
                <a:gd name="connsiteX43" fmla="*/ 1828800 w 1944090"/>
                <a:gd name="connsiteY43" fmla="*/ 1491690 h 2107213"/>
                <a:gd name="connsiteX44" fmla="*/ 1866900 w 1944090"/>
                <a:gd name="connsiteY44" fmla="*/ 1434540 h 2107213"/>
                <a:gd name="connsiteX45" fmla="*/ 1943100 w 1944090"/>
                <a:gd name="connsiteY45" fmla="*/ 1205940 h 2107213"/>
                <a:gd name="connsiteX46" fmla="*/ 1907873 w 1944090"/>
                <a:gd name="connsiteY46" fmla="*/ 803325 h 2107213"/>
                <a:gd name="connsiteX47" fmla="*/ 1833107 w 1944090"/>
                <a:gd name="connsiteY47" fmla="*/ 689025 h 2107213"/>
                <a:gd name="connsiteX48" fmla="*/ 1714500 w 1944090"/>
                <a:gd name="connsiteY48" fmla="*/ 405840 h 2107213"/>
                <a:gd name="connsiteX49" fmla="*/ 1657350 w 1944090"/>
                <a:gd name="connsiteY49" fmla="*/ 386790 h 2107213"/>
                <a:gd name="connsiteX50" fmla="*/ 1581150 w 1944090"/>
                <a:gd name="connsiteY50" fmla="*/ 348690 h 2107213"/>
                <a:gd name="connsiteX51" fmla="*/ 1466850 w 1944090"/>
                <a:gd name="connsiteY51" fmla="*/ 272490 h 2107213"/>
                <a:gd name="connsiteX52" fmla="*/ 1409700 w 1944090"/>
                <a:gd name="connsiteY52" fmla="*/ 234390 h 2107213"/>
                <a:gd name="connsiteX53" fmla="*/ 1352550 w 1944090"/>
                <a:gd name="connsiteY53" fmla="*/ 196290 h 2107213"/>
                <a:gd name="connsiteX54" fmla="*/ 1314450 w 1944090"/>
                <a:gd name="connsiteY54" fmla="*/ 139140 h 2107213"/>
                <a:gd name="connsiteX55" fmla="*/ 1200150 w 1944090"/>
                <a:gd name="connsiteY55" fmla="*/ 101040 h 2107213"/>
                <a:gd name="connsiteX56" fmla="*/ 1085850 w 1944090"/>
                <a:gd name="connsiteY56" fmla="*/ 43890 h 2107213"/>
                <a:gd name="connsiteX57" fmla="*/ 1028700 w 1944090"/>
                <a:gd name="connsiteY57" fmla="*/ 5790 h 2107213"/>
                <a:gd name="connsiteX58" fmla="*/ 971550 w 1944090"/>
                <a:gd name="connsiteY58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752600 w 1908506"/>
                <a:gd name="connsiteY41" fmla="*/ 1663140 h 2107213"/>
                <a:gd name="connsiteX42" fmla="*/ 1790700 w 1908506"/>
                <a:gd name="connsiteY42" fmla="*/ 1605990 h 2107213"/>
                <a:gd name="connsiteX43" fmla="*/ 1828800 w 1908506"/>
                <a:gd name="connsiteY43" fmla="*/ 1491690 h 2107213"/>
                <a:gd name="connsiteX44" fmla="*/ 1866900 w 1908506"/>
                <a:gd name="connsiteY44" fmla="*/ 1434540 h 2107213"/>
                <a:gd name="connsiteX45" fmla="*/ 1907873 w 1908506"/>
                <a:gd name="connsiteY45" fmla="*/ 803325 h 2107213"/>
                <a:gd name="connsiteX46" fmla="*/ 1833107 w 1908506"/>
                <a:gd name="connsiteY46" fmla="*/ 689025 h 2107213"/>
                <a:gd name="connsiteX47" fmla="*/ 1714500 w 1908506"/>
                <a:gd name="connsiteY47" fmla="*/ 405840 h 2107213"/>
                <a:gd name="connsiteX48" fmla="*/ 1657350 w 1908506"/>
                <a:gd name="connsiteY48" fmla="*/ 386790 h 2107213"/>
                <a:gd name="connsiteX49" fmla="*/ 1581150 w 1908506"/>
                <a:gd name="connsiteY49" fmla="*/ 348690 h 2107213"/>
                <a:gd name="connsiteX50" fmla="*/ 1466850 w 1908506"/>
                <a:gd name="connsiteY50" fmla="*/ 272490 h 2107213"/>
                <a:gd name="connsiteX51" fmla="*/ 1409700 w 1908506"/>
                <a:gd name="connsiteY51" fmla="*/ 234390 h 2107213"/>
                <a:gd name="connsiteX52" fmla="*/ 1352550 w 1908506"/>
                <a:gd name="connsiteY52" fmla="*/ 196290 h 2107213"/>
                <a:gd name="connsiteX53" fmla="*/ 1314450 w 1908506"/>
                <a:gd name="connsiteY53" fmla="*/ 139140 h 2107213"/>
                <a:gd name="connsiteX54" fmla="*/ 1200150 w 1908506"/>
                <a:gd name="connsiteY54" fmla="*/ 101040 h 2107213"/>
                <a:gd name="connsiteX55" fmla="*/ 1085850 w 1908506"/>
                <a:gd name="connsiteY55" fmla="*/ 43890 h 2107213"/>
                <a:gd name="connsiteX56" fmla="*/ 1028700 w 1908506"/>
                <a:gd name="connsiteY56" fmla="*/ 5790 h 2107213"/>
                <a:gd name="connsiteX57" fmla="*/ 971550 w 1908506"/>
                <a:gd name="connsiteY57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752600 w 1908506"/>
                <a:gd name="connsiteY41" fmla="*/ 1663140 h 2107213"/>
                <a:gd name="connsiteX42" fmla="*/ 1828800 w 1908506"/>
                <a:gd name="connsiteY42" fmla="*/ 1491690 h 2107213"/>
                <a:gd name="connsiteX43" fmla="*/ 1866900 w 1908506"/>
                <a:gd name="connsiteY43" fmla="*/ 1434540 h 2107213"/>
                <a:gd name="connsiteX44" fmla="*/ 1907873 w 1908506"/>
                <a:gd name="connsiteY44" fmla="*/ 803325 h 2107213"/>
                <a:gd name="connsiteX45" fmla="*/ 1833107 w 1908506"/>
                <a:gd name="connsiteY45" fmla="*/ 689025 h 2107213"/>
                <a:gd name="connsiteX46" fmla="*/ 1714500 w 1908506"/>
                <a:gd name="connsiteY46" fmla="*/ 405840 h 2107213"/>
                <a:gd name="connsiteX47" fmla="*/ 1657350 w 1908506"/>
                <a:gd name="connsiteY47" fmla="*/ 386790 h 2107213"/>
                <a:gd name="connsiteX48" fmla="*/ 1581150 w 1908506"/>
                <a:gd name="connsiteY48" fmla="*/ 348690 h 2107213"/>
                <a:gd name="connsiteX49" fmla="*/ 1466850 w 1908506"/>
                <a:gd name="connsiteY49" fmla="*/ 272490 h 2107213"/>
                <a:gd name="connsiteX50" fmla="*/ 1409700 w 1908506"/>
                <a:gd name="connsiteY50" fmla="*/ 234390 h 2107213"/>
                <a:gd name="connsiteX51" fmla="*/ 1352550 w 1908506"/>
                <a:gd name="connsiteY51" fmla="*/ 196290 h 2107213"/>
                <a:gd name="connsiteX52" fmla="*/ 1314450 w 1908506"/>
                <a:gd name="connsiteY52" fmla="*/ 139140 h 2107213"/>
                <a:gd name="connsiteX53" fmla="*/ 1200150 w 1908506"/>
                <a:gd name="connsiteY53" fmla="*/ 101040 h 2107213"/>
                <a:gd name="connsiteX54" fmla="*/ 1085850 w 1908506"/>
                <a:gd name="connsiteY54" fmla="*/ 43890 h 2107213"/>
                <a:gd name="connsiteX55" fmla="*/ 1028700 w 1908506"/>
                <a:gd name="connsiteY55" fmla="*/ 5790 h 2107213"/>
                <a:gd name="connsiteX56" fmla="*/ 971550 w 1908506"/>
                <a:gd name="connsiteY56" fmla="*/ 5790 h 2107213"/>
                <a:gd name="connsiteX0" fmla="*/ 971550 w 1908506"/>
                <a:gd name="connsiteY0" fmla="*/ 5790 h 2107213"/>
                <a:gd name="connsiteX1" fmla="*/ 819150 w 1908506"/>
                <a:gd name="connsiteY1" fmla="*/ 43890 h 2107213"/>
                <a:gd name="connsiteX2" fmla="*/ 762000 w 1908506"/>
                <a:gd name="connsiteY2" fmla="*/ 81990 h 2107213"/>
                <a:gd name="connsiteX3" fmla="*/ 647700 w 1908506"/>
                <a:gd name="connsiteY3" fmla="*/ 120090 h 2107213"/>
                <a:gd name="connsiteX4" fmla="*/ 476250 w 1908506"/>
                <a:gd name="connsiteY4" fmla="*/ 234390 h 2107213"/>
                <a:gd name="connsiteX5" fmla="*/ 304800 w 1908506"/>
                <a:gd name="connsiteY5" fmla="*/ 348690 h 2107213"/>
                <a:gd name="connsiteX6" fmla="*/ 247650 w 1908506"/>
                <a:gd name="connsiteY6" fmla="*/ 386790 h 2107213"/>
                <a:gd name="connsiteX7" fmla="*/ 133350 w 1908506"/>
                <a:gd name="connsiteY7" fmla="*/ 558240 h 2107213"/>
                <a:gd name="connsiteX8" fmla="*/ 95250 w 1908506"/>
                <a:gd name="connsiteY8" fmla="*/ 615390 h 2107213"/>
                <a:gd name="connsiteX9" fmla="*/ 57150 w 1908506"/>
                <a:gd name="connsiteY9" fmla="*/ 729690 h 2107213"/>
                <a:gd name="connsiteX10" fmla="*/ 38100 w 1908506"/>
                <a:gd name="connsiteY10" fmla="*/ 786840 h 2107213"/>
                <a:gd name="connsiteX11" fmla="*/ 0 w 1908506"/>
                <a:gd name="connsiteY11" fmla="*/ 920190 h 2107213"/>
                <a:gd name="connsiteX12" fmla="*/ 19050 w 1908506"/>
                <a:gd name="connsiteY12" fmla="*/ 1205940 h 2107213"/>
                <a:gd name="connsiteX13" fmla="*/ 38100 w 1908506"/>
                <a:gd name="connsiteY13" fmla="*/ 1263090 h 2107213"/>
                <a:gd name="connsiteX14" fmla="*/ 57150 w 1908506"/>
                <a:gd name="connsiteY14" fmla="*/ 1339290 h 2107213"/>
                <a:gd name="connsiteX15" fmla="*/ 76200 w 1908506"/>
                <a:gd name="connsiteY15" fmla="*/ 1434540 h 2107213"/>
                <a:gd name="connsiteX16" fmla="*/ 114300 w 1908506"/>
                <a:gd name="connsiteY16" fmla="*/ 1548840 h 2107213"/>
                <a:gd name="connsiteX17" fmla="*/ 133350 w 1908506"/>
                <a:gd name="connsiteY17" fmla="*/ 1605990 h 2107213"/>
                <a:gd name="connsiteX18" fmla="*/ 209550 w 1908506"/>
                <a:gd name="connsiteY18" fmla="*/ 1720290 h 2107213"/>
                <a:gd name="connsiteX19" fmla="*/ 361950 w 1908506"/>
                <a:gd name="connsiteY19" fmla="*/ 1891740 h 2107213"/>
                <a:gd name="connsiteX20" fmla="*/ 342900 w 1908506"/>
                <a:gd name="connsiteY20" fmla="*/ 2101290 h 2107213"/>
                <a:gd name="connsiteX21" fmla="*/ 400050 w 1908506"/>
                <a:gd name="connsiteY21" fmla="*/ 2063190 h 2107213"/>
                <a:gd name="connsiteX22" fmla="*/ 476250 w 1908506"/>
                <a:gd name="connsiteY22" fmla="*/ 2006040 h 2107213"/>
                <a:gd name="connsiteX23" fmla="*/ 590550 w 1908506"/>
                <a:gd name="connsiteY23" fmla="*/ 1929840 h 2107213"/>
                <a:gd name="connsiteX24" fmla="*/ 647700 w 1908506"/>
                <a:gd name="connsiteY24" fmla="*/ 1986990 h 2107213"/>
                <a:gd name="connsiteX25" fmla="*/ 704850 w 1908506"/>
                <a:gd name="connsiteY25" fmla="*/ 1967940 h 2107213"/>
                <a:gd name="connsiteX26" fmla="*/ 762000 w 1908506"/>
                <a:gd name="connsiteY26" fmla="*/ 1986990 h 2107213"/>
                <a:gd name="connsiteX27" fmla="*/ 800100 w 1908506"/>
                <a:gd name="connsiteY27" fmla="*/ 2044140 h 2107213"/>
                <a:gd name="connsiteX28" fmla="*/ 933450 w 1908506"/>
                <a:gd name="connsiteY28" fmla="*/ 1948890 h 2107213"/>
                <a:gd name="connsiteX29" fmla="*/ 990600 w 1908506"/>
                <a:gd name="connsiteY29" fmla="*/ 1929840 h 2107213"/>
                <a:gd name="connsiteX30" fmla="*/ 1047750 w 1908506"/>
                <a:gd name="connsiteY30" fmla="*/ 1967940 h 2107213"/>
                <a:gd name="connsiteX31" fmla="*/ 1181100 w 1908506"/>
                <a:gd name="connsiteY31" fmla="*/ 1891740 h 2107213"/>
                <a:gd name="connsiteX32" fmla="*/ 1238250 w 1908506"/>
                <a:gd name="connsiteY32" fmla="*/ 1929840 h 2107213"/>
                <a:gd name="connsiteX33" fmla="*/ 1276350 w 1908506"/>
                <a:gd name="connsiteY33" fmla="*/ 1986990 h 2107213"/>
                <a:gd name="connsiteX34" fmla="*/ 1352550 w 1908506"/>
                <a:gd name="connsiteY34" fmla="*/ 2025090 h 2107213"/>
                <a:gd name="connsiteX35" fmla="*/ 1390650 w 1908506"/>
                <a:gd name="connsiteY35" fmla="*/ 2082240 h 2107213"/>
                <a:gd name="connsiteX36" fmla="*/ 1619250 w 1908506"/>
                <a:gd name="connsiteY36" fmla="*/ 2082240 h 2107213"/>
                <a:gd name="connsiteX37" fmla="*/ 1600200 w 1908506"/>
                <a:gd name="connsiteY37" fmla="*/ 1815540 h 2107213"/>
                <a:gd name="connsiteX38" fmla="*/ 1657350 w 1908506"/>
                <a:gd name="connsiteY38" fmla="*/ 1834590 h 2107213"/>
                <a:gd name="connsiteX39" fmla="*/ 1714500 w 1908506"/>
                <a:gd name="connsiteY39" fmla="*/ 1834590 h 2107213"/>
                <a:gd name="connsiteX40" fmla="*/ 1733550 w 1908506"/>
                <a:gd name="connsiteY40" fmla="*/ 1758390 h 2107213"/>
                <a:gd name="connsiteX41" fmla="*/ 1828800 w 1908506"/>
                <a:gd name="connsiteY41" fmla="*/ 1491690 h 2107213"/>
                <a:gd name="connsiteX42" fmla="*/ 1866900 w 1908506"/>
                <a:gd name="connsiteY42" fmla="*/ 1434540 h 2107213"/>
                <a:gd name="connsiteX43" fmla="*/ 1907873 w 1908506"/>
                <a:gd name="connsiteY43" fmla="*/ 803325 h 2107213"/>
                <a:gd name="connsiteX44" fmla="*/ 1833107 w 1908506"/>
                <a:gd name="connsiteY44" fmla="*/ 689025 h 2107213"/>
                <a:gd name="connsiteX45" fmla="*/ 1714500 w 1908506"/>
                <a:gd name="connsiteY45" fmla="*/ 405840 h 2107213"/>
                <a:gd name="connsiteX46" fmla="*/ 1657350 w 1908506"/>
                <a:gd name="connsiteY46" fmla="*/ 386790 h 2107213"/>
                <a:gd name="connsiteX47" fmla="*/ 1581150 w 1908506"/>
                <a:gd name="connsiteY47" fmla="*/ 348690 h 2107213"/>
                <a:gd name="connsiteX48" fmla="*/ 1466850 w 1908506"/>
                <a:gd name="connsiteY48" fmla="*/ 272490 h 2107213"/>
                <a:gd name="connsiteX49" fmla="*/ 1409700 w 1908506"/>
                <a:gd name="connsiteY49" fmla="*/ 234390 h 2107213"/>
                <a:gd name="connsiteX50" fmla="*/ 1352550 w 1908506"/>
                <a:gd name="connsiteY50" fmla="*/ 196290 h 2107213"/>
                <a:gd name="connsiteX51" fmla="*/ 1314450 w 1908506"/>
                <a:gd name="connsiteY51" fmla="*/ 139140 h 2107213"/>
                <a:gd name="connsiteX52" fmla="*/ 1200150 w 1908506"/>
                <a:gd name="connsiteY52" fmla="*/ 101040 h 2107213"/>
                <a:gd name="connsiteX53" fmla="*/ 1085850 w 1908506"/>
                <a:gd name="connsiteY53" fmla="*/ 43890 h 2107213"/>
                <a:gd name="connsiteX54" fmla="*/ 1028700 w 1908506"/>
                <a:gd name="connsiteY54" fmla="*/ 5790 h 2107213"/>
                <a:gd name="connsiteX55" fmla="*/ 971550 w 1908506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833107 w 1868543"/>
                <a:gd name="connsiteY44" fmla="*/ 689025 h 2107213"/>
                <a:gd name="connsiteX45" fmla="*/ 1714500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714500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586176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466850 w 1868543"/>
                <a:gd name="connsiteY48" fmla="*/ 272490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68543"/>
                <a:gd name="connsiteY0" fmla="*/ 5790 h 2107213"/>
                <a:gd name="connsiteX1" fmla="*/ 819150 w 1868543"/>
                <a:gd name="connsiteY1" fmla="*/ 43890 h 2107213"/>
                <a:gd name="connsiteX2" fmla="*/ 762000 w 1868543"/>
                <a:gd name="connsiteY2" fmla="*/ 81990 h 2107213"/>
                <a:gd name="connsiteX3" fmla="*/ 647700 w 1868543"/>
                <a:gd name="connsiteY3" fmla="*/ 120090 h 2107213"/>
                <a:gd name="connsiteX4" fmla="*/ 476250 w 1868543"/>
                <a:gd name="connsiteY4" fmla="*/ 234390 h 2107213"/>
                <a:gd name="connsiteX5" fmla="*/ 304800 w 1868543"/>
                <a:gd name="connsiteY5" fmla="*/ 348690 h 2107213"/>
                <a:gd name="connsiteX6" fmla="*/ 247650 w 1868543"/>
                <a:gd name="connsiteY6" fmla="*/ 386790 h 2107213"/>
                <a:gd name="connsiteX7" fmla="*/ 133350 w 1868543"/>
                <a:gd name="connsiteY7" fmla="*/ 558240 h 2107213"/>
                <a:gd name="connsiteX8" fmla="*/ 95250 w 1868543"/>
                <a:gd name="connsiteY8" fmla="*/ 615390 h 2107213"/>
                <a:gd name="connsiteX9" fmla="*/ 57150 w 1868543"/>
                <a:gd name="connsiteY9" fmla="*/ 729690 h 2107213"/>
                <a:gd name="connsiteX10" fmla="*/ 38100 w 1868543"/>
                <a:gd name="connsiteY10" fmla="*/ 786840 h 2107213"/>
                <a:gd name="connsiteX11" fmla="*/ 0 w 1868543"/>
                <a:gd name="connsiteY11" fmla="*/ 920190 h 2107213"/>
                <a:gd name="connsiteX12" fmla="*/ 19050 w 1868543"/>
                <a:gd name="connsiteY12" fmla="*/ 1205940 h 2107213"/>
                <a:gd name="connsiteX13" fmla="*/ 38100 w 1868543"/>
                <a:gd name="connsiteY13" fmla="*/ 1263090 h 2107213"/>
                <a:gd name="connsiteX14" fmla="*/ 57150 w 1868543"/>
                <a:gd name="connsiteY14" fmla="*/ 1339290 h 2107213"/>
                <a:gd name="connsiteX15" fmla="*/ 76200 w 1868543"/>
                <a:gd name="connsiteY15" fmla="*/ 1434540 h 2107213"/>
                <a:gd name="connsiteX16" fmla="*/ 114300 w 1868543"/>
                <a:gd name="connsiteY16" fmla="*/ 1548840 h 2107213"/>
                <a:gd name="connsiteX17" fmla="*/ 133350 w 1868543"/>
                <a:gd name="connsiteY17" fmla="*/ 1605990 h 2107213"/>
                <a:gd name="connsiteX18" fmla="*/ 209550 w 1868543"/>
                <a:gd name="connsiteY18" fmla="*/ 1720290 h 2107213"/>
                <a:gd name="connsiteX19" fmla="*/ 361950 w 1868543"/>
                <a:gd name="connsiteY19" fmla="*/ 1891740 h 2107213"/>
                <a:gd name="connsiteX20" fmla="*/ 342900 w 1868543"/>
                <a:gd name="connsiteY20" fmla="*/ 2101290 h 2107213"/>
                <a:gd name="connsiteX21" fmla="*/ 400050 w 1868543"/>
                <a:gd name="connsiteY21" fmla="*/ 2063190 h 2107213"/>
                <a:gd name="connsiteX22" fmla="*/ 476250 w 1868543"/>
                <a:gd name="connsiteY22" fmla="*/ 2006040 h 2107213"/>
                <a:gd name="connsiteX23" fmla="*/ 590550 w 1868543"/>
                <a:gd name="connsiteY23" fmla="*/ 1929840 h 2107213"/>
                <a:gd name="connsiteX24" fmla="*/ 647700 w 1868543"/>
                <a:gd name="connsiteY24" fmla="*/ 1986990 h 2107213"/>
                <a:gd name="connsiteX25" fmla="*/ 704850 w 1868543"/>
                <a:gd name="connsiteY25" fmla="*/ 1967940 h 2107213"/>
                <a:gd name="connsiteX26" fmla="*/ 762000 w 1868543"/>
                <a:gd name="connsiteY26" fmla="*/ 1986990 h 2107213"/>
                <a:gd name="connsiteX27" fmla="*/ 800100 w 1868543"/>
                <a:gd name="connsiteY27" fmla="*/ 2044140 h 2107213"/>
                <a:gd name="connsiteX28" fmla="*/ 933450 w 1868543"/>
                <a:gd name="connsiteY28" fmla="*/ 1948890 h 2107213"/>
                <a:gd name="connsiteX29" fmla="*/ 990600 w 1868543"/>
                <a:gd name="connsiteY29" fmla="*/ 1929840 h 2107213"/>
                <a:gd name="connsiteX30" fmla="*/ 1047750 w 1868543"/>
                <a:gd name="connsiteY30" fmla="*/ 1967940 h 2107213"/>
                <a:gd name="connsiteX31" fmla="*/ 1181100 w 1868543"/>
                <a:gd name="connsiteY31" fmla="*/ 1891740 h 2107213"/>
                <a:gd name="connsiteX32" fmla="*/ 1238250 w 1868543"/>
                <a:gd name="connsiteY32" fmla="*/ 1929840 h 2107213"/>
                <a:gd name="connsiteX33" fmla="*/ 1276350 w 1868543"/>
                <a:gd name="connsiteY33" fmla="*/ 1986990 h 2107213"/>
                <a:gd name="connsiteX34" fmla="*/ 1352550 w 1868543"/>
                <a:gd name="connsiteY34" fmla="*/ 2025090 h 2107213"/>
                <a:gd name="connsiteX35" fmla="*/ 1390650 w 1868543"/>
                <a:gd name="connsiteY35" fmla="*/ 2082240 h 2107213"/>
                <a:gd name="connsiteX36" fmla="*/ 1619250 w 1868543"/>
                <a:gd name="connsiteY36" fmla="*/ 2082240 h 2107213"/>
                <a:gd name="connsiteX37" fmla="*/ 1600200 w 1868543"/>
                <a:gd name="connsiteY37" fmla="*/ 1815540 h 2107213"/>
                <a:gd name="connsiteX38" fmla="*/ 1657350 w 1868543"/>
                <a:gd name="connsiteY38" fmla="*/ 1834590 h 2107213"/>
                <a:gd name="connsiteX39" fmla="*/ 1714500 w 1868543"/>
                <a:gd name="connsiteY39" fmla="*/ 1834590 h 2107213"/>
                <a:gd name="connsiteX40" fmla="*/ 1733550 w 1868543"/>
                <a:gd name="connsiteY40" fmla="*/ 1758390 h 2107213"/>
                <a:gd name="connsiteX41" fmla="*/ 1828800 w 1868543"/>
                <a:gd name="connsiteY41" fmla="*/ 1491690 h 2107213"/>
                <a:gd name="connsiteX42" fmla="*/ 1866900 w 1868543"/>
                <a:gd name="connsiteY42" fmla="*/ 1434540 h 2107213"/>
                <a:gd name="connsiteX43" fmla="*/ 1779550 w 1868543"/>
                <a:gd name="connsiteY43" fmla="*/ 892164 h 2107213"/>
                <a:gd name="connsiteX44" fmla="*/ 1723115 w 1868543"/>
                <a:gd name="connsiteY44" fmla="*/ 653490 h 2107213"/>
                <a:gd name="connsiteX45" fmla="*/ 1586176 w 1868543"/>
                <a:gd name="connsiteY45" fmla="*/ 405840 h 2107213"/>
                <a:gd name="connsiteX46" fmla="*/ 1657350 w 1868543"/>
                <a:gd name="connsiteY46" fmla="*/ 386790 h 2107213"/>
                <a:gd name="connsiteX47" fmla="*/ 1581150 w 1868543"/>
                <a:gd name="connsiteY47" fmla="*/ 348690 h 2107213"/>
                <a:gd name="connsiteX48" fmla="*/ 1393523 w 1868543"/>
                <a:gd name="connsiteY48" fmla="*/ 219187 h 2107213"/>
                <a:gd name="connsiteX49" fmla="*/ 1409700 w 1868543"/>
                <a:gd name="connsiteY49" fmla="*/ 234390 h 2107213"/>
                <a:gd name="connsiteX50" fmla="*/ 1352550 w 1868543"/>
                <a:gd name="connsiteY50" fmla="*/ 196290 h 2107213"/>
                <a:gd name="connsiteX51" fmla="*/ 1314450 w 1868543"/>
                <a:gd name="connsiteY51" fmla="*/ 139140 h 2107213"/>
                <a:gd name="connsiteX52" fmla="*/ 1200150 w 1868543"/>
                <a:gd name="connsiteY52" fmla="*/ 101040 h 2107213"/>
                <a:gd name="connsiteX53" fmla="*/ 1085850 w 1868543"/>
                <a:gd name="connsiteY53" fmla="*/ 43890 h 2107213"/>
                <a:gd name="connsiteX54" fmla="*/ 1028700 w 1868543"/>
                <a:gd name="connsiteY54" fmla="*/ 5790 h 2107213"/>
                <a:gd name="connsiteX55" fmla="*/ 971550 w 1868543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247650 w 1832880"/>
                <a:gd name="connsiteY6" fmla="*/ 38679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714500 w 1832880"/>
                <a:gd name="connsiteY39" fmla="*/ 183459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247650 w 1832880"/>
                <a:gd name="connsiteY6" fmla="*/ 38679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567844 w 1832880"/>
                <a:gd name="connsiteY39" fmla="*/ 176352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971550 w 1832880"/>
                <a:gd name="connsiteY0" fmla="*/ 5790 h 2107213"/>
                <a:gd name="connsiteX1" fmla="*/ 819150 w 1832880"/>
                <a:gd name="connsiteY1" fmla="*/ 43890 h 2107213"/>
                <a:gd name="connsiteX2" fmla="*/ 762000 w 1832880"/>
                <a:gd name="connsiteY2" fmla="*/ 81990 h 2107213"/>
                <a:gd name="connsiteX3" fmla="*/ 647700 w 1832880"/>
                <a:gd name="connsiteY3" fmla="*/ 120090 h 2107213"/>
                <a:gd name="connsiteX4" fmla="*/ 476250 w 1832880"/>
                <a:gd name="connsiteY4" fmla="*/ 234390 h 2107213"/>
                <a:gd name="connsiteX5" fmla="*/ 304800 w 1832880"/>
                <a:gd name="connsiteY5" fmla="*/ 348690 h 2107213"/>
                <a:gd name="connsiteX6" fmla="*/ 174322 w 1832880"/>
                <a:gd name="connsiteY6" fmla="*/ 315720 h 2107213"/>
                <a:gd name="connsiteX7" fmla="*/ 133350 w 1832880"/>
                <a:gd name="connsiteY7" fmla="*/ 558240 h 2107213"/>
                <a:gd name="connsiteX8" fmla="*/ 95250 w 1832880"/>
                <a:gd name="connsiteY8" fmla="*/ 615390 h 2107213"/>
                <a:gd name="connsiteX9" fmla="*/ 57150 w 1832880"/>
                <a:gd name="connsiteY9" fmla="*/ 729690 h 2107213"/>
                <a:gd name="connsiteX10" fmla="*/ 38100 w 1832880"/>
                <a:gd name="connsiteY10" fmla="*/ 786840 h 2107213"/>
                <a:gd name="connsiteX11" fmla="*/ 0 w 1832880"/>
                <a:gd name="connsiteY11" fmla="*/ 920190 h 2107213"/>
                <a:gd name="connsiteX12" fmla="*/ 19050 w 1832880"/>
                <a:gd name="connsiteY12" fmla="*/ 1205940 h 2107213"/>
                <a:gd name="connsiteX13" fmla="*/ 38100 w 1832880"/>
                <a:gd name="connsiteY13" fmla="*/ 1263090 h 2107213"/>
                <a:gd name="connsiteX14" fmla="*/ 57150 w 1832880"/>
                <a:gd name="connsiteY14" fmla="*/ 1339290 h 2107213"/>
                <a:gd name="connsiteX15" fmla="*/ 76200 w 1832880"/>
                <a:gd name="connsiteY15" fmla="*/ 1434540 h 2107213"/>
                <a:gd name="connsiteX16" fmla="*/ 114300 w 1832880"/>
                <a:gd name="connsiteY16" fmla="*/ 1548840 h 2107213"/>
                <a:gd name="connsiteX17" fmla="*/ 133350 w 1832880"/>
                <a:gd name="connsiteY17" fmla="*/ 1605990 h 2107213"/>
                <a:gd name="connsiteX18" fmla="*/ 209550 w 1832880"/>
                <a:gd name="connsiteY18" fmla="*/ 1720290 h 2107213"/>
                <a:gd name="connsiteX19" fmla="*/ 361950 w 1832880"/>
                <a:gd name="connsiteY19" fmla="*/ 1891740 h 2107213"/>
                <a:gd name="connsiteX20" fmla="*/ 342900 w 1832880"/>
                <a:gd name="connsiteY20" fmla="*/ 2101290 h 2107213"/>
                <a:gd name="connsiteX21" fmla="*/ 400050 w 1832880"/>
                <a:gd name="connsiteY21" fmla="*/ 2063190 h 2107213"/>
                <a:gd name="connsiteX22" fmla="*/ 476250 w 1832880"/>
                <a:gd name="connsiteY22" fmla="*/ 2006040 h 2107213"/>
                <a:gd name="connsiteX23" fmla="*/ 590550 w 1832880"/>
                <a:gd name="connsiteY23" fmla="*/ 1929840 h 2107213"/>
                <a:gd name="connsiteX24" fmla="*/ 647700 w 1832880"/>
                <a:gd name="connsiteY24" fmla="*/ 1986990 h 2107213"/>
                <a:gd name="connsiteX25" fmla="*/ 704850 w 1832880"/>
                <a:gd name="connsiteY25" fmla="*/ 1967940 h 2107213"/>
                <a:gd name="connsiteX26" fmla="*/ 762000 w 1832880"/>
                <a:gd name="connsiteY26" fmla="*/ 1986990 h 2107213"/>
                <a:gd name="connsiteX27" fmla="*/ 800100 w 1832880"/>
                <a:gd name="connsiteY27" fmla="*/ 2044140 h 2107213"/>
                <a:gd name="connsiteX28" fmla="*/ 933450 w 1832880"/>
                <a:gd name="connsiteY28" fmla="*/ 1948890 h 2107213"/>
                <a:gd name="connsiteX29" fmla="*/ 990600 w 1832880"/>
                <a:gd name="connsiteY29" fmla="*/ 1929840 h 2107213"/>
                <a:gd name="connsiteX30" fmla="*/ 1047750 w 1832880"/>
                <a:gd name="connsiteY30" fmla="*/ 1967940 h 2107213"/>
                <a:gd name="connsiteX31" fmla="*/ 1181100 w 1832880"/>
                <a:gd name="connsiteY31" fmla="*/ 1891740 h 2107213"/>
                <a:gd name="connsiteX32" fmla="*/ 1238250 w 1832880"/>
                <a:gd name="connsiteY32" fmla="*/ 1929840 h 2107213"/>
                <a:gd name="connsiteX33" fmla="*/ 1276350 w 1832880"/>
                <a:gd name="connsiteY33" fmla="*/ 1986990 h 2107213"/>
                <a:gd name="connsiteX34" fmla="*/ 1352550 w 1832880"/>
                <a:gd name="connsiteY34" fmla="*/ 2025090 h 2107213"/>
                <a:gd name="connsiteX35" fmla="*/ 1390650 w 1832880"/>
                <a:gd name="connsiteY35" fmla="*/ 2082240 h 2107213"/>
                <a:gd name="connsiteX36" fmla="*/ 1619250 w 1832880"/>
                <a:gd name="connsiteY36" fmla="*/ 2082240 h 2107213"/>
                <a:gd name="connsiteX37" fmla="*/ 1600200 w 1832880"/>
                <a:gd name="connsiteY37" fmla="*/ 1815540 h 2107213"/>
                <a:gd name="connsiteX38" fmla="*/ 1657350 w 1832880"/>
                <a:gd name="connsiteY38" fmla="*/ 1834590 h 2107213"/>
                <a:gd name="connsiteX39" fmla="*/ 1567844 w 1832880"/>
                <a:gd name="connsiteY39" fmla="*/ 1763520 h 2107213"/>
                <a:gd name="connsiteX40" fmla="*/ 1733550 w 1832880"/>
                <a:gd name="connsiteY40" fmla="*/ 1758390 h 2107213"/>
                <a:gd name="connsiteX41" fmla="*/ 1828800 w 1832880"/>
                <a:gd name="connsiteY41" fmla="*/ 1491690 h 2107213"/>
                <a:gd name="connsiteX42" fmla="*/ 1811904 w 1832880"/>
                <a:gd name="connsiteY42" fmla="*/ 1434541 h 2107213"/>
                <a:gd name="connsiteX43" fmla="*/ 1779550 w 1832880"/>
                <a:gd name="connsiteY43" fmla="*/ 892164 h 2107213"/>
                <a:gd name="connsiteX44" fmla="*/ 1723115 w 1832880"/>
                <a:gd name="connsiteY44" fmla="*/ 653490 h 2107213"/>
                <a:gd name="connsiteX45" fmla="*/ 1586176 w 1832880"/>
                <a:gd name="connsiteY45" fmla="*/ 405840 h 2107213"/>
                <a:gd name="connsiteX46" fmla="*/ 1657350 w 1832880"/>
                <a:gd name="connsiteY46" fmla="*/ 386790 h 2107213"/>
                <a:gd name="connsiteX47" fmla="*/ 1581150 w 1832880"/>
                <a:gd name="connsiteY47" fmla="*/ 348690 h 2107213"/>
                <a:gd name="connsiteX48" fmla="*/ 1393523 w 1832880"/>
                <a:gd name="connsiteY48" fmla="*/ 219187 h 2107213"/>
                <a:gd name="connsiteX49" fmla="*/ 1409700 w 1832880"/>
                <a:gd name="connsiteY49" fmla="*/ 234390 h 2107213"/>
                <a:gd name="connsiteX50" fmla="*/ 1352550 w 1832880"/>
                <a:gd name="connsiteY50" fmla="*/ 196290 h 2107213"/>
                <a:gd name="connsiteX51" fmla="*/ 1314450 w 1832880"/>
                <a:gd name="connsiteY51" fmla="*/ 139140 h 2107213"/>
                <a:gd name="connsiteX52" fmla="*/ 1200150 w 1832880"/>
                <a:gd name="connsiteY52" fmla="*/ 101040 h 2107213"/>
                <a:gd name="connsiteX53" fmla="*/ 1085850 w 1832880"/>
                <a:gd name="connsiteY53" fmla="*/ 43890 h 2107213"/>
                <a:gd name="connsiteX54" fmla="*/ 1028700 w 1832880"/>
                <a:gd name="connsiteY54" fmla="*/ 5790 h 2107213"/>
                <a:gd name="connsiteX55" fmla="*/ 971550 w 1832880"/>
                <a:gd name="connsiteY55" fmla="*/ 5790 h 2107213"/>
                <a:gd name="connsiteX0" fmla="*/ 1028688 w 1890018"/>
                <a:gd name="connsiteY0" fmla="*/ 5790 h 2107213"/>
                <a:gd name="connsiteX1" fmla="*/ 876288 w 1890018"/>
                <a:gd name="connsiteY1" fmla="*/ 43890 h 2107213"/>
                <a:gd name="connsiteX2" fmla="*/ 819138 w 1890018"/>
                <a:gd name="connsiteY2" fmla="*/ 81990 h 2107213"/>
                <a:gd name="connsiteX3" fmla="*/ 704838 w 1890018"/>
                <a:gd name="connsiteY3" fmla="*/ 120090 h 2107213"/>
                <a:gd name="connsiteX4" fmla="*/ 533388 w 1890018"/>
                <a:gd name="connsiteY4" fmla="*/ 234390 h 2107213"/>
                <a:gd name="connsiteX5" fmla="*/ 361938 w 1890018"/>
                <a:gd name="connsiteY5" fmla="*/ 348690 h 2107213"/>
                <a:gd name="connsiteX6" fmla="*/ 231460 w 1890018"/>
                <a:gd name="connsiteY6" fmla="*/ 315720 h 2107213"/>
                <a:gd name="connsiteX7" fmla="*/ 190488 w 1890018"/>
                <a:gd name="connsiteY7" fmla="*/ 558240 h 2107213"/>
                <a:gd name="connsiteX8" fmla="*/ 152388 w 1890018"/>
                <a:gd name="connsiteY8" fmla="*/ 615390 h 2107213"/>
                <a:gd name="connsiteX9" fmla="*/ 114288 w 1890018"/>
                <a:gd name="connsiteY9" fmla="*/ 729690 h 2107213"/>
                <a:gd name="connsiteX10" fmla="*/ 3579 w 1890018"/>
                <a:gd name="connsiteY10" fmla="*/ 769073 h 2107213"/>
                <a:gd name="connsiteX11" fmla="*/ 57138 w 1890018"/>
                <a:gd name="connsiteY11" fmla="*/ 920190 h 2107213"/>
                <a:gd name="connsiteX12" fmla="*/ 76188 w 1890018"/>
                <a:gd name="connsiteY12" fmla="*/ 1205940 h 2107213"/>
                <a:gd name="connsiteX13" fmla="*/ 95238 w 1890018"/>
                <a:gd name="connsiteY13" fmla="*/ 1263090 h 2107213"/>
                <a:gd name="connsiteX14" fmla="*/ 114288 w 1890018"/>
                <a:gd name="connsiteY14" fmla="*/ 1339290 h 2107213"/>
                <a:gd name="connsiteX15" fmla="*/ 133338 w 1890018"/>
                <a:gd name="connsiteY15" fmla="*/ 1434540 h 2107213"/>
                <a:gd name="connsiteX16" fmla="*/ 171438 w 1890018"/>
                <a:gd name="connsiteY16" fmla="*/ 1548840 h 2107213"/>
                <a:gd name="connsiteX17" fmla="*/ 190488 w 1890018"/>
                <a:gd name="connsiteY17" fmla="*/ 1605990 h 2107213"/>
                <a:gd name="connsiteX18" fmla="*/ 266688 w 1890018"/>
                <a:gd name="connsiteY18" fmla="*/ 1720290 h 2107213"/>
                <a:gd name="connsiteX19" fmla="*/ 419088 w 1890018"/>
                <a:gd name="connsiteY19" fmla="*/ 1891740 h 2107213"/>
                <a:gd name="connsiteX20" fmla="*/ 400038 w 1890018"/>
                <a:gd name="connsiteY20" fmla="*/ 2101290 h 2107213"/>
                <a:gd name="connsiteX21" fmla="*/ 457188 w 1890018"/>
                <a:gd name="connsiteY21" fmla="*/ 2063190 h 2107213"/>
                <a:gd name="connsiteX22" fmla="*/ 533388 w 1890018"/>
                <a:gd name="connsiteY22" fmla="*/ 2006040 h 2107213"/>
                <a:gd name="connsiteX23" fmla="*/ 647688 w 1890018"/>
                <a:gd name="connsiteY23" fmla="*/ 1929840 h 2107213"/>
                <a:gd name="connsiteX24" fmla="*/ 704838 w 1890018"/>
                <a:gd name="connsiteY24" fmla="*/ 1986990 h 2107213"/>
                <a:gd name="connsiteX25" fmla="*/ 761988 w 1890018"/>
                <a:gd name="connsiteY25" fmla="*/ 1967940 h 2107213"/>
                <a:gd name="connsiteX26" fmla="*/ 819138 w 1890018"/>
                <a:gd name="connsiteY26" fmla="*/ 1986990 h 2107213"/>
                <a:gd name="connsiteX27" fmla="*/ 857238 w 1890018"/>
                <a:gd name="connsiteY27" fmla="*/ 2044140 h 2107213"/>
                <a:gd name="connsiteX28" fmla="*/ 990588 w 1890018"/>
                <a:gd name="connsiteY28" fmla="*/ 1948890 h 2107213"/>
                <a:gd name="connsiteX29" fmla="*/ 1047738 w 1890018"/>
                <a:gd name="connsiteY29" fmla="*/ 1929840 h 2107213"/>
                <a:gd name="connsiteX30" fmla="*/ 1104888 w 1890018"/>
                <a:gd name="connsiteY30" fmla="*/ 1967940 h 2107213"/>
                <a:gd name="connsiteX31" fmla="*/ 1238238 w 1890018"/>
                <a:gd name="connsiteY31" fmla="*/ 1891740 h 2107213"/>
                <a:gd name="connsiteX32" fmla="*/ 1295388 w 1890018"/>
                <a:gd name="connsiteY32" fmla="*/ 1929840 h 2107213"/>
                <a:gd name="connsiteX33" fmla="*/ 1333488 w 1890018"/>
                <a:gd name="connsiteY33" fmla="*/ 1986990 h 2107213"/>
                <a:gd name="connsiteX34" fmla="*/ 1409688 w 1890018"/>
                <a:gd name="connsiteY34" fmla="*/ 2025090 h 2107213"/>
                <a:gd name="connsiteX35" fmla="*/ 1447788 w 1890018"/>
                <a:gd name="connsiteY35" fmla="*/ 2082240 h 2107213"/>
                <a:gd name="connsiteX36" fmla="*/ 1676388 w 1890018"/>
                <a:gd name="connsiteY36" fmla="*/ 2082240 h 2107213"/>
                <a:gd name="connsiteX37" fmla="*/ 1657338 w 1890018"/>
                <a:gd name="connsiteY37" fmla="*/ 1815540 h 2107213"/>
                <a:gd name="connsiteX38" fmla="*/ 1714488 w 1890018"/>
                <a:gd name="connsiteY38" fmla="*/ 1834590 h 2107213"/>
                <a:gd name="connsiteX39" fmla="*/ 1624982 w 1890018"/>
                <a:gd name="connsiteY39" fmla="*/ 1763520 h 2107213"/>
                <a:gd name="connsiteX40" fmla="*/ 1790688 w 1890018"/>
                <a:gd name="connsiteY40" fmla="*/ 1758390 h 2107213"/>
                <a:gd name="connsiteX41" fmla="*/ 1885938 w 1890018"/>
                <a:gd name="connsiteY41" fmla="*/ 1491690 h 2107213"/>
                <a:gd name="connsiteX42" fmla="*/ 1869042 w 1890018"/>
                <a:gd name="connsiteY42" fmla="*/ 1434541 h 2107213"/>
                <a:gd name="connsiteX43" fmla="*/ 1836688 w 1890018"/>
                <a:gd name="connsiteY43" fmla="*/ 892164 h 2107213"/>
                <a:gd name="connsiteX44" fmla="*/ 1780253 w 1890018"/>
                <a:gd name="connsiteY44" fmla="*/ 653490 h 2107213"/>
                <a:gd name="connsiteX45" fmla="*/ 1643314 w 1890018"/>
                <a:gd name="connsiteY45" fmla="*/ 405840 h 2107213"/>
                <a:gd name="connsiteX46" fmla="*/ 1714488 w 1890018"/>
                <a:gd name="connsiteY46" fmla="*/ 386790 h 2107213"/>
                <a:gd name="connsiteX47" fmla="*/ 1638288 w 1890018"/>
                <a:gd name="connsiteY47" fmla="*/ 348690 h 2107213"/>
                <a:gd name="connsiteX48" fmla="*/ 1450661 w 1890018"/>
                <a:gd name="connsiteY48" fmla="*/ 219187 h 2107213"/>
                <a:gd name="connsiteX49" fmla="*/ 1466838 w 1890018"/>
                <a:gd name="connsiteY49" fmla="*/ 234390 h 2107213"/>
                <a:gd name="connsiteX50" fmla="*/ 1409688 w 1890018"/>
                <a:gd name="connsiteY50" fmla="*/ 196290 h 2107213"/>
                <a:gd name="connsiteX51" fmla="*/ 1371588 w 1890018"/>
                <a:gd name="connsiteY51" fmla="*/ 139140 h 2107213"/>
                <a:gd name="connsiteX52" fmla="*/ 1257288 w 1890018"/>
                <a:gd name="connsiteY52" fmla="*/ 101040 h 2107213"/>
                <a:gd name="connsiteX53" fmla="*/ 1142988 w 1890018"/>
                <a:gd name="connsiteY53" fmla="*/ 43890 h 2107213"/>
                <a:gd name="connsiteX54" fmla="*/ 1085838 w 1890018"/>
                <a:gd name="connsiteY54" fmla="*/ 5790 h 2107213"/>
                <a:gd name="connsiteX55" fmla="*/ 1028688 w 1890018"/>
                <a:gd name="connsiteY55" fmla="*/ 5790 h 2107213"/>
                <a:gd name="connsiteX0" fmla="*/ 1025211 w 1886541"/>
                <a:gd name="connsiteY0" fmla="*/ 5790 h 2107213"/>
                <a:gd name="connsiteX1" fmla="*/ 872811 w 1886541"/>
                <a:gd name="connsiteY1" fmla="*/ 43890 h 2107213"/>
                <a:gd name="connsiteX2" fmla="*/ 815661 w 1886541"/>
                <a:gd name="connsiteY2" fmla="*/ 81990 h 2107213"/>
                <a:gd name="connsiteX3" fmla="*/ 701361 w 1886541"/>
                <a:gd name="connsiteY3" fmla="*/ 120090 h 2107213"/>
                <a:gd name="connsiteX4" fmla="*/ 529911 w 1886541"/>
                <a:gd name="connsiteY4" fmla="*/ 234390 h 2107213"/>
                <a:gd name="connsiteX5" fmla="*/ 358461 w 1886541"/>
                <a:gd name="connsiteY5" fmla="*/ 348690 h 2107213"/>
                <a:gd name="connsiteX6" fmla="*/ 227983 w 1886541"/>
                <a:gd name="connsiteY6" fmla="*/ 315720 h 2107213"/>
                <a:gd name="connsiteX7" fmla="*/ 187011 w 1886541"/>
                <a:gd name="connsiteY7" fmla="*/ 558240 h 2107213"/>
                <a:gd name="connsiteX8" fmla="*/ 148911 w 1886541"/>
                <a:gd name="connsiteY8" fmla="*/ 615390 h 2107213"/>
                <a:gd name="connsiteX9" fmla="*/ 74147 w 1886541"/>
                <a:gd name="connsiteY9" fmla="*/ 658620 h 2107213"/>
                <a:gd name="connsiteX10" fmla="*/ 102 w 1886541"/>
                <a:gd name="connsiteY10" fmla="*/ 769073 h 2107213"/>
                <a:gd name="connsiteX11" fmla="*/ 53661 w 1886541"/>
                <a:gd name="connsiteY11" fmla="*/ 920190 h 2107213"/>
                <a:gd name="connsiteX12" fmla="*/ 72711 w 1886541"/>
                <a:gd name="connsiteY12" fmla="*/ 1205940 h 2107213"/>
                <a:gd name="connsiteX13" fmla="*/ 91761 w 1886541"/>
                <a:gd name="connsiteY13" fmla="*/ 1263090 h 2107213"/>
                <a:gd name="connsiteX14" fmla="*/ 110811 w 1886541"/>
                <a:gd name="connsiteY14" fmla="*/ 1339290 h 2107213"/>
                <a:gd name="connsiteX15" fmla="*/ 129861 w 1886541"/>
                <a:gd name="connsiteY15" fmla="*/ 1434540 h 2107213"/>
                <a:gd name="connsiteX16" fmla="*/ 167961 w 1886541"/>
                <a:gd name="connsiteY16" fmla="*/ 1548840 h 2107213"/>
                <a:gd name="connsiteX17" fmla="*/ 187011 w 1886541"/>
                <a:gd name="connsiteY17" fmla="*/ 1605990 h 2107213"/>
                <a:gd name="connsiteX18" fmla="*/ 263211 w 1886541"/>
                <a:gd name="connsiteY18" fmla="*/ 1720290 h 2107213"/>
                <a:gd name="connsiteX19" fmla="*/ 415611 w 1886541"/>
                <a:gd name="connsiteY19" fmla="*/ 1891740 h 2107213"/>
                <a:gd name="connsiteX20" fmla="*/ 396561 w 1886541"/>
                <a:gd name="connsiteY20" fmla="*/ 2101290 h 2107213"/>
                <a:gd name="connsiteX21" fmla="*/ 453711 w 1886541"/>
                <a:gd name="connsiteY21" fmla="*/ 2063190 h 2107213"/>
                <a:gd name="connsiteX22" fmla="*/ 529911 w 1886541"/>
                <a:gd name="connsiteY22" fmla="*/ 2006040 h 2107213"/>
                <a:gd name="connsiteX23" fmla="*/ 644211 w 1886541"/>
                <a:gd name="connsiteY23" fmla="*/ 1929840 h 2107213"/>
                <a:gd name="connsiteX24" fmla="*/ 701361 w 1886541"/>
                <a:gd name="connsiteY24" fmla="*/ 1986990 h 2107213"/>
                <a:gd name="connsiteX25" fmla="*/ 758511 w 1886541"/>
                <a:gd name="connsiteY25" fmla="*/ 1967940 h 2107213"/>
                <a:gd name="connsiteX26" fmla="*/ 815661 w 1886541"/>
                <a:gd name="connsiteY26" fmla="*/ 1986990 h 2107213"/>
                <a:gd name="connsiteX27" fmla="*/ 853761 w 1886541"/>
                <a:gd name="connsiteY27" fmla="*/ 2044140 h 2107213"/>
                <a:gd name="connsiteX28" fmla="*/ 987111 w 1886541"/>
                <a:gd name="connsiteY28" fmla="*/ 1948890 h 2107213"/>
                <a:gd name="connsiteX29" fmla="*/ 1044261 w 1886541"/>
                <a:gd name="connsiteY29" fmla="*/ 1929840 h 2107213"/>
                <a:gd name="connsiteX30" fmla="*/ 1101411 w 1886541"/>
                <a:gd name="connsiteY30" fmla="*/ 1967940 h 2107213"/>
                <a:gd name="connsiteX31" fmla="*/ 1234761 w 1886541"/>
                <a:gd name="connsiteY31" fmla="*/ 1891740 h 2107213"/>
                <a:gd name="connsiteX32" fmla="*/ 1291911 w 1886541"/>
                <a:gd name="connsiteY32" fmla="*/ 1929840 h 2107213"/>
                <a:gd name="connsiteX33" fmla="*/ 1330011 w 1886541"/>
                <a:gd name="connsiteY33" fmla="*/ 1986990 h 2107213"/>
                <a:gd name="connsiteX34" fmla="*/ 1406211 w 1886541"/>
                <a:gd name="connsiteY34" fmla="*/ 2025090 h 2107213"/>
                <a:gd name="connsiteX35" fmla="*/ 1444311 w 1886541"/>
                <a:gd name="connsiteY35" fmla="*/ 2082240 h 2107213"/>
                <a:gd name="connsiteX36" fmla="*/ 1672911 w 1886541"/>
                <a:gd name="connsiteY36" fmla="*/ 2082240 h 2107213"/>
                <a:gd name="connsiteX37" fmla="*/ 1653861 w 1886541"/>
                <a:gd name="connsiteY37" fmla="*/ 1815540 h 2107213"/>
                <a:gd name="connsiteX38" fmla="*/ 1711011 w 1886541"/>
                <a:gd name="connsiteY38" fmla="*/ 1834590 h 2107213"/>
                <a:gd name="connsiteX39" fmla="*/ 1621505 w 1886541"/>
                <a:gd name="connsiteY39" fmla="*/ 1763520 h 2107213"/>
                <a:gd name="connsiteX40" fmla="*/ 1787211 w 1886541"/>
                <a:gd name="connsiteY40" fmla="*/ 1758390 h 2107213"/>
                <a:gd name="connsiteX41" fmla="*/ 1882461 w 1886541"/>
                <a:gd name="connsiteY41" fmla="*/ 1491690 h 2107213"/>
                <a:gd name="connsiteX42" fmla="*/ 1865565 w 1886541"/>
                <a:gd name="connsiteY42" fmla="*/ 1434541 h 2107213"/>
                <a:gd name="connsiteX43" fmla="*/ 1833211 w 1886541"/>
                <a:gd name="connsiteY43" fmla="*/ 892164 h 2107213"/>
                <a:gd name="connsiteX44" fmla="*/ 1776776 w 1886541"/>
                <a:gd name="connsiteY44" fmla="*/ 653490 h 2107213"/>
                <a:gd name="connsiteX45" fmla="*/ 1639837 w 1886541"/>
                <a:gd name="connsiteY45" fmla="*/ 405840 h 2107213"/>
                <a:gd name="connsiteX46" fmla="*/ 1711011 w 1886541"/>
                <a:gd name="connsiteY46" fmla="*/ 386790 h 2107213"/>
                <a:gd name="connsiteX47" fmla="*/ 1634811 w 1886541"/>
                <a:gd name="connsiteY47" fmla="*/ 348690 h 2107213"/>
                <a:gd name="connsiteX48" fmla="*/ 1447184 w 1886541"/>
                <a:gd name="connsiteY48" fmla="*/ 219187 h 2107213"/>
                <a:gd name="connsiteX49" fmla="*/ 1463361 w 1886541"/>
                <a:gd name="connsiteY49" fmla="*/ 234390 h 2107213"/>
                <a:gd name="connsiteX50" fmla="*/ 1406211 w 1886541"/>
                <a:gd name="connsiteY50" fmla="*/ 196290 h 2107213"/>
                <a:gd name="connsiteX51" fmla="*/ 1368111 w 1886541"/>
                <a:gd name="connsiteY51" fmla="*/ 139140 h 2107213"/>
                <a:gd name="connsiteX52" fmla="*/ 1253811 w 1886541"/>
                <a:gd name="connsiteY52" fmla="*/ 101040 h 2107213"/>
                <a:gd name="connsiteX53" fmla="*/ 1139511 w 1886541"/>
                <a:gd name="connsiteY53" fmla="*/ 43890 h 2107213"/>
                <a:gd name="connsiteX54" fmla="*/ 1082361 w 1886541"/>
                <a:gd name="connsiteY54" fmla="*/ 5790 h 2107213"/>
                <a:gd name="connsiteX55" fmla="*/ 1025211 w 1886541"/>
                <a:gd name="connsiteY55" fmla="*/ 5790 h 2107213"/>
                <a:gd name="connsiteX0" fmla="*/ 1025211 w 1886541"/>
                <a:gd name="connsiteY0" fmla="*/ 5790 h 2107213"/>
                <a:gd name="connsiteX1" fmla="*/ 872811 w 1886541"/>
                <a:gd name="connsiteY1" fmla="*/ 43890 h 2107213"/>
                <a:gd name="connsiteX2" fmla="*/ 815661 w 1886541"/>
                <a:gd name="connsiteY2" fmla="*/ 81990 h 2107213"/>
                <a:gd name="connsiteX3" fmla="*/ 701361 w 1886541"/>
                <a:gd name="connsiteY3" fmla="*/ 120090 h 2107213"/>
                <a:gd name="connsiteX4" fmla="*/ 529911 w 1886541"/>
                <a:gd name="connsiteY4" fmla="*/ 234390 h 2107213"/>
                <a:gd name="connsiteX5" fmla="*/ 358461 w 1886541"/>
                <a:gd name="connsiteY5" fmla="*/ 348690 h 2107213"/>
                <a:gd name="connsiteX6" fmla="*/ 227983 w 1886541"/>
                <a:gd name="connsiteY6" fmla="*/ 315720 h 2107213"/>
                <a:gd name="connsiteX7" fmla="*/ 187011 w 1886541"/>
                <a:gd name="connsiteY7" fmla="*/ 558240 h 2107213"/>
                <a:gd name="connsiteX8" fmla="*/ 112247 w 1886541"/>
                <a:gd name="connsiteY8" fmla="*/ 562087 h 2107213"/>
                <a:gd name="connsiteX9" fmla="*/ 74147 w 1886541"/>
                <a:gd name="connsiteY9" fmla="*/ 658620 h 2107213"/>
                <a:gd name="connsiteX10" fmla="*/ 102 w 1886541"/>
                <a:gd name="connsiteY10" fmla="*/ 769073 h 2107213"/>
                <a:gd name="connsiteX11" fmla="*/ 53661 w 1886541"/>
                <a:gd name="connsiteY11" fmla="*/ 920190 h 2107213"/>
                <a:gd name="connsiteX12" fmla="*/ 72711 w 1886541"/>
                <a:gd name="connsiteY12" fmla="*/ 1205940 h 2107213"/>
                <a:gd name="connsiteX13" fmla="*/ 91761 w 1886541"/>
                <a:gd name="connsiteY13" fmla="*/ 1263090 h 2107213"/>
                <a:gd name="connsiteX14" fmla="*/ 110811 w 1886541"/>
                <a:gd name="connsiteY14" fmla="*/ 1339290 h 2107213"/>
                <a:gd name="connsiteX15" fmla="*/ 129861 w 1886541"/>
                <a:gd name="connsiteY15" fmla="*/ 1434540 h 2107213"/>
                <a:gd name="connsiteX16" fmla="*/ 167961 w 1886541"/>
                <a:gd name="connsiteY16" fmla="*/ 1548840 h 2107213"/>
                <a:gd name="connsiteX17" fmla="*/ 187011 w 1886541"/>
                <a:gd name="connsiteY17" fmla="*/ 1605990 h 2107213"/>
                <a:gd name="connsiteX18" fmla="*/ 263211 w 1886541"/>
                <a:gd name="connsiteY18" fmla="*/ 1720290 h 2107213"/>
                <a:gd name="connsiteX19" fmla="*/ 415611 w 1886541"/>
                <a:gd name="connsiteY19" fmla="*/ 1891740 h 2107213"/>
                <a:gd name="connsiteX20" fmla="*/ 396561 w 1886541"/>
                <a:gd name="connsiteY20" fmla="*/ 2101290 h 2107213"/>
                <a:gd name="connsiteX21" fmla="*/ 453711 w 1886541"/>
                <a:gd name="connsiteY21" fmla="*/ 2063190 h 2107213"/>
                <a:gd name="connsiteX22" fmla="*/ 529911 w 1886541"/>
                <a:gd name="connsiteY22" fmla="*/ 2006040 h 2107213"/>
                <a:gd name="connsiteX23" fmla="*/ 644211 w 1886541"/>
                <a:gd name="connsiteY23" fmla="*/ 1929840 h 2107213"/>
                <a:gd name="connsiteX24" fmla="*/ 701361 w 1886541"/>
                <a:gd name="connsiteY24" fmla="*/ 1986990 h 2107213"/>
                <a:gd name="connsiteX25" fmla="*/ 758511 w 1886541"/>
                <a:gd name="connsiteY25" fmla="*/ 1967940 h 2107213"/>
                <a:gd name="connsiteX26" fmla="*/ 815661 w 1886541"/>
                <a:gd name="connsiteY26" fmla="*/ 1986990 h 2107213"/>
                <a:gd name="connsiteX27" fmla="*/ 853761 w 1886541"/>
                <a:gd name="connsiteY27" fmla="*/ 2044140 h 2107213"/>
                <a:gd name="connsiteX28" fmla="*/ 987111 w 1886541"/>
                <a:gd name="connsiteY28" fmla="*/ 1948890 h 2107213"/>
                <a:gd name="connsiteX29" fmla="*/ 1044261 w 1886541"/>
                <a:gd name="connsiteY29" fmla="*/ 1929840 h 2107213"/>
                <a:gd name="connsiteX30" fmla="*/ 1101411 w 1886541"/>
                <a:gd name="connsiteY30" fmla="*/ 1967940 h 2107213"/>
                <a:gd name="connsiteX31" fmla="*/ 1234761 w 1886541"/>
                <a:gd name="connsiteY31" fmla="*/ 1891740 h 2107213"/>
                <a:gd name="connsiteX32" fmla="*/ 1291911 w 1886541"/>
                <a:gd name="connsiteY32" fmla="*/ 1929840 h 2107213"/>
                <a:gd name="connsiteX33" fmla="*/ 1330011 w 1886541"/>
                <a:gd name="connsiteY33" fmla="*/ 1986990 h 2107213"/>
                <a:gd name="connsiteX34" fmla="*/ 1406211 w 1886541"/>
                <a:gd name="connsiteY34" fmla="*/ 2025090 h 2107213"/>
                <a:gd name="connsiteX35" fmla="*/ 1444311 w 1886541"/>
                <a:gd name="connsiteY35" fmla="*/ 2082240 h 2107213"/>
                <a:gd name="connsiteX36" fmla="*/ 1672911 w 1886541"/>
                <a:gd name="connsiteY36" fmla="*/ 2082240 h 2107213"/>
                <a:gd name="connsiteX37" fmla="*/ 1653861 w 1886541"/>
                <a:gd name="connsiteY37" fmla="*/ 1815540 h 2107213"/>
                <a:gd name="connsiteX38" fmla="*/ 1711011 w 1886541"/>
                <a:gd name="connsiteY38" fmla="*/ 1834590 h 2107213"/>
                <a:gd name="connsiteX39" fmla="*/ 1621505 w 1886541"/>
                <a:gd name="connsiteY39" fmla="*/ 1763520 h 2107213"/>
                <a:gd name="connsiteX40" fmla="*/ 1787211 w 1886541"/>
                <a:gd name="connsiteY40" fmla="*/ 1758390 h 2107213"/>
                <a:gd name="connsiteX41" fmla="*/ 1882461 w 1886541"/>
                <a:gd name="connsiteY41" fmla="*/ 1491690 h 2107213"/>
                <a:gd name="connsiteX42" fmla="*/ 1865565 w 1886541"/>
                <a:gd name="connsiteY42" fmla="*/ 1434541 h 2107213"/>
                <a:gd name="connsiteX43" fmla="*/ 1833211 w 1886541"/>
                <a:gd name="connsiteY43" fmla="*/ 892164 h 2107213"/>
                <a:gd name="connsiteX44" fmla="*/ 1776776 w 1886541"/>
                <a:gd name="connsiteY44" fmla="*/ 653490 h 2107213"/>
                <a:gd name="connsiteX45" fmla="*/ 1639837 w 1886541"/>
                <a:gd name="connsiteY45" fmla="*/ 405840 h 2107213"/>
                <a:gd name="connsiteX46" fmla="*/ 1711011 w 1886541"/>
                <a:gd name="connsiteY46" fmla="*/ 386790 h 2107213"/>
                <a:gd name="connsiteX47" fmla="*/ 1634811 w 1886541"/>
                <a:gd name="connsiteY47" fmla="*/ 348690 h 2107213"/>
                <a:gd name="connsiteX48" fmla="*/ 1447184 w 1886541"/>
                <a:gd name="connsiteY48" fmla="*/ 219187 h 2107213"/>
                <a:gd name="connsiteX49" fmla="*/ 1463361 w 1886541"/>
                <a:gd name="connsiteY49" fmla="*/ 234390 h 2107213"/>
                <a:gd name="connsiteX50" fmla="*/ 1406211 w 1886541"/>
                <a:gd name="connsiteY50" fmla="*/ 196290 h 2107213"/>
                <a:gd name="connsiteX51" fmla="*/ 1368111 w 1886541"/>
                <a:gd name="connsiteY51" fmla="*/ 139140 h 2107213"/>
                <a:gd name="connsiteX52" fmla="*/ 1253811 w 1886541"/>
                <a:gd name="connsiteY52" fmla="*/ 101040 h 2107213"/>
                <a:gd name="connsiteX53" fmla="*/ 1139511 w 1886541"/>
                <a:gd name="connsiteY53" fmla="*/ 43890 h 2107213"/>
                <a:gd name="connsiteX54" fmla="*/ 1082361 w 1886541"/>
                <a:gd name="connsiteY54" fmla="*/ 5790 h 2107213"/>
                <a:gd name="connsiteX55" fmla="*/ 1025211 w 1886541"/>
                <a:gd name="connsiteY55" fmla="*/ 5790 h 210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86541" h="2107213">
                  <a:moveTo>
                    <a:pt x="1025211" y="5790"/>
                  </a:moveTo>
                  <a:cubicBezTo>
                    <a:pt x="990286" y="12140"/>
                    <a:pt x="911863" y="24364"/>
                    <a:pt x="872811" y="43890"/>
                  </a:cubicBezTo>
                  <a:cubicBezTo>
                    <a:pt x="852333" y="54129"/>
                    <a:pt x="836583" y="72691"/>
                    <a:pt x="815661" y="81990"/>
                  </a:cubicBezTo>
                  <a:cubicBezTo>
                    <a:pt x="778961" y="98301"/>
                    <a:pt x="734777" y="97813"/>
                    <a:pt x="701361" y="120090"/>
                  </a:cubicBezTo>
                  <a:lnTo>
                    <a:pt x="529911" y="234390"/>
                  </a:lnTo>
                  <a:cubicBezTo>
                    <a:pt x="472761" y="272490"/>
                    <a:pt x="408782" y="335135"/>
                    <a:pt x="358461" y="348690"/>
                  </a:cubicBezTo>
                  <a:cubicBezTo>
                    <a:pt x="308140" y="362245"/>
                    <a:pt x="271476" y="326710"/>
                    <a:pt x="227983" y="315720"/>
                  </a:cubicBezTo>
                  <a:cubicBezTo>
                    <a:pt x="214326" y="396560"/>
                    <a:pt x="206300" y="517179"/>
                    <a:pt x="187011" y="558240"/>
                  </a:cubicBezTo>
                  <a:cubicBezTo>
                    <a:pt x="167722" y="599301"/>
                    <a:pt x="131058" y="545357"/>
                    <a:pt x="112247" y="562087"/>
                  </a:cubicBezTo>
                  <a:cubicBezTo>
                    <a:pt x="93436" y="578817"/>
                    <a:pt x="92838" y="624122"/>
                    <a:pt x="74147" y="658620"/>
                  </a:cubicBezTo>
                  <a:cubicBezTo>
                    <a:pt x="55456" y="693118"/>
                    <a:pt x="3516" y="725478"/>
                    <a:pt x="102" y="769073"/>
                  </a:cubicBezTo>
                  <a:cubicBezTo>
                    <a:pt x="-3312" y="812668"/>
                    <a:pt x="80990" y="838202"/>
                    <a:pt x="53661" y="920190"/>
                  </a:cubicBezTo>
                  <a:cubicBezTo>
                    <a:pt x="60011" y="1015440"/>
                    <a:pt x="62169" y="1111062"/>
                    <a:pt x="72711" y="1205940"/>
                  </a:cubicBezTo>
                  <a:cubicBezTo>
                    <a:pt x="74929" y="1225898"/>
                    <a:pt x="86244" y="1243782"/>
                    <a:pt x="91761" y="1263090"/>
                  </a:cubicBezTo>
                  <a:cubicBezTo>
                    <a:pt x="98954" y="1288264"/>
                    <a:pt x="105131" y="1313732"/>
                    <a:pt x="110811" y="1339290"/>
                  </a:cubicBezTo>
                  <a:cubicBezTo>
                    <a:pt x="117835" y="1370898"/>
                    <a:pt x="121342" y="1403302"/>
                    <a:pt x="129861" y="1434540"/>
                  </a:cubicBezTo>
                  <a:cubicBezTo>
                    <a:pt x="140428" y="1473286"/>
                    <a:pt x="155261" y="1510740"/>
                    <a:pt x="167961" y="1548840"/>
                  </a:cubicBezTo>
                  <a:cubicBezTo>
                    <a:pt x="174311" y="1567890"/>
                    <a:pt x="175872" y="1589282"/>
                    <a:pt x="187011" y="1605990"/>
                  </a:cubicBezTo>
                  <a:cubicBezTo>
                    <a:pt x="212411" y="1644090"/>
                    <a:pt x="230832" y="1687911"/>
                    <a:pt x="263211" y="1720290"/>
                  </a:cubicBezTo>
                  <a:cubicBezTo>
                    <a:pt x="393700" y="1850779"/>
                    <a:pt x="347623" y="1789758"/>
                    <a:pt x="415611" y="1891740"/>
                  </a:cubicBezTo>
                  <a:cubicBezTo>
                    <a:pt x="409261" y="1961590"/>
                    <a:pt x="381346" y="2032822"/>
                    <a:pt x="396561" y="2101290"/>
                  </a:cubicBezTo>
                  <a:cubicBezTo>
                    <a:pt x="401528" y="2123640"/>
                    <a:pt x="435080" y="2076498"/>
                    <a:pt x="453711" y="2063190"/>
                  </a:cubicBezTo>
                  <a:cubicBezTo>
                    <a:pt x="479547" y="2044736"/>
                    <a:pt x="503900" y="2024247"/>
                    <a:pt x="529911" y="2006040"/>
                  </a:cubicBezTo>
                  <a:cubicBezTo>
                    <a:pt x="567424" y="1979781"/>
                    <a:pt x="644211" y="1929840"/>
                    <a:pt x="644211" y="1929840"/>
                  </a:cubicBezTo>
                  <a:cubicBezTo>
                    <a:pt x="663261" y="1948890"/>
                    <a:pt x="675803" y="1978471"/>
                    <a:pt x="701361" y="1986990"/>
                  </a:cubicBezTo>
                  <a:cubicBezTo>
                    <a:pt x="720411" y="1993340"/>
                    <a:pt x="738431" y="1967940"/>
                    <a:pt x="758511" y="1967940"/>
                  </a:cubicBezTo>
                  <a:cubicBezTo>
                    <a:pt x="778591" y="1967940"/>
                    <a:pt x="796611" y="1980640"/>
                    <a:pt x="815661" y="1986990"/>
                  </a:cubicBezTo>
                  <a:cubicBezTo>
                    <a:pt x="828361" y="2006040"/>
                    <a:pt x="831096" y="2040902"/>
                    <a:pt x="853761" y="2044140"/>
                  </a:cubicBezTo>
                  <a:cubicBezTo>
                    <a:pt x="966470" y="2060241"/>
                    <a:pt x="932586" y="1992510"/>
                    <a:pt x="987111" y="1948890"/>
                  </a:cubicBezTo>
                  <a:cubicBezTo>
                    <a:pt x="1002791" y="1936346"/>
                    <a:pt x="1025211" y="1936190"/>
                    <a:pt x="1044261" y="1929840"/>
                  </a:cubicBezTo>
                  <a:cubicBezTo>
                    <a:pt x="1063311" y="1942540"/>
                    <a:pt x="1078693" y="1965100"/>
                    <a:pt x="1101411" y="1967940"/>
                  </a:cubicBezTo>
                  <a:cubicBezTo>
                    <a:pt x="1195572" y="1979710"/>
                    <a:pt x="1195346" y="1950863"/>
                    <a:pt x="1234761" y="1891740"/>
                  </a:cubicBezTo>
                  <a:cubicBezTo>
                    <a:pt x="1253811" y="1904440"/>
                    <a:pt x="1275722" y="1913651"/>
                    <a:pt x="1291911" y="1929840"/>
                  </a:cubicBezTo>
                  <a:cubicBezTo>
                    <a:pt x="1308100" y="1946029"/>
                    <a:pt x="1312422" y="1972333"/>
                    <a:pt x="1330011" y="1986990"/>
                  </a:cubicBezTo>
                  <a:cubicBezTo>
                    <a:pt x="1351827" y="2005170"/>
                    <a:pt x="1380811" y="2012390"/>
                    <a:pt x="1406211" y="2025090"/>
                  </a:cubicBezTo>
                  <a:cubicBezTo>
                    <a:pt x="1418911" y="2044140"/>
                    <a:pt x="1426433" y="2067937"/>
                    <a:pt x="1444311" y="2082240"/>
                  </a:cubicBezTo>
                  <a:cubicBezTo>
                    <a:pt x="1498799" y="2125831"/>
                    <a:pt x="1645335" y="2085304"/>
                    <a:pt x="1672911" y="2082240"/>
                  </a:cubicBezTo>
                  <a:cubicBezTo>
                    <a:pt x="1618622" y="1919372"/>
                    <a:pt x="1629830" y="2007791"/>
                    <a:pt x="1653861" y="1815540"/>
                  </a:cubicBezTo>
                  <a:cubicBezTo>
                    <a:pt x="1672911" y="1821890"/>
                    <a:pt x="1716404" y="1843260"/>
                    <a:pt x="1711011" y="1834590"/>
                  </a:cubicBezTo>
                  <a:cubicBezTo>
                    <a:pt x="1705618" y="1825920"/>
                    <a:pt x="1548286" y="1873348"/>
                    <a:pt x="1621505" y="1763520"/>
                  </a:cubicBezTo>
                  <a:cubicBezTo>
                    <a:pt x="1627855" y="1738120"/>
                    <a:pt x="1743718" y="1803695"/>
                    <a:pt x="1787211" y="1758390"/>
                  </a:cubicBezTo>
                  <a:cubicBezTo>
                    <a:pt x="1830704" y="1713085"/>
                    <a:pt x="1869402" y="1545665"/>
                    <a:pt x="1882461" y="1491690"/>
                  </a:cubicBezTo>
                  <a:cubicBezTo>
                    <a:pt x="1895520" y="1437715"/>
                    <a:pt x="1873773" y="1534462"/>
                    <a:pt x="1865565" y="1434541"/>
                  </a:cubicBezTo>
                  <a:cubicBezTo>
                    <a:pt x="1857357" y="1334620"/>
                    <a:pt x="1848009" y="1022339"/>
                    <a:pt x="1833211" y="892164"/>
                  </a:cubicBezTo>
                  <a:cubicBezTo>
                    <a:pt x="1818413" y="761989"/>
                    <a:pt x="1809005" y="734544"/>
                    <a:pt x="1776776" y="653490"/>
                  </a:cubicBezTo>
                  <a:cubicBezTo>
                    <a:pt x="1744547" y="572436"/>
                    <a:pt x="1650798" y="450290"/>
                    <a:pt x="1639837" y="405840"/>
                  </a:cubicBezTo>
                  <a:cubicBezTo>
                    <a:pt x="1628876" y="361390"/>
                    <a:pt x="1711849" y="396315"/>
                    <a:pt x="1711011" y="386790"/>
                  </a:cubicBezTo>
                  <a:cubicBezTo>
                    <a:pt x="1710173" y="377265"/>
                    <a:pt x="1678782" y="376624"/>
                    <a:pt x="1634811" y="348690"/>
                  </a:cubicBezTo>
                  <a:cubicBezTo>
                    <a:pt x="1590840" y="320756"/>
                    <a:pt x="1485284" y="244587"/>
                    <a:pt x="1447184" y="219187"/>
                  </a:cubicBezTo>
                  <a:cubicBezTo>
                    <a:pt x="1452576" y="224255"/>
                    <a:pt x="1470190" y="238206"/>
                    <a:pt x="1463361" y="234390"/>
                  </a:cubicBezTo>
                  <a:cubicBezTo>
                    <a:pt x="1456532" y="230574"/>
                    <a:pt x="1425261" y="208990"/>
                    <a:pt x="1406211" y="196290"/>
                  </a:cubicBezTo>
                  <a:cubicBezTo>
                    <a:pt x="1393511" y="177240"/>
                    <a:pt x="1387526" y="151274"/>
                    <a:pt x="1368111" y="139140"/>
                  </a:cubicBezTo>
                  <a:cubicBezTo>
                    <a:pt x="1334055" y="117855"/>
                    <a:pt x="1287227" y="123317"/>
                    <a:pt x="1253811" y="101040"/>
                  </a:cubicBezTo>
                  <a:cubicBezTo>
                    <a:pt x="1090027" y="-8149"/>
                    <a:pt x="1297252" y="122760"/>
                    <a:pt x="1139511" y="43890"/>
                  </a:cubicBezTo>
                  <a:cubicBezTo>
                    <a:pt x="1119033" y="33651"/>
                    <a:pt x="1102839" y="16029"/>
                    <a:pt x="1082361" y="5790"/>
                  </a:cubicBezTo>
                  <a:cubicBezTo>
                    <a:pt x="1064400" y="-3190"/>
                    <a:pt x="1060136" y="-560"/>
                    <a:pt x="1025211" y="5790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9" name="Прямоугольник 8"/>
          <p:cNvSpPr/>
          <p:nvPr/>
        </p:nvSpPr>
        <p:spPr>
          <a:xfrm>
            <a:off x="215957" y="2498198"/>
            <a:ext cx="2838924" cy="4950726"/>
          </a:xfrm>
          <a:custGeom>
            <a:avLst/>
            <a:gdLst>
              <a:gd name="connsiteX0" fmla="*/ 0 w 2685690"/>
              <a:gd name="connsiteY0" fmla="*/ 0 h 4919195"/>
              <a:gd name="connsiteX1" fmla="*/ 2685690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685690"/>
              <a:gd name="connsiteY0" fmla="*/ 0 h 4919195"/>
              <a:gd name="connsiteX1" fmla="*/ 2023538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685690"/>
              <a:gd name="connsiteY0" fmla="*/ 0 h 4919195"/>
              <a:gd name="connsiteX1" fmla="*/ 2023538 w 2685690"/>
              <a:gd name="connsiteY1" fmla="*/ 0 h 4919195"/>
              <a:gd name="connsiteX2" fmla="*/ 2685690 w 2685690"/>
              <a:gd name="connsiteY2" fmla="*/ 4919195 h 4919195"/>
              <a:gd name="connsiteX3" fmla="*/ 0 w 2685690"/>
              <a:gd name="connsiteY3" fmla="*/ 4919195 h 4919195"/>
              <a:gd name="connsiteX4" fmla="*/ 0 w 2685690"/>
              <a:gd name="connsiteY4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94450"/>
              <a:gd name="connsiteY0" fmla="*/ 0 h 4919195"/>
              <a:gd name="connsiteX1" fmla="*/ 2023538 w 2894450"/>
              <a:gd name="connsiteY1" fmla="*/ 0 h 4919195"/>
              <a:gd name="connsiteX2" fmla="*/ 2671532 w 2894450"/>
              <a:gd name="connsiteY2" fmla="*/ 607609 h 4919195"/>
              <a:gd name="connsiteX3" fmla="*/ 2685690 w 2894450"/>
              <a:gd name="connsiteY3" fmla="*/ 4919195 h 4919195"/>
              <a:gd name="connsiteX4" fmla="*/ 0 w 2894450"/>
              <a:gd name="connsiteY4" fmla="*/ 4919195 h 4919195"/>
              <a:gd name="connsiteX5" fmla="*/ 0 w 2894450"/>
              <a:gd name="connsiteY5" fmla="*/ 0 h 4919195"/>
              <a:gd name="connsiteX0" fmla="*/ 0 w 2847755"/>
              <a:gd name="connsiteY0" fmla="*/ 0 h 4919195"/>
              <a:gd name="connsiteX1" fmla="*/ 2023538 w 2847755"/>
              <a:gd name="connsiteY1" fmla="*/ 0 h 4919195"/>
              <a:gd name="connsiteX2" fmla="*/ 2671532 w 2847755"/>
              <a:gd name="connsiteY2" fmla="*/ 607609 h 4919195"/>
              <a:gd name="connsiteX3" fmla="*/ 2482346 w 2847755"/>
              <a:gd name="connsiteY3" fmla="*/ 1206699 h 4919195"/>
              <a:gd name="connsiteX4" fmla="*/ 2685690 w 2847755"/>
              <a:gd name="connsiteY4" fmla="*/ 4919195 h 4919195"/>
              <a:gd name="connsiteX5" fmla="*/ 0 w 2847755"/>
              <a:gd name="connsiteY5" fmla="*/ 4919195 h 4919195"/>
              <a:gd name="connsiteX6" fmla="*/ 0 w 2847755"/>
              <a:gd name="connsiteY6" fmla="*/ 0 h 4919195"/>
              <a:gd name="connsiteX0" fmla="*/ 0 w 2779257"/>
              <a:gd name="connsiteY0" fmla="*/ 0 h 4919195"/>
              <a:gd name="connsiteX1" fmla="*/ 2023538 w 2779257"/>
              <a:gd name="connsiteY1" fmla="*/ 0 h 4919195"/>
              <a:gd name="connsiteX2" fmla="*/ 2671532 w 2779257"/>
              <a:gd name="connsiteY2" fmla="*/ 607609 h 4919195"/>
              <a:gd name="connsiteX3" fmla="*/ 2482346 w 2779257"/>
              <a:gd name="connsiteY3" fmla="*/ 1206699 h 4919195"/>
              <a:gd name="connsiteX4" fmla="*/ 1962085 w 2779257"/>
              <a:gd name="connsiteY4" fmla="*/ 1159402 h 4919195"/>
              <a:gd name="connsiteX5" fmla="*/ 2685690 w 2779257"/>
              <a:gd name="connsiteY5" fmla="*/ 4919195 h 4919195"/>
              <a:gd name="connsiteX6" fmla="*/ 0 w 2779257"/>
              <a:gd name="connsiteY6" fmla="*/ 4919195 h 4919195"/>
              <a:gd name="connsiteX7" fmla="*/ 0 w 2779257"/>
              <a:gd name="connsiteY7" fmla="*/ 0 h 4919195"/>
              <a:gd name="connsiteX0" fmla="*/ 0 w 2786054"/>
              <a:gd name="connsiteY0" fmla="*/ 0 h 4919195"/>
              <a:gd name="connsiteX1" fmla="*/ 2023538 w 2786054"/>
              <a:gd name="connsiteY1" fmla="*/ 0 h 4919195"/>
              <a:gd name="connsiteX2" fmla="*/ 2671532 w 2786054"/>
              <a:gd name="connsiteY2" fmla="*/ 607609 h 4919195"/>
              <a:gd name="connsiteX3" fmla="*/ 2482346 w 2786054"/>
              <a:gd name="connsiteY3" fmla="*/ 1206699 h 4919195"/>
              <a:gd name="connsiteX4" fmla="*/ 2056678 w 2786054"/>
              <a:gd name="connsiteY4" fmla="*/ 1033278 h 4919195"/>
              <a:gd name="connsiteX5" fmla="*/ 2685690 w 2786054"/>
              <a:gd name="connsiteY5" fmla="*/ 4919195 h 4919195"/>
              <a:gd name="connsiteX6" fmla="*/ 0 w 2786054"/>
              <a:gd name="connsiteY6" fmla="*/ 4919195 h 4919195"/>
              <a:gd name="connsiteX7" fmla="*/ 0 w 2786054"/>
              <a:gd name="connsiteY7" fmla="*/ 0 h 4919195"/>
              <a:gd name="connsiteX0" fmla="*/ 0 w 2786054"/>
              <a:gd name="connsiteY0" fmla="*/ 0 h 4919195"/>
              <a:gd name="connsiteX1" fmla="*/ 2023538 w 2786054"/>
              <a:gd name="connsiteY1" fmla="*/ 0 h 4919195"/>
              <a:gd name="connsiteX2" fmla="*/ 2671532 w 2786054"/>
              <a:gd name="connsiteY2" fmla="*/ 607609 h 4919195"/>
              <a:gd name="connsiteX3" fmla="*/ 2482346 w 2786054"/>
              <a:gd name="connsiteY3" fmla="*/ 1206699 h 4919195"/>
              <a:gd name="connsiteX4" fmla="*/ 2056678 w 2786054"/>
              <a:gd name="connsiteY4" fmla="*/ 1033278 h 4919195"/>
              <a:gd name="connsiteX5" fmla="*/ 2685690 w 2786054"/>
              <a:gd name="connsiteY5" fmla="*/ 4919195 h 4919195"/>
              <a:gd name="connsiteX6" fmla="*/ 0 w 2786054"/>
              <a:gd name="connsiteY6" fmla="*/ 4919195 h 4919195"/>
              <a:gd name="connsiteX7" fmla="*/ 0 w 2786054"/>
              <a:gd name="connsiteY7" fmla="*/ 0 h 4919195"/>
              <a:gd name="connsiteX0" fmla="*/ 0 w 2829987"/>
              <a:gd name="connsiteY0" fmla="*/ 0 h 4919195"/>
              <a:gd name="connsiteX1" fmla="*/ 2023538 w 2829987"/>
              <a:gd name="connsiteY1" fmla="*/ 0 h 4919195"/>
              <a:gd name="connsiteX2" fmla="*/ 2671532 w 2829987"/>
              <a:gd name="connsiteY2" fmla="*/ 607609 h 4919195"/>
              <a:gd name="connsiteX3" fmla="*/ 2482346 w 2829987"/>
              <a:gd name="connsiteY3" fmla="*/ 1206699 h 4919195"/>
              <a:gd name="connsiteX4" fmla="*/ 2056678 w 2829987"/>
              <a:gd name="connsiteY4" fmla="*/ 1033278 h 4919195"/>
              <a:gd name="connsiteX5" fmla="*/ 2685690 w 2829987"/>
              <a:gd name="connsiteY5" fmla="*/ 4919195 h 4919195"/>
              <a:gd name="connsiteX6" fmla="*/ 0 w 2829987"/>
              <a:gd name="connsiteY6" fmla="*/ 4919195 h 4919195"/>
              <a:gd name="connsiteX7" fmla="*/ 0 w 2829987"/>
              <a:gd name="connsiteY7" fmla="*/ 0 h 4919195"/>
              <a:gd name="connsiteX0" fmla="*/ 0 w 2803713"/>
              <a:gd name="connsiteY0" fmla="*/ 0 h 4919195"/>
              <a:gd name="connsiteX1" fmla="*/ 2023538 w 2803713"/>
              <a:gd name="connsiteY1" fmla="*/ 0 h 4919195"/>
              <a:gd name="connsiteX2" fmla="*/ 2671532 w 2803713"/>
              <a:gd name="connsiteY2" fmla="*/ 607609 h 4919195"/>
              <a:gd name="connsiteX3" fmla="*/ 2482346 w 2803713"/>
              <a:gd name="connsiteY3" fmla="*/ 1206699 h 4919195"/>
              <a:gd name="connsiteX4" fmla="*/ 2056678 w 2803713"/>
              <a:gd name="connsiteY4" fmla="*/ 1033278 h 4919195"/>
              <a:gd name="connsiteX5" fmla="*/ 2167036 w 2803713"/>
              <a:gd name="connsiteY5" fmla="*/ 2389112 h 4919195"/>
              <a:gd name="connsiteX6" fmla="*/ 2685690 w 2803713"/>
              <a:gd name="connsiteY6" fmla="*/ 4919195 h 4919195"/>
              <a:gd name="connsiteX7" fmla="*/ 0 w 2803713"/>
              <a:gd name="connsiteY7" fmla="*/ 4919195 h 4919195"/>
              <a:gd name="connsiteX8" fmla="*/ 0 w 2803713"/>
              <a:gd name="connsiteY8" fmla="*/ 0 h 4919195"/>
              <a:gd name="connsiteX0" fmla="*/ 0 w 2803713"/>
              <a:gd name="connsiteY0" fmla="*/ 0 h 4919195"/>
              <a:gd name="connsiteX1" fmla="*/ 2023538 w 2803713"/>
              <a:gd name="connsiteY1" fmla="*/ 0 h 4919195"/>
              <a:gd name="connsiteX2" fmla="*/ 2671532 w 2803713"/>
              <a:gd name="connsiteY2" fmla="*/ 607609 h 4919195"/>
              <a:gd name="connsiteX3" fmla="*/ 2482346 w 2803713"/>
              <a:gd name="connsiteY3" fmla="*/ 1206699 h 4919195"/>
              <a:gd name="connsiteX4" fmla="*/ 2056678 w 2803713"/>
              <a:gd name="connsiteY4" fmla="*/ 1033278 h 4919195"/>
              <a:gd name="connsiteX5" fmla="*/ 2167036 w 2803713"/>
              <a:gd name="connsiteY5" fmla="*/ 2389112 h 4919195"/>
              <a:gd name="connsiteX6" fmla="*/ 2685690 w 2803713"/>
              <a:gd name="connsiteY6" fmla="*/ 4919195 h 4919195"/>
              <a:gd name="connsiteX7" fmla="*/ 0 w 2803713"/>
              <a:gd name="connsiteY7" fmla="*/ 4919195 h 4919195"/>
              <a:gd name="connsiteX8" fmla="*/ 0 w 2803713"/>
              <a:gd name="connsiteY8" fmla="*/ 0 h 4919195"/>
              <a:gd name="connsiteX0" fmla="*/ 0 w 2822494"/>
              <a:gd name="connsiteY0" fmla="*/ 0 h 4919195"/>
              <a:gd name="connsiteX1" fmla="*/ 2023538 w 2822494"/>
              <a:gd name="connsiteY1" fmla="*/ 0 h 4919195"/>
              <a:gd name="connsiteX2" fmla="*/ 2671532 w 2822494"/>
              <a:gd name="connsiteY2" fmla="*/ 607609 h 4919195"/>
              <a:gd name="connsiteX3" fmla="*/ 2482346 w 2822494"/>
              <a:gd name="connsiteY3" fmla="*/ 1206699 h 4919195"/>
              <a:gd name="connsiteX4" fmla="*/ 2056678 w 2822494"/>
              <a:gd name="connsiteY4" fmla="*/ 1033278 h 4919195"/>
              <a:gd name="connsiteX5" fmla="*/ 2324691 w 2822494"/>
              <a:gd name="connsiteY5" fmla="*/ 2168395 h 4919195"/>
              <a:gd name="connsiteX6" fmla="*/ 2685690 w 2822494"/>
              <a:gd name="connsiteY6" fmla="*/ 4919195 h 4919195"/>
              <a:gd name="connsiteX7" fmla="*/ 0 w 2822494"/>
              <a:gd name="connsiteY7" fmla="*/ 4919195 h 4919195"/>
              <a:gd name="connsiteX8" fmla="*/ 0 w 2822494"/>
              <a:gd name="connsiteY8" fmla="*/ 0 h 4919195"/>
              <a:gd name="connsiteX0" fmla="*/ 0 w 2699433"/>
              <a:gd name="connsiteY0" fmla="*/ 0 h 4919195"/>
              <a:gd name="connsiteX1" fmla="*/ 2023538 w 2699433"/>
              <a:gd name="connsiteY1" fmla="*/ 0 h 4919195"/>
              <a:gd name="connsiteX2" fmla="*/ 2671532 w 2699433"/>
              <a:gd name="connsiteY2" fmla="*/ 607609 h 4919195"/>
              <a:gd name="connsiteX3" fmla="*/ 2482346 w 2699433"/>
              <a:gd name="connsiteY3" fmla="*/ 1206699 h 4919195"/>
              <a:gd name="connsiteX4" fmla="*/ 2056678 w 2699433"/>
              <a:gd name="connsiteY4" fmla="*/ 1033278 h 4919195"/>
              <a:gd name="connsiteX5" fmla="*/ 2324691 w 2699433"/>
              <a:gd name="connsiteY5" fmla="*/ 2168395 h 4919195"/>
              <a:gd name="connsiteX6" fmla="*/ 2685690 w 2699433"/>
              <a:gd name="connsiteY6" fmla="*/ 4919195 h 4919195"/>
              <a:gd name="connsiteX7" fmla="*/ 0 w 2699433"/>
              <a:gd name="connsiteY7" fmla="*/ 4919195 h 4919195"/>
              <a:gd name="connsiteX8" fmla="*/ 0 w 2699433"/>
              <a:gd name="connsiteY8" fmla="*/ 0 h 4919195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409904 w 2699433"/>
              <a:gd name="connsiteY0" fmla="*/ 0 h 4950726"/>
              <a:gd name="connsiteX1" fmla="*/ 2023538 w 2699433"/>
              <a:gd name="connsiteY1" fmla="*/ 31531 h 4950726"/>
              <a:gd name="connsiteX2" fmla="*/ 2671532 w 2699433"/>
              <a:gd name="connsiteY2" fmla="*/ 639140 h 4950726"/>
              <a:gd name="connsiteX3" fmla="*/ 2482346 w 2699433"/>
              <a:gd name="connsiteY3" fmla="*/ 1238230 h 4950726"/>
              <a:gd name="connsiteX4" fmla="*/ 2056678 w 2699433"/>
              <a:gd name="connsiteY4" fmla="*/ 1064809 h 4950726"/>
              <a:gd name="connsiteX5" fmla="*/ 2324691 w 2699433"/>
              <a:gd name="connsiteY5" fmla="*/ 2199926 h 4950726"/>
              <a:gd name="connsiteX6" fmla="*/ 2685690 w 2699433"/>
              <a:gd name="connsiteY6" fmla="*/ 4950726 h 4950726"/>
              <a:gd name="connsiteX7" fmla="*/ 0 w 2699433"/>
              <a:gd name="connsiteY7" fmla="*/ 4950726 h 4950726"/>
              <a:gd name="connsiteX8" fmla="*/ 409904 w 2699433"/>
              <a:gd name="connsiteY8" fmla="*/ 0 h 4950726"/>
              <a:gd name="connsiteX0" fmla="*/ 519407 w 2808936"/>
              <a:gd name="connsiteY0" fmla="*/ 0 h 4950726"/>
              <a:gd name="connsiteX1" fmla="*/ 2133041 w 2808936"/>
              <a:gd name="connsiteY1" fmla="*/ 31531 h 4950726"/>
              <a:gd name="connsiteX2" fmla="*/ 2781035 w 2808936"/>
              <a:gd name="connsiteY2" fmla="*/ 639140 h 4950726"/>
              <a:gd name="connsiteX3" fmla="*/ 2591849 w 2808936"/>
              <a:gd name="connsiteY3" fmla="*/ 1238230 h 4950726"/>
              <a:gd name="connsiteX4" fmla="*/ 2166181 w 2808936"/>
              <a:gd name="connsiteY4" fmla="*/ 1064809 h 4950726"/>
              <a:gd name="connsiteX5" fmla="*/ 2434194 w 2808936"/>
              <a:gd name="connsiteY5" fmla="*/ 2199926 h 4950726"/>
              <a:gd name="connsiteX6" fmla="*/ 2795193 w 2808936"/>
              <a:gd name="connsiteY6" fmla="*/ 4950726 h 4950726"/>
              <a:gd name="connsiteX7" fmla="*/ 109503 w 2808936"/>
              <a:gd name="connsiteY7" fmla="*/ 4950726 h 4950726"/>
              <a:gd name="connsiteX8" fmla="*/ 22070 w 2808936"/>
              <a:gd name="connsiteY8" fmla="*/ 528781 h 4950726"/>
              <a:gd name="connsiteX9" fmla="*/ 519407 w 2808936"/>
              <a:gd name="connsiteY9" fmla="*/ 0 h 4950726"/>
              <a:gd name="connsiteX0" fmla="*/ 601564 w 2891093"/>
              <a:gd name="connsiteY0" fmla="*/ 0 h 4950726"/>
              <a:gd name="connsiteX1" fmla="*/ 2215198 w 2891093"/>
              <a:gd name="connsiteY1" fmla="*/ 31531 h 4950726"/>
              <a:gd name="connsiteX2" fmla="*/ 2863192 w 2891093"/>
              <a:gd name="connsiteY2" fmla="*/ 639140 h 4950726"/>
              <a:gd name="connsiteX3" fmla="*/ 2674006 w 2891093"/>
              <a:gd name="connsiteY3" fmla="*/ 1238230 h 4950726"/>
              <a:gd name="connsiteX4" fmla="*/ 2248338 w 2891093"/>
              <a:gd name="connsiteY4" fmla="*/ 1064809 h 4950726"/>
              <a:gd name="connsiteX5" fmla="*/ 2516351 w 2891093"/>
              <a:gd name="connsiteY5" fmla="*/ 2199926 h 4950726"/>
              <a:gd name="connsiteX6" fmla="*/ 2877350 w 2891093"/>
              <a:gd name="connsiteY6" fmla="*/ 4950726 h 4950726"/>
              <a:gd name="connsiteX7" fmla="*/ 191660 w 2891093"/>
              <a:gd name="connsiteY7" fmla="*/ 4950726 h 4950726"/>
              <a:gd name="connsiteX8" fmla="*/ 246116 w 2891093"/>
              <a:gd name="connsiteY8" fmla="*/ 1458947 h 4950726"/>
              <a:gd name="connsiteX9" fmla="*/ 104227 w 2891093"/>
              <a:gd name="connsiteY9" fmla="*/ 528781 h 4950726"/>
              <a:gd name="connsiteX10" fmla="*/ 601564 w 2891093"/>
              <a:gd name="connsiteY10" fmla="*/ 0 h 4950726"/>
              <a:gd name="connsiteX0" fmla="*/ 542313 w 2831842"/>
              <a:gd name="connsiteY0" fmla="*/ 0 h 4950726"/>
              <a:gd name="connsiteX1" fmla="*/ 2155947 w 2831842"/>
              <a:gd name="connsiteY1" fmla="*/ 31531 h 4950726"/>
              <a:gd name="connsiteX2" fmla="*/ 2803941 w 2831842"/>
              <a:gd name="connsiteY2" fmla="*/ 639140 h 4950726"/>
              <a:gd name="connsiteX3" fmla="*/ 2614755 w 2831842"/>
              <a:gd name="connsiteY3" fmla="*/ 1238230 h 4950726"/>
              <a:gd name="connsiteX4" fmla="*/ 2189087 w 2831842"/>
              <a:gd name="connsiteY4" fmla="*/ 1064809 h 4950726"/>
              <a:gd name="connsiteX5" fmla="*/ 2457100 w 2831842"/>
              <a:gd name="connsiteY5" fmla="*/ 2199926 h 4950726"/>
              <a:gd name="connsiteX6" fmla="*/ 2818099 w 2831842"/>
              <a:gd name="connsiteY6" fmla="*/ 4950726 h 4950726"/>
              <a:gd name="connsiteX7" fmla="*/ 132409 w 2831842"/>
              <a:gd name="connsiteY7" fmla="*/ 4950726 h 4950726"/>
              <a:gd name="connsiteX8" fmla="*/ 502177 w 2831842"/>
              <a:gd name="connsiteY8" fmla="*/ 1317057 h 4950726"/>
              <a:gd name="connsiteX9" fmla="*/ 186865 w 2831842"/>
              <a:gd name="connsiteY9" fmla="*/ 1458947 h 4950726"/>
              <a:gd name="connsiteX10" fmla="*/ 44976 w 2831842"/>
              <a:gd name="connsiteY10" fmla="*/ 528781 h 4950726"/>
              <a:gd name="connsiteX11" fmla="*/ 542313 w 2831842"/>
              <a:gd name="connsiteY11" fmla="*/ 0 h 4950726"/>
              <a:gd name="connsiteX0" fmla="*/ 538655 w 2828184"/>
              <a:gd name="connsiteY0" fmla="*/ 0 h 4950726"/>
              <a:gd name="connsiteX1" fmla="*/ 2152289 w 2828184"/>
              <a:gd name="connsiteY1" fmla="*/ 31531 h 4950726"/>
              <a:gd name="connsiteX2" fmla="*/ 2800283 w 2828184"/>
              <a:gd name="connsiteY2" fmla="*/ 639140 h 4950726"/>
              <a:gd name="connsiteX3" fmla="*/ 2611097 w 2828184"/>
              <a:gd name="connsiteY3" fmla="*/ 1238230 h 4950726"/>
              <a:gd name="connsiteX4" fmla="*/ 2185429 w 2828184"/>
              <a:gd name="connsiteY4" fmla="*/ 1064809 h 4950726"/>
              <a:gd name="connsiteX5" fmla="*/ 2453442 w 2828184"/>
              <a:gd name="connsiteY5" fmla="*/ 2199926 h 4950726"/>
              <a:gd name="connsiteX6" fmla="*/ 2814441 w 2828184"/>
              <a:gd name="connsiteY6" fmla="*/ 4950726 h 4950726"/>
              <a:gd name="connsiteX7" fmla="*/ 128751 w 2828184"/>
              <a:gd name="connsiteY7" fmla="*/ 4950726 h 4950726"/>
              <a:gd name="connsiteX8" fmla="*/ 530050 w 2828184"/>
              <a:gd name="connsiteY8" fmla="*/ 1443181 h 4950726"/>
              <a:gd name="connsiteX9" fmla="*/ 183207 w 2828184"/>
              <a:gd name="connsiteY9" fmla="*/ 1458947 h 4950726"/>
              <a:gd name="connsiteX10" fmla="*/ 41318 w 2828184"/>
              <a:gd name="connsiteY10" fmla="*/ 528781 h 4950726"/>
              <a:gd name="connsiteX11" fmla="*/ 538655 w 2828184"/>
              <a:gd name="connsiteY11" fmla="*/ 0 h 4950726"/>
              <a:gd name="connsiteX0" fmla="*/ 630329 w 2919858"/>
              <a:gd name="connsiteY0" fmla="*/ 0 h 4950726"/>
              <a:gd name="connsiteX1" fmla="*/ 2243963 w 2919858"/>
              <a:gd name="connsiteY1" fmla="*/ 31531 h 4950726"/>
              <a:gd name="connsiteX2" fmla="*/ 2891957 w 2919858"/>
              <a:gd name="connsiteY2" fmla="*/ 639140 h 4950726"/>
              <a:gd name="connsiteX3" fmla="*/ 2702771 w 2919858"/>
              <a:gd name="connsiteY3" fmla="*/ 1238230 h 4950726"/>
              <a:gd name="connsiteX4" fmla="*/ 2277103 w 2919858"/>
              <a:gd name="connsiteY4" fmla="*/ 1064809 h 4950726"/>
              <a:gd name="connsiteX5" fmla="*/ 2545116 w 2919858"/>
              <a:gd name="connsiteY5" fmla="*/ 2199926 h 4950726"/>
              <a:gd name="connsiteX6" fmla="*/ 2906115 w 2919858"/>
              <a:gd name="connsiteY6" fmla="*/ 4950726 h 4950726"/>
              <a:gd name="connsiteX7" fmla="*/ 220425 w 2919858"/>
              <a:gd name="connsiteY7" fmla="*/ 4950726 h 4950726"/>
              <a:gd name="connsiteX8" fmla="*/ 621724 w 2919858"/>
              <a:gd name="connsiteY8" fmla="*/ 1443181 h 4950726"/>
              <a:gd name="connsiteX9" fmla="*/ 274881 w 2919858"/>
              <a:gd name="connsiteY9" fmla="*/ 1458947 h 4950726"/>
              <a:gd name="connsiteX10" fmla="*/ 132992 w 2919858"/>
              <a:gd name="connsiteY10" fmla="*/ 528781 h 4950726"/>
              <a:gd name="connsiteX11" fmla="*/ 630329 w 2919858"/>
              <a:gd name="connsiteY11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44759 w 2842893"/>
              <a:gd name="connsiteY9" fmla="*/ 1443181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44759 w 2842893"/>
              <a:gd name="connsiteY9" fmla="*/ 1443181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53364 w 2842893"/>
              <a:gd name="connsiteY0" fmla="*/ 0 h 4950726"/>
              <a:gd name="connsiteX1" fmla="*/ 2166998 w 2842893"/>
              <a:gd name="connsiteY1" fmla="*/ 31531 h 4950726"/>
              <a:gd name="connsiteX2" fmla="*/ 2814992 w 2842893"/>
              <a:gd name="connsiteY2" fmla="*/ 639140 h 4950726"/>
              <a:gd name="connsiteX3" fmla="*/ 2625806 w 2842893"/>
              <a:gd name="connsiteY3" fmla="*/ 1238230 h 4950726"/>
              <a:gd name="connsiteX4" fmla="*/ 2200138 w 2842893"/>
              <a:gd name="connsiteY4" fmla="*/ 1064809 h 4950726"/>
              <a:gd name="connsiteX5" fmla="*/ 2468151 w 2842893"/>
              <a:gd name="connsiteY5" fmla="*/ 2199926 h 4950726"/>
              <a:gd name="connsiteX6" fmla="*/ 2829150 w 2842893"/>
              <a:gd name="connsiteY6" fmla="*/ 4950726 h 4950726"/>
              <a:gd name="connsiteX7" fmla="*/ 143460 w 2842893"/>
              <a:gd name="connsiteY7" fmla="*/ 4950726 h 4950726"/>
              <a:gd name="connsiteX8" fmla="*/ 544758 w 2842893"/>
              <a:gd name="connsiteY8" fmla="*/ 2168395 h 4950726"/>
              <a:gd name="connsiteX9" fmla="*/ 513228 w 2842893"/>
              <a:gd name="connsiteY9" fmla="*/ 1285526 h 4950726"/>
              <a:gd name="connsiteX10" fmla="*/ 197916 w 2842893"/>
              <a:gd name="connsiteY10" fmla="*/ 1458947 h 4950726"/>
              <a:gd name="connsiteX11" fmla="*/ 56027 w 2842893"/>
              <a:gd name="connsiteY11" fmla="*/ 528781 h 4950726"/>
              <a:gd name="connsiteX12" fmla="*/ 553364 w 2842893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0859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0859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47660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8135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81359 w 2851351"/>
              <a:gd name="connsiteY5" fmla="*/ 219992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65746 w 2851351"/>
              <a:gd name="connsiteY4" fmla="*/ 10648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75271 w 2851351"/>
              <a:gd name="connsiteY4" fmla="*/ 10267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61822 w 2851351"/>
              <a:gd name="connsiteY0" fmla="*/ 0 h 4950726"/>
              <a:gd name="connsiteX1" fmla="*/ 2175456 w 2851351"/>
              <a:gd name="connsiteY1" fmla="*/ 31531 h 4950726"/>
              <a:gd name="connsiteX2" fmla="*/ 2823450 w 2851351"/>
              <a:gd name="connsiteY2" fmla="*/ 639140 h 4950726"/>
              <a:gd name="connsiteX3" fmla="*/ 2634264 w 2851351"/>
              <a:gd name="connsiteY3" fmla="*/ 1238230 h 4950726"/>
              <a:gd name="connsiteX4" fmla="*/ 2275271 w 2851351"/>
              <a:gd name="connsiteY4" fmla="*/ 1026709 h 4950726"/>
              <a:gd name="connsiteX5" fmla="*/ 2343259 w 2851351"/>
              <a:gd name="connsiteY5" fmla="*/ 1914176 h 4950726"/>
              <a:gd name="connsiteX6" fmla="*/ 2837608 w 2851351"/>
              <a:gd name="connsiteY6" fmla="*/ 4950726 h 4950726"/>
              <a:gd name="connsiteX7" fmla="*/ 151918 w 2851351"/>
              <a:gd name="connsiteY7" fmla="*/ 4950726 h 4950726"/>
              <a:gd name="connsiteX8" fmla="*/ 490154 w 2851351"/>
              <a:gd name="connsiteY8" fmla="*/ 2247223 h 4950726"/>
              <a:gd name="connsiteX9" fmla="*/ 521686 w 2851351"/>
              <a:gd name="connsiteY9" fmla="*/ 1285526 h 4950726"/>
              <a:gd name="connsiteX10" fmla="*/ 206374 w 2851351"/>
              <a:gd name="connsiteY10" fmla="*/ 1458947 h 4950726"/>
              <a:gd name="connsiteX11" fmla="*/ 64485 w 2851351"/>
              <a:gd name="connsiteY11" fmla="*/ 528781 h 4950726"/>
              <a:gd name="connsiteX12" fmla="*/ 561822 w 2851351"/>
              <a:gd name="connsiteY12" fmla="*/ 0 h 4950726"/>
              <a:gd name="connsiteX0" fmla="*/ 552908 w 2842437"/>
              <a:gd name="connsiteY0" fmla="*/ 0 h 4950726"/>
              <a:gd name="connsiteX1" fmla="*/ 2166542 w 2842437"/>
              <a:gd name="connsiteY1" fmla="*/ 31531 h 4950726"/>
              <a:gd name="connsiteX2" fmla="*/ 2814536 w 2842437"/>
              <a:gd name="connsiteY2" fmla="*/ 639140 h 4950726"/>
              <a:gd name="connsiteX3" fmla="*/ 2625350 w 2842437"/>
              <a:gd name="connsiteY3" fmla="*/ 1238230 h 4950726"/>
              <a:gd name="connsiteX4" fmla="*/ 2266357 w 2842437"/>
              <a:gd name="connsiteY4" fmla="*/ 1026709 h 4950726"/>
              <a:gd name="connsiteX5" fmla="*/ 2334345 w 2842437"/>
              <a:gd name="connsiteY5" fmla="*/ 1914176 h 4950726"/>
              <a:gd name="connsiteX6" fmla="*/ 2828694 w 2842437"/>
              <a:gd name="connsiteY6" fmla="*/ 4950726 h 4950726"/>
              <a:gd name="connsiteX7" fmla="*/ 143004 w 2842437"/>
              <a:gd name="connsiteY7" fmla="*/ 4950726 h 4950726"/>
              <a:gd name="connsiteX8" fmla="*/ 547915 w 2842437"/>
              <a:gd name="connsiteY8" fmla="*/ 1980523 h 4950726"/>
              <a:gd name="connsiteX9" fmla="*/ 512772 w 2842437"/>
              <a:gd name="connsiteY9" fmla="*/ 1285526 h 4950726"/>
              <a:gd name="connsiteX10" fmla="*/ 197460 w 2842437"/>
              <a:gd name="connsiteY10" fmla="*/ 1458947 h 4950726"/>
              <a:gd name="connsiteX11" fmla="*/ 55571 w 2842437"/>
              <a:gd name="connsiteY11" fmla="*/ 528781 h 4950726"/>
              <a:gd name="connsiteX12" fmla="*/ 552908 w 2842437"/>
              <a:gd name="connsiteY12" fmla="*/ 0 h 4950726"/>
              <a:gd name="connsiteX0" fmla="*/ 552908 w 2842437"/>
              <a:gd name="connsiteY0" fmla="*/ 0 h 4950726"/>
              <a:gd name="connsiteX1" fmla="*/ 2166542 w 2842437"/>
              <a:gd name="connsiteY1" fmla="*/ 31531 h 4950726"/>
              <a:gd name="connsiteX2" fmla="*/ 2814536 w 2842437"/>
              <a:gd name="connsiteY2" fmla="*/ 639140 h 4950726"/>
              <a:gd name="connsiteX3" fmla="*/ 2625350 w 2842437"/>
              <a:gd name="connsiteY3" fmla="*/ 1238230 h 4950726"/>
              <a:gd name="connsiteX4" fmla="*/ 2266357 w 2842437"/>
              <a:gd name="connsiteY4" fmla="*/ 1026709 h 4950726"/>
              <a:gd name="connsiteX5" fmla="*/ 2334345 w 2842437"/>
              <a:gd name="connsiteY5" fmla="*/ 1914176 h 4950726"/>
              <a:gd name="connsiteX6" fmla="*/ 2828694 w 2842437"/>
              <a:gd name="connsiteY6" fmla="*/ 4950726 h 4950726"/>
              <a:gd name="connsiteX7" fmla="*/ 143004 w 2842437"/>
              <a:gd name="connsiteY7" fmla="*/ 4950726 h 4950726"/>
              <a:gd name="connsiteX8" fmla="*/ 547915 w 2842437"/>
              <a:gd name="connsiteY8" fmla="*/ 1980523 h 4950726"/>
              <a:gd name="connsiteX9" fmla="*/ 550872 w 2842437"/>
              <a:gd name="connsiteY9" fmla="*/ 1114076 h 4950726"/>
              <a:gd name="connsiteX10" fmla="*/ 197460 w 2842437"/>
              <a:gd name="connsiteY10" fmla="*/ 1458947 h 4950726"/>
              <a:gd name="connsiteX11" fmla="*/ 55571 w 2842437"/>
              <a:gd name="connsiteY11" fmla="*/ 528781 h 4950726"/>
              <a:gd name="connsiteX12" fmla="*/ 552908 w 2842437"/>
              <a:gd name="connsiteY12" fmla="*/ 0 h 4950726"/>
              <a:gd name="connsiteX0" fmla="*/ 549395 w 2838924"/>
              <a:gd name="connsiteY0" fmla="*/ 0 h 4950726"/>
              <a:gd name="connsiteX1" fmla="*/ 2163029 w 2838924"/>
              <a:gd name="connsiteY1" fmla="*/ 31531 h 4950726"/>
              <a:gd name="connsiteX2" fmla="*/ 2811023 w 2838924"/>
              <a:gd name="connsiteY2" fmla="*/ 639140 h 4950726"/>
              <a:gd name="connsiteX3" fmla="*/ 2621837 w 2838924"/>
              <a:gd name="connsiteY3" fmla="*/ 1238230 h 4950726"/>
              <a:gd name="connsiteX4" fmla="*/ 2262844 w 2838924"/>
              <a:gd name="connsiteY4" fmla="*/ 1026709 h 4950726"/>
              <a:gd name="connsiteX5" fmla="*/ 2330832 w 2838924"/>
              <a:gd name="connsiteY5" fmla="*/ 1914176 h 4950726"/>
              <a:gd name="connsiteX6" fmla="*/ 2825181 w 2838924"/>
              <a:gd name="connsiteY6" fmla="*/ 4950726 h 4950726"/>
              <a:gd name="connsiteX7" fmla="*/ 139491 w 2838924"/>
              <a:gd name="connsiteY7" fmla="*/ 4950726 h 4950726"/>
              <a:gd name="connsiteX8" fmla="*/ 572977 w 2838924"/>
              <a:gd name="connsiteY8" fmla="*/ 1932898 h 4950726"/>
              <a:gd name="connsiteX9" fmla="*/ 547359 w 2838924"/>
              <a:gd name="connsiteY9" fmla="*/ 1114076 h 4950726"/>
              <a:gd name="connsiteX10" fmla="*/ 193947 w 2838924"/>
              <a:gd name="connsiteY10" fmla="*/ 1458947 h 4950726"/>
              <a:gd name="connsiteX11" fmla="*/ 52058 w 2838924"/>
              <a:gd name="connsiteY11" fmla="*/ 528781 h 4950726"/>
              <a:gd name="connsiteX12" fmla="*/ 549395 w 2838924"/>
              <a:gd name="connsiteY12" fmla="*/ 0 h 4950726"/>
              <a:gd name="connsiteX0" fmla="*/ 549395 w 2838924"/>
              <a:gd name="connsiteY0" fmla="*/ 0 h 4950726"/>
              <a:gd name="connsiteX1" fmla="*/ 2163029 w 2838924"/>
              <a:gd name="connsiteY1" fmla="*/ 31531 h 4950726"/>
              <a:gd name="connsiteX2" fmla="*/ 2811023 w 2838924"/>
              <a:gd name="connsiteY2" fmla="*/ 639140 h 4950726"/>
              <a:gd name="connsiteX3" fmla="*/ 2621837 w 2838924"/>
              <a:gd name="connsiteY3" fmla="*/ 1238230 h 4950726"/>
              <a:gd name="connsiteX4" fmla="*/ 2262844 w 2838924"/>
              <a:gd name="connsiteY4" fmla="*/ 1026709 h 4950726"/>
              <a:gd name="connsiteX5" fmla="*/ 2330832 w 2838924"/>
              <a:gd name="connsiteY5" fmla="*/ 1914176 h 4950726"/>
              <a:gd name="connsiteX6" fmla="*/ 2825181 w 2838924"/>
              <a:gd name="connsiteY6" fmla="*/ 4950726 h 4950726"/>
              <a:gd name="connsiteX7" fmla="*/ 139491 w 2838924"/>
              <a:gd name="connsiteY7" fmla="*/ 4950726 h 4950726"/>
              <a:gd name="connsiteX8" fmla="*/ 572977 w 2838924"/>
              <a:gd name="connsiteY8" fmla="*/ 1932898 h 4950726"/>
              <a:gd name="connsiteX9" fmla="*/ 547359 w 2838924"/>
              <a:gd name="connsiteY9" fmla="*/ 1114076 h 4950726"/>
              <a:gd name="connsiteX10" fmla="*/ 193947 w 2838924"/>
              <a:gd name="connsiteY10" fmla="*/ 1458947 h 4950726"/>
              <a:gd name="connsiteX11" fmla="*/ 52058 w 2838924"/>
              <a:gd name="connsiteY11" fmla="*/ 528781 h 4950726"/>
              <a:gd name="connsiteX12" fmla="*/ 549395 w 2838924"/>
              <a:gd name="connsiteY12" fmla="*/ 0 h 495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8924" h="4950726">
                <a:moveTo>
                  <a:pt x="549395" y="0"/>
                </a:moveTo>
                <a:cubicBezTo>
                  <a:pt x="882322" y="1334813"/>
                  <a:pt x="1735510" y="935421"/>
                  <a:pt x="2163029" y="31531"/>
                </a:cubicBezTo>
                <a:cubicBezTo>
                  <a:pt x="2582008" y="337751"/>
                  <a:pt x="2369588" y="71522"/>
                  <a:pt x="2811023" y="639140"/>
                </a:cubicBezTo>
                <a:cubicBezTo>
                  <a:pt x="2932160" y="832374"/>
                  <a:pt x="2619477" y="519632"/>
                  <a:pt x="2621837" y="1238230"/>
                </a:cubicBezTo>
                <a:cubicBezTo>
                  <a:pt x="2592934" y="1406395"/>
                  <a:pt x="2717684" y="1164705"/>
                  <a:pt x="2262844" y="1026709"/>
                </a:cubicBezTo>
                <a:cubicBezTo>
                  <a:pt x="2270727" y="1186992"/>
                  <a:pt x="2423395" y="1092774"/>
                  <a:pt x="2330832" y="1914176"/>
                </a:cubicBezTo>
                <a:cubicBezTo>
                  <a:pt x="2435667" y="2561829"/>
                  <a:pt x="2742292" y="4224245"/>
                  <a:pt x="2825181" y="4950726"/>
                </a:cubicBezTo>
                <a:lnTo>
                  <a:pt x="139491" y="4950726"/>
                </a:lnTo>
                <a:cubicBezTo>
                  <a:pt x="-322696" y="4531673"/>
                  <a:pt x="506094" y="2517489"/>
                  <a:pt x="572977" y="1932898"/>
                </a:cubicBezTo>
                <a:cubicBezTo>
                  <a:pt x="443448" y="1288858"/>
                  <a:pt x="523711" y="1276986"/>
                  <a:pt x="547359" y="1114076"/>
                </a:cubicBezTo>
                <a:cubicBezTo>
                  <a:pt x="178063" y="1194265"/>
                  <a:pt x="451451" y="1275016"/>
                  <a:pt x="193947" y="1458947"/>
                </a:cubicBezTo>
                <a:cubicBezTo>
                  <a:pt x="141395" y="1217209"/>
                  <a:pt x="-36087" y="800842"/>
                  <a:pt x="52058" y="528781"/>
                </a:cubicBezTo>
                <a:lnTo>
                  <a:pt x="549395" y="0"/>
                </a:lnTo>
                <a:close/>
              </a:path>
            </a:pathLst>
          </a:cu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5" name="Группа 134"/>
          <p:cNvGrpSpPr/>
          <p:nvPr/>
        </p:nvGrpSpPr>
        <p:grpSpPr>
          <a:xfrm>
            <a:off x="366547" y="2856161"/>
            <a:ext cx="2360724" cy="3314705"/>
            <a:chOff x="9867939" y="2185430"/>
            <a:chExt cx="2745025" cy="3735635"/>
          </a:xfrm>
        </p:grpSpPr>
        <p:sp>
          <p:nvSpPr>
            <p:cNvPr id="136" name="Полилиния 135"/>
            <p:cNvSpPr/>
            <p:nvPr/>
          </p:nvSpPr>
          <p:spPr>
            <a:xfrm>
              <a:off x="10499169" y="2896987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12192145" y="2540569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11865531" y="4905638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11772185" y="3612642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867939" y="2846524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0641968" y="4184372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11161176" y="5104344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9966074" y="5570437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11235022" y="2998233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5" name="Полилиния 144"/>
            <p:cNvSpPr/>
            <p:nvPr/>
          </p:nvSpPr>
          <p:spPr>
            <a:xfrm>
              <a:off x="10024796" y="2185430"/>
              <a:ext cx="420819" cy="350628"/>
            </a:xfrm>
            <a:custGeom>
              <a:avLst/>
              <a:gdLst>
                <a:gd name="connsiteX0" fmla="*/ 38100 w 420819"/>
                <a:gd name="connsiteY0" fmla="*/ 45768 h 350628"/>
                <a:gd name="connsiteX1" fmla="*/ 0 w 420819"/>
                <a:gd name="connsiteY1" fmla="*/ 141018 h 350628"/>
                <a:gd name="connsiteX2" fmla="*/ 38100 w 420819"/>
                <a:gd name="connsiteY2" fmla="*/ 255318 h 350628"/>
                <a:gd name="connsiteX3" fmla="*/ 19050 w 420819"/>
                <a:gd name="connsiteY3" fmla="*/ 312468 h 350628"/>
                <a:gd name="connsiteX4" fmla="*/ 152400 w 420819"/>
                <a:gd name="connsiteY4" fmla="*/ 331518 h 350628"/>
                <a:gd name="connsiteX5" fmla="*/ 304800 w 420819"/>
                <a:gd name="connsiteY5" fmla="*/ 293418 h 350628"/>
                <a:gd name="connsiteX6" fmla="*/ 381000 w 420819"/>
                <a:gd name="connsiteY6" fmla="*/ 274368 h 350628"/>
                <a:gd name="connsiteX7" fmla="*/ 419100 w 420819"/>
                <a:gd name="connsiteY7" fmla="*/ 217218 h 350628"/>
                <a:gd name="connsiteX8" fmla="*/ 209550 w 420819"/>
                <a:gd name="connsiteY8" fmla="*/ 121968 h 350628"/>
                <a:gd name="connsiteX9" fmla="*/ 171450 w 420819"/>
                <a:gd name="connsiteY9" fmla="*/ 7668 h 350628"/>
                <a:gd name="connsiteX10" fmla="*/ 152400 w 420819"/>
                <a:gd name="connsiteY10" fmla="*/ 64818 h 350628"/>
                <a:gd name="connsiteX11" fmla="*/ 95250 w 420819"/>
                <a:gd name="connsiteY11" fmla="*/ 83868 h 350628"/>
                <a:gd name="connsiteX12" fmla="*/ 38100 w 420819"/>
                <a:gd name="connsiteY12" fmla="*/ 45768 h 3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0819" h="350628">
                  <a:moveTo>
                    <a:pt x="38100" y="45768"/>
                  </a:moveTo>
                  <a:cubicBezTo>
                    <a:pt x="25400" y="77518"/>
                    <a:pt x="0" y="106822"/>
                    <a:pt x="0" y="141018"/>
                  </a:cubicBezTo>
                  <a:cubicBezTo>
                    <a:pt x="0" y="181179"/>
                    <a:pt x="38100" y="255318"/>
                    <a:pt x="38100" y="255318"/>
                  </a:cubicBezTo>
                  <a:cubicBezTo>
                    <a:pt x="31750" y="274368"/>
                    <a:pt x="11592" y="293824"/>
                    <a:pt x="19050" y="312468"/>
                  </a:cubicBezTo>
                  <a:cubicBezTo>
                    <a:pt x="45362" y="378247"/>
                    <a:pt x="114165" y="341077"/>
                    <a:pt x="152400" y="331518"/>
                  </a:cubicBezTo>
                  <a:cubicBezTo>
                    <a:pt x="188912" y="221981"/>
                    <a:pt x="144275" y="293418"/>
                    <a:pt x="304800" y="293418"/>
                  </a:cubicBezTo>
                  <a:cubicBezTo>
                    <a:pt x="330982" y="293418"/>
                    <a:pt x="355600" y="280718"/>
                    <a:pt x="381000" y="274368"/>
                  </a:cubicBezTo>
                  <a:cubicBezTo>
                    <a:pt x="393700" y="255318"/>
                    <a:pt x="415862" y="239883"/>
                    <a:pt x="419100" y="217218"/>
                  </a:cubicBezTo>
                  <a:cubicBezTo>
                    <a:pt x="438066" y="84456"/>
                    <a:pt x="295713" y="130584"/>
                    <a:pt x="209550" y="121968"/>
                  </a:cubicBezTo>
                  <a:cubicBezTo>
                    <a:pt x="196850" y="83868"/>
                    <a:pt x="184150" y="-30432"/>
                    <a:pt x="171450" y="7668"/>
                  </a:cubicBezTo>
                  <a:cubicBezTo>
                    <a:pt x="165100" y="26718"/>
                    <a:pt x="166599" y="50619"/>
                    <a:pt x="152400" y="64818"/>
                  </a:cubicBezTo>
                  <a:cubicBezTo>
                    <a:pt x="138201" y="79017"/>
                    <a:pt x="114300" y="77518"/>
                    <a:pt x="95250" y="83868"/>
                  </a:cubicBezTo>
                  <a:lnTo>
                    <a:pt x="38100" y="4576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1" name="Овал 10"/>
          <p:cNvSpPr/>
          <p:nvPr/>
        </p:nvSpPr>
        <p:spPr>
          <a:xfrm>
            <a:off x="893320" y="846494"/>
            <a:ext cx="1264254" cy="1430615"/>
          </a:xfrm>
          <a:custGeom>
            <a:avLst/>
            <a:gdLst>
              <a:gd name="connsiteX0" fmla="*/ 0 w 1207535"/>
              <a:gd name="connsiteY0" fmla="*/ 831084 h 1662167"/>
              <a:gd name="connsiteX1" fmla="*/ 603768 w 1207535"/>
              <a:gd name="connsiteY1" fmla="*/ 0 h 1662167"/>
              <a:gd name="connsiteX2" fmla="*/ 1207536 w 1207535"/>
              <a:gd name="connsiteY2" fmla="*/ 831084 h 1662167"/>
              <a:gd name="connsiteX3" fmla="*/ 603768 w 1207535"/>
              <a:gd name="connsiteY3" fmla="*/ 1662168 h 1662167"/>
              <a:gd name="connsiteX4" fmla="*/ 0 w 1207535"/>
              <a:gd name="connsiteY4" fmla="*/ 831084 h 1662167"/>
              <a:gd name="connsiteX0" fmla="*/ 29763 w 1237299"/>
              <a:gd name="connsiteY0" fmla="*/ 852173 h 1683257"/>
              <a:gd name="connsiteX1" fmla="*/ 148343 w 1237299"/>
              <a:gd name="connsiteY1" fmla="*/ 299049 h 1683257"/>
              <a:gd name="connsiteX2" fmla="*/ 633531 w 1237299"/>
              <a:gd name="connsiteY2" fmla="*/ 21089 h 1683257"/>
              <a:gd name="connsiteX3" fmla="*/ 1237299 w 1237299"/>
              <a:gd name="connsiteY3" fmla="*/ 852173 h 1683257"/>
              <a:gd name="connsiteX4" fmla="*/ 633531 w 1237299"/>
              <a:gd name="connsiteY4" fmla="*/ 1683257 h 1683257"/>
              <a:gd name="connsiteX5" fmla="*/ 29763 w 1237299"/>
              <a:gd name="connsiteY5" fmla="*/ 852173 h 1683257"/>
              <a:gd name="connsiteX0" fmla="*/ 29763 w 1265393"/>
              <a:gd name="connsiteY0" fmla="*/ 831388 h 1662472"/>
              <a:gd name="connsiteX1" fmla="*/ 148343 w 1265393"/>
              <a:gd name="connsiteY1" fmla="*/ 278264 h 1662472"/>
              <a:gd name="connsiteX2" fmla="*/ 633531 w 1265393"/>
              <a:gd name="connsiteY2" fmla="*/ 304 h 1662472"/>
              <a:gd name="connsiteX3" fmla="*/ 1125805 w 1265393"/>
              <a:gd name="connsiteY3" fmla="*/ 325561 h 1662472"/>
              <a:gd name="connsiteX4" fmla="*/ 1237299 w 1265393"/>
              <a:gd name="connsiteY4" fmla="*/ 831388 h 1662472"/>
              <a:gd name="connsiteX5" fmla="*/ 633531 w 1265393"/>
              <a:gd name="connsiteY5" fmla="*/ 1662472 h 1662472"/>
              <a:gd name="connsiteX6" fmla="*/ 29763 w 1265393"/>
              <a:gd name="connsiteY6" fmla="*/ 831388 h 1662472"/>
              <a:gd name="connsiteX0" fmla="*/ 46206 w 1281836"/>
              <a:gd name="connsiteY0" fmla="*/ 599531 h 1430615"/>
              <a:gd name="connsiteX1" fmla="*/ 164786 w 1281836"/>
              <a:gd name="connsiteY1" fmla="*/ 46407 h 1430615"/>
              <a:gd name="connsiteX2" fmla="*/ 1142248 w 1281836"/>
              <a:gd name="connsiteY2" fmla="*/ 93704 h 1430615"/>
              <a:gd name="connsiteX3" fmla="*/ 1253742 w 1281836"/>
              <a:gd name="connsiteY3" fmla="*/ 599531 h 1430615"/>
              <a:gd name="connsiteX4" fmla="*/ 649974 w 1281836"/>
              <a:gd name="connsiteY4" fmla="*/ 1430615 h 1430615"/>
              <a:gd name="connsiteX5" fmla="*/ 46206 w 1281836"/>
              <a:gd name="connsiteY5" fmla="*/ 599531 h 1430615"/>
              <a:gd name="connsiteX0" fmla="*/ 39259 w 1274889"/>
              <a:gd name="connsiteY0" fmla="*/ 599531 h 1430615"/>
              <a:gd name="connsiteX1" fmla="*/ 157839 w 1274889"/>
              <a:gd name="connsiteY1" fmla="*/ 46407 h 1430615"/>
              <a:gd name="connsiteX2" fmla="*/ 1135301 w 1274889"/>
              <a:gd name="connsiteY2" fmla="*/ 93704 h 1430615"/>
              <a:gd name="connsiteX3" fmla="*/ 1246795 w 1274889"/>
              <a:gd name="connsiteY3" fmla="*/ 599531 h 1430615"/>
              <a:gd name="connsiteX4" fmla="*/ 643027 w 1274889"/>
              <a:gd name="connsiteY4" fmla="*/ 1430615 h 1430615"/>
              <a:gd name="connsiteX5" fmla="*/ 39259 w 1274889"/>
              <a:gd name="connsiteY5" fmla="*/ 599531 h 1430615"/>
              <a:gd name="connsiteX0" fmla="*/ 39259 w 1274889"/>
              <a:gd name="connsiteY0" fmla="*/ 599531 h 1430615"/>
              <a:gd name="connsiteX1" fmla="*/ 157839 w 1274889"/>
              <a:gd name="connsiteY1" fmla="*/ 46407 h 1430615"/>
              <a:gd name="connsiteX2" fmla="*/ 1135301 w 1274889"/>
              <a:gd name="connsiteY2" fmla="*/ 93704 h 1430615"/>
              <a:gd name="connsiteX3" fmla="*/ 1246795 w 1274889"/>
              <a:gd name="connsiteY3" fmla="*/ 599531 h 1430615"/>
              <a:gd name="connsiteX4" fmla="*/ 643027 w 1274889"/>
              <a:gd name="connsiteY4" fmla="*/ 1430615 h 1430615"/>
              <a:gd name="connsiteX5" fmla="*/ 39259 w 1274889"/>
              <a:gd name="connsiteY5" fmla="*/ 599531 h 1430615"/>
              <a:gd name="connsiteX0" fmla="*/ 28624 w 1264254"/>
              <a:gd name="connsiteY0" fmla="*/ 599531 h 1430615"/>
              <a:gd name="connsiteX1" fmla="*/ 147204 w 1264254"/>
              <a:gd name="connsiteY1" fmla="*/ 46407 h 1430615"/>
              <a:gd name="connsiteX2" fmla="*/ 1124666 w 1264254"/>
              <a:gd name="connsiteY2" fmla="*/ 93704 h 1430615"/>
              <a:gd name="connsiteX3" fmla="*/ 1236160 w 1264254"/>
              <a:gd name="connsiteY3" fmla="*/ 599531 h 1430615"/>
              <a:gd name="connsiteX4" fmla="*/ 632392 w 1264254"/>
              <a:gd name="connsiteY4" fmla="*/ 1430615 h 1430615"/>
              <a:gd name="connsiteX5" fmla="*/ 28624 w 1264254"/>
              <a:gd name="connsiteY5" fmla="*/ 599531 h 1430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254" h="1430615">
                <a:moveTo>
                  <a:pt x="28624" y="599531"/>
                </a:moveTo>
                <a:cubicBezTo>
                  <a:pt x="-36476" y="163878"/>
                  <a:pt x="12155" y="225962"/>
                  <a:pt x="147204" y="46407"/>
                </a:cubicBezTo>
                <a:cubicBezTo>
                  <a:pt x="329878" y="-37897"/>
                  <a:pt x="943173" y="1517"/>
                  <a:pt x="1124666" y="93704"/>
                </a:cubicBezTo>
                <a:cubicBezTo>
                  <a:pt x="1225294" y="232218"/>
                  <a:pt x="1310323" y="387223"/>
                  <a:pt x="1236160" y="599531"/>
                </a:cubicBezTo>
                <a:cubicBezTo>
                  <a:pt x="1225059" y="985260"/>
                  <a:pt x="965844" y="1430615"/>
                  <a:pt x="632392" y="1430615"/>
                </a:cubicBezTo>
                <a:cubicBezTo>
                  <a:pt x="298940" y="1430615"/>
                  <a:pt x="93724" y="1035184"/>
                  <a:pt x="28624" y="599531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  <a:tileRect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21262534">
            <a:off x="812204" y="626100"/>
            <a:ext cx="1469410" cy="903244"/>
          </a:xfrm>
          <a:custGeom>
            <a:avLst/>
            <a:gdLst>
              <a:gd name="connsiteX0" fmla="*/ 1135218 w 1325836"/>
              <a:gd name="connsiteY0" fmla="*/ 315310 h 903244"/>
              <a:gd name="connsiteX1" fmla="*/ 1166749 w 1325836"/>
              <a:gd name="connsiteY1" fmla="*/ 520262 h 903244"/>
              <a:gd name="connsiteX2" fmla="*/ 1198280 w 1325836"/>
              <a:gd name="connsiteY2" fmla="*/ 583324 h 903244"/>
              <a:gd name="connsiteX3" fmla="*/ 1214046 w 1325836"/>
              <a:gd name="connsiteY3" fmla="*/ 630621 h 903244"/>
              <a:gd name="connsiteX4" fmla="*/ 1261342 w 1325836"/>
              <a:gd name="connsiteY4" fmla="*/ 740979 h 903244"/>
              <a:gd name="connsiteX5" fmla="*/ 1292873 w 1325836"/>
              <a:gd name="connsiteY5" fmla="*/ 851338 h 903244"/>
              <a:gd name="connsiteX6" fmla="*/ 1324404 w 1325836"/>
              <a:gd name="connsiteY6" fmla="*/ 898634 h 903244"/>
              <a:gd name="connsiteX7" fmla="*/ 1277108 w 1325836"/>
              <a:gd name="connsiteY7" fmla="*/ 882869 h 903244"/>
              <a:gd name="connsiteX8" fmla="*/ 1229811 w 1325836"/>
              <a:gd name="connsiteY8" fmla="*/ 835572 h 903244"/>
              <a:gd name="connsiteX9" fmla="*/ 1135218 w 1325836"/>
              <a:gd name="connsiteY9" fmla="*/ 772510 h 903244"/>
              <a:gd name="connsiteX10" fmla="*/ 1087922 w 1325836"/>
              <a:gd name="connsiteY10" fmla="*/ 677917 h 903244"/>
              <a:gd name="connsiteX11" fmla="*/ 1056391 w 1325836"/>
              <a:gd name="connsiteY11" fmla="*/ 583324 h 903244"/>
              <a:gd name="connsiteX12" fmla="*/ 1040625 w 1325836"/>
              <a:gd name="connsiteY12" fmla="*/ 536028 h 903244"/>
              <a:gd name="connsiteX13" fmla="*/ 1024860 w 1325836"/>
              <a:gd name="connsiteY13" fmla="*/ 488731 h 903244"/>
              <a:gd name="connsiteX14" fmla="*/ 993329 w 1325836"/>
              <a:gd name="connsiteY14" fmla="*/ 441434 h 903244"/>
              <a:gd name="connsiteX15" fmla="*/ 961798 w 1325836"/>
              <a:gd name="connsiteY15" fmla="*/ 472966 h 903244"/>
              <a:gd name="connsiteX16" fmla="*/ 946032 w 1325836"/>
              <a:gd name="connsiteY16" fmla="*/ 520262 h 903244"/>
              <a:gd name="connsiteX17" fmla="*/ 914501 w 1325836"/>
              <a:gd name="connsiteY17" fmla="*/ 567559 h 903244"/>
              <a:gd name="connsiteX18" fmla="*/ 882970 w 1325836"/>
              <a:gd name="connsiteY18" fmla="*/ 520262 h 903244"/>
              <a:gd name="connsiteX19" fmla="*/ 819908 w 1325836"/>
              <a:gd name="connsiteY19" fmla="*/ 268014 h 903244"/>
              <a:gd name="connsiteX20" fmla="*/ 804142 w 1325836"/>
              <a:gd name="connsiteY20" fmla="*/ 315310 h 903244"/>
              <a:gd name="connsiteX21" fmla="*/ 741080 w 1325836"/>
              <a:gd name="connsiteY21" fmla="*/ 268014 h 903244"/>
              <a:gd name="connsiteX22" fmla="*/ 741080 w 1325836"/>
              <a:gd name="connsiteY22" fmla="*/ 268014 h 903244"/>
              <a:gd name="connsiteX23" fmla="*/ 693784 w 1325836"/>
              <a:gd name="connsiteY23" fmla="*/ 252248 h 903244"/>
              <a:gd name="connsiteX24" fmla="*/ 662253 w 1325836"/>
              <a:gd name="connsiteY24" fmla="*/ 346841 h 903244"/>
              <a:gd name="connsiteX25" fmla="*/ 630722 w 1325836"/>
              <a:gd name="connsiteY25" fmla="*/ 394138 h 903244"/>
              <a:gd name="connsiteX26" fmla="*/ 599191 w 1325836"/>
              <a:gd name="connsiteY26" fmla="*/ 520262 h 903244"/>
              <a:gd name="connsiteX27" fmla="*/ 536129 w 1325836"/>
              <a:gd name="connsiteY27" fmla="*/ 346841 h 903244"/>
              <a:gd name="connsiteX28" fmla="*/ 504598 w 1325836"/>
              <a:gd name="connsiteY28" fmla="*/ 394138 h 903244"/>
              <a:gd name="connsiteX29" fmla="*/ 488832 w 1325836"/>
              <a:gd name="connsiteY29" fmla="*/ 457200 h 903244"/>
              <a:gd name="connsiteX30" fmla="*/ 473066 w 1325836"/>
              <a:gd name="connsiteY30" fmla="*/ 409903 h 903244"/>
              <a:gd name="connsiteX31" fmla="*/ 441535 w 1325836"/>
              <a:gd name="connsiteY31" fmla="*/ 283779 h 903244"/>
              <a:gd name="connsiteX32" fmla="*/ 394239 w 1325836"/>
              <a:gd name="connsiteY32" fmla="*/ 441434 h 903244"/>
              <a:gd name="connsiteX33" fmla="*/ 362708 w 1325836"/>
              <a:gd name="connsiteY33" fmla="*/ 472966 h 903244"/>
              <a:gd name="connsiteX34" fmla="*/ 299646 w 1325836"/>
              <a:gd name="connsiteY34" fmla="*/ 567559 h 903244"/>
              <a:gd name="connsiteX35" fmla="*/ 252349 w 1325836"/>
              <a:gd name="connsiteY35" fmla="*/ 614855 h 903244"/>
              <a:gd name="connsiteX36" fmla="*/ 236584 w 1325836"/>
              <a:gd name="connsiteY36" fmla="*/ 520262 h 903244"/>
              <a:gd name="connsiteX37" fmla="*/ 205053 w 1325836"/>
              <a:gd name="connsiteY37" fmla="*/ 709448 h 903244"/>
              <a:gd name="connsiteX38" fmla="*/ 126225 w 1325836"/>
              <a:gd name="connsiteY38" fmla="*/ 788276 h 903244"/>
              <a:gd name="connsiteX39" fmla="*/ 31632 w 1325836"/>
              <a:gd name="connsiteY39" fmla="*/ 867103 h 903244"/>
              <a:gd name="connsiteX40" fmla="*/ 101 w 1325836"/>
              <a:gd name="connsiteY40" fmla="*/ 819807 h 903244"/>
              <a:gd name="connsiteX41" fmla="*/ 31632 w 1325836"/>
              <a:gd name="connsiteY41" fmla="*/ 709448 h 903244"/>
              <a:gd name="connsiteX42" fmla="*/ 63163 w 1325836"/>
              <a:gd name="connsiteY42" fmla="*/ 504497 h 903244"/>
              <a:gd name="connsiteX43" fmla="*/ 94694 w 1325836"/>
              <a:gd name="connsiteY43" fmla="*/ 394138 h 903244"/>
              <a:gd name="connsiteX44" fmla="*/ 110460 w 1325836"/>
              <a:gd name="connsiteY44" fmla="*/ 220717 h 903244"/>
              <a:gd name="connsiteX45" fmla="*/ 157756 w 1325836"/>
              <a:gd name="connsiteY45" fmla="*/ 189186 h 903244"/>
              <a:gd name="connsiteX46" fmla="*/ 189287 w 1325836"/>
              <a:gd name="connsiteY46" fmla="*/ 94593 h 903244"/>
              <a:gd name="connsiteX47" fmla="*/ 205053 w 1325836"/>
              <a:gd name="connsiteY47" fmla="*/ 0 h 903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25836" h="903244">
                <a:moveTo>
                  <a:pt x="1135218" y="315310"/>
                </a:moveTo>
                <a:cubicBezTo>
                  <a:pt x="1140750" y="365093"/>
                  <a:pt x="1145192" y="462776"/>
                  <a:pt x="1166749" y="520262"/>
                </a:cubicBezTo>
                <a:cubicBezTo>
                  <a:pt x="1175001" y="542267"/>
                  <a:pt x="1189022" y="561722"/>
                  <a:pt x="1198280" y="583324"/>
                </a:cubicBezTo>
                <a:cubicBezTo>
                  <a:pt x="1204826" y="598599"/>
                  <a:pt x="1207500" y="615346"/>
                  <a:pt x="1214046" y="630621"/>
                </a:cubicBezTo>
                <a:cubicBezTo>
                  <a:pt x="1250083" y="714707"/>
                  <a:pt x="1240214" y="667031"/>
                  <a:pt x="1261342" y="740979"/>
                </a:cubicBezTo>
                <a:cubicBezTo>
                  <a:pt x="1268075" y="764544"/>
                  <a:pt x="1280276" y="826144"/>
                  <a:pt x="1292873" y="851338"/>
                </a:cubicBezTo>
                <a:cubicBezTo>
                  <a:pt x="1301347" y="868285"/>
                  <a:pt x="1332877" y="881687"/>
                  <a:pt x="1324404" y="898634"/>
                </a:cubicBezTo>
                <a:cubicBezTo>
                  <a:pt x="1316972" y="913498"/>
                  <a:pt x="1292873" y="888124"/>
                  <a:pt x="1277108" y="882869"/>
                </a:cubicBezTo>
                <a:cubicBezTo>
                  <a:pt x="1261342" y="867103"/>
                  <a:pt x="1247410" y="849260"/>
                  <a:pt x="1229811" y="835572"/>
                </a:cubicBezTo>
                <a:cubicBezTo>
                  <a:pt x="1199898" y="812306"/>
                  <a:pt x="1135218" y="772510"/>
                  <a:pt x="1135218" y="772510"/>
                </a:cubicBezTo>
                <a:cubicBezTo>
                  <a:pt x="1077726" y="600030"/>
                  <a:pt x="1169417" y="861280"/>
                  <a:pt x="1087922" y="677917"/>
                </a:cubicBezTo>
                <a:cubicBezTo>
                  <a:pt x="1074423" y="647545"/>
                  <a:pt x="1066901" y="614855"/>
                  <a:pt x="1056391" y="583324"/>
                </a:cubicBezTo>
                <a:lnTo>
                  <a:pt x="1040625" y="536028"/>
                </a:lnTo>
                <a:cubicBezTo>
                  <a:pt x="1035370" y="520262"/>
                  <a:pt x="1034078" y="502558"/>
                  <a:pt x="1024860" y="488731"/>
                </a:cubicBezTo>
                <a:lnTo>
                  <a:pt x="993329" y="441434"/>
                </a:lnTo>
                <a:cubicBezTo>
                  <a:pt x="982819" y="451945"/>
                  <a:pt x="969446" y="460220"/>
                  <a:pt x="961798" y="472966"/>
                </a:cubicBezTo>
                <a:cubicBezTo>
                  <a:pt x="953248" y="487216"/>
                  <a:pt x="953464" y="505398"/>
                  <a:pt x="946032" y="520262"/>
                </a:cubicBezTo>
                <a:cubicBezTo>
                  <a:pt x="937558" y="537209"/>
                  <a:pt x="925011" y="551793"/>
                  <a:pt x="914501" y="567559"/>
                </a:cubicBezTo>
                <a:cubicBezTo>
                  <a:pt x="903991" y="551793"/>
                  <a:pt x="886085" y="538952"/>
                  <a:pt x="882970" y="520262"/>
                </a:cubicBezTo>
                <a:cubicBezTo>
                  <a:pt x="839304" y="258266"/>
                  <a:pt x="947789" y="310640"/>
                  <a:pt x="819908" y="268014"/>
                </a:cubicBezTo>
                <a:cubicBezTo>
                  <a:pt x="814653" y="283779"/>
                  <a:pt x="807747" y="299088"/>
                  <a:pt x="804142" y="315310"/>
                </a:cubicBezTo>
                <a:cubicBezTo>
                  <a:pt x="775388" y="444701"/>
                  <a:pt x="805961" y="462653"/>
                  <a:pt x="741080" y="268014"/>
                </a:cubicBezTo>
                <a:lnTo>
                  <a:pt x="741080" y="268014"/>
                </a:lnTo>
                <a:lnTo>
                  <a:pt x="693784" y="252248"/>
                </a:lnTo>
                <a:cubicBezTo>
                  <a:pt x="683274" y="283779"/>
                  <a:pt x="680689" y="319186"/>
                  <a:pt x="662253" y="346841"/>
                </a:cubicBezTo>
                <a:cubicBezTo>
                  <a:pt x="651743" y="362607"/>
                  <a:pt x="639196" y="377191"/>
                  <a:pt x="630722" y="394138"/>
                </a:cubicBezTo>
                <a:cubicBezTo>
                  <a:pt x="614561" y="426461"/>
                  <a:pt x="605188" y="490273"/>
                  <a:pt x="599191" y="520262"/>
                </a:cubicBezTo>
                <a:cubicBezTo>
                  <a:pt x="558418" y="214464"/>
                  <a:pt x="605038" y="226249"/>
                  <a:pt x="536129" y="346841"/>
                </a:cubicBezTo>
                <a:cubicBezTo>
                  <a:pt x="526728" y="363292"/>
                  <a:pt x="515108" y="378372"/>
                  <a:pt x="504598" y="394138"/>
                </a:cubicBezTo>
                <a:cubicBezTo>
                  <a:pt x="499343" y="415159"/>
                  <a:pt x="508212" y="447510"/>
                  <a:pt x="488832" y="457200"/>
                </a:cubicBezTo>
                <a:cubicBezTo>
                  <a:pt x="473968" y="464632"/>
                  <a:pt x="477097" y="426025"/>
                  <a:pt x="473066" y="409903"/>
                </a:cubicBezTo>
                <a:lnTo>
                  <a:pt x="441535" y="283779"/>
                </a:lnTo>
                <a:cubicBezTo>
                  <a:pt x="434390" y="312360"/>
                  <a:pt x="407035" y="428638"/>
                  <a:pt x="394239" y="441434"/>
                </a:cubicBezTo>
                <a:cubicBezTo>
                  <a:pt x="383729" y="451945"/>
                  <a:pt x="371626" y="461075"/>
                  <a:pt x="362708" y="472966"/>
                </a:cubicBezTo>
                <a:cubicBezTo>
                  <a:pt x="339971" y="503283"/>
                  <a:pt x="326442" y="540763"/>
                  <a:pt x="299646" y="567559"/>
                </a:cubicBezTo>
                <a:lnTo>
                  <a:pt x="252349" y="614855"/>
                </a:lnTo>
                <a:cubicBezTo>
                  <a:pt x="247094" y="583324"/>
                  <a:pt x="250879" y="491671"/>
                  <a:pt x="236584" y="520262"/>
                </a:cubicBezTo>
                <a:cubicBezTo>
                  <a:pt x="207993" y="577445"/>
                  <a:pt x="240516" y="656253"/>
                  <a:pt x="205053" y="709448"/>
                </a:cubicBezTo>
                <a:cubicBezTo>
                  <a:pt x="147246" y="796159"/>
                  <a:pt x="205053" y="722586"/>
                  <a:pt x="126225" y="788276"/>
                </a:cubicBezTo>
                <a:cubicBezTo>
                  <a:pt x="4835" y="889433"/>
                  <a:pt x="149062" y="788817"/>
                  <a:pt x="31632" y="867103"/>
                </a:cubicBezTo>
                <a:cubicBezTo>
                  <a:pt x="21122" y="851338"/>
                  <a:pt x="2781" y="838564"/>
                  <a:pt x="101" y="819807"/>
                </a:cubicBezTo>
                <a:cubicBezTo>
                  <a:pt x="-1879" y="805948"/>
                  <a:pt x="25715" y="727198"/>
                  <a:pt x="31632" y="709448"/>
                </a:cubicBezTo>
                <a:cubicBezTo>
                  <a:pt x="39201" y="656466"/>
                  <a:pt x="52229" y="559165"/>
                  <a:pt x="63163" y="504497"/>
                </a:cubicBezTo>
                <a:cubicBezTo>
                  <a:pt x="73060" y="455011"/>
                  <a:pt x="79669" y="439213"/>
                  <a:pt x="94694" y="394138"/>
                </a:cubicBezTo>
                <a:cubicBezTo>
                  <a:pt x="99949" y="336331"/>
                  <a:pt x="93390" y="276196"/>
                  <a:pt x="110460" y="220717"/>
                </a:cubicBezTo>
                <a:cubicBezTo>
                  <a:pt x="116032" y="202607"/>
                  <a:pt x="147714" y="205254"/>
                  <a:pt x="157756" y="189186"/>
                </a:cubicBezTo>
                <a:cubicBezTo>
                  <a:pt x="175371" y="161001"/>
                  <a:pt x="178777" y="126124"/>
                  <a:pt x="189287" y="94593"/>
                </a:cubicBezTo>
                <a:cubicBezTo>
                  <a:pt x="210039" y="32339"/>
                  <a:pt x="205053" y="63917"/>
                  <a:pt x="205053" y="0"/>
                </a:cubicBezTo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>
            <a:off x="1542779" y="1690123"/>
            <a:ext cx="82424" cy="86673"/>
          </a:xfrm>
          <a:custGeom>
            <a:avLst/>
            <a:gdLst>
              <a:gd name="connsiteX0" fmla="*/ 0 w 82424"/>
              <a:gd name="connsiteY0" fmla="*/ 86673 h 86673"/>
              <a:gd name="connsiteX1" fmla="*/ 30336 w 82424"/>
              <a:gd name="connsiteY1" fmla="*/ 73672 h 86673"/>
              <a:gd name="connsiteX2" fmla="*/ 73672 w 82424"/>
              <a:gd name="connsiteY2" fmla="*/ 65005 h 86673"/>
              <a:gd name="connsiteX3" fmla="*/ 82339 w 82424"/>
              <a:gd name="connsiteY3" fmla="*/ 52004 h 86673"/>
              <a:gd name="connsiteX4" fmla="*/ 73672 w 82424"/>
              <a:gd name="connsiteY4" fmla="*/ 4334 h 86673"/>
              <a:gd name="connsiteX5" fmla="*/ 69339 w 82424"/>
              <a:gd name="connsiteY5" fmla="*/ 0 h 8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24" h="86673">
                <a:moveTo>
                  <a:pt x="0" y="86673"/>
                </a:moveTo>
                <a:cubicBezTo>
                  <a:pt x="50689" y="76537"/>
                  <a:pt x="2583" y="90323"/>
                  <a:pt x="30336" y="73672"/>
                </a:cubicBezTo>
                <a:cubicBezTo>
                  <a:pt x="39788" y="68001"/>
                  <a:pt x="68418" y="65756"/>
                  <a:pt x="73672" y="65005"/>
                </a:cubicBezTo>
                <a:cubicBezTo>
                  <a:pt x="76561" y="60671"/>
                  <a:pt x="81867" y="57191"/>
                  <a:pt x="82339" y="52004"/>
                </a:cubicBezTo>
                <a:cubicBezTo>
                  <a:pt x="83029" y="44414"/>
                  <a:pt x="79497" y="15984"/>
                  <a:pt x="73672" y="4334"/>
                </a:cubicBezTo>
                <a:cubicBezTo>
                  <a:pt x="72758" y="2507"/>
                  <a:pt x="70783" y="1445"/>
                  <a:pt x="69339" y="0"/>
                </a:cubicBezTo>
              </a:path>
            </a:pathLst>
          </a:cu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5" name="Полилиния 204"/>
          <p:cNvSpPr/>
          <p:nvPr/>
        </p:nvSpPr>
        <p:spPr>
          <a:xfrm rot="13923351">
            <a:off x="3471053" y="3643708"/>
            <a:ext cx="554642" cy="1406895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0" name="Полилиния 209"/>
          <p:cNvSpPr/>
          <p:nvPr/>
        </p:nvSpPr>
        <p:spPr>
          <a:xfrm rot="14514290" flipH="1">
            <a:off x="300974" y="3788639"/>
            <a:ext cx="515481" cy="1395749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9" name="Полилиния 128"/>
          <p:cNvSpPr/>
          <p:nvPr/>
        </p:nvSpPr>
        <p:spPr>
          <a:xfrm rot="18856400" flipH="1">
            <a:off x="4005824" y="3519389"/>
            <a:ext cx="850884" cy="583237"/>
          </a:xfrm>
          <a:custGeom>
            <a:avLst/>
            <a:gdLst>
              <a:gd name="connsiteX0" fmla="*/ 819807 w 898635"/>
              <a:gd name="connsiteY0" fmla="*/ 47296 h 520415"/>
              <a:gd name="connsiteX1" fmla="*/ 740979 w 898635"/>
              <a:gd name="connsiteY1" fmla="*/ 15765 h 520415"/>
              <a:gd name="connsiteX2" fmla="*/ 693683 w 898635"/>
              <a:gd name="connsiteY2" fmla="*/ 0 h 520415"/>
              <a:gd name="connsiteX3" fmla="*/ 536028 w 898635"/>
              <a:gd name="connsiteY3" fmla="*/ 15765 h 520415"/>
              <a:gd name="connsiteX4" fmla="*/ 488731 w 898635"/>
              <a:gd name="connsiteY4" fmla="*/ 47296 h 520415"/>
              <a:gd name="connsiteX5" fmla="*/ 252248 w 898635"/>
              <a:gd name="connsiteY5" fmla="*/ 78827 h 520415"/>
              <a:gd name="connsiteX6" fmla="*/ 283779 w 898635"/>
              <a:gd name="connsiteY6" fmla="*/ 126124 h 520415"/>
              <a:gd name="connsiteX7" fmla="*/ 394138 w 898635"/>
              <a:gd name="connsiteY7" fmla="*/ 173420 h 520415"/>
              <a:gd name="connsiteX8" fmla="*/ 299545 w 898635"/>
              <a:gd name="connsiteY8" fmla="*/ 204951 h 520415"/>
              <a:gd name="connsiteX9" fmla="*/ 268014 w 898635"/>
              <a:gd name="connsiteY9" fmla="*/ 236483 h 520415"/>
              <a:gd name="connsiteX10" fmla="*/ 110359 w 898635"/>
              <a:gd name="connsiteY10" fmla="*/ 283779 h 520415"/>
              <a:gd name="connsiteX11" fmla="*/ 0 w 898635"/>
              <a:gd name="connsiteY11" fmla="*/ 315310 h 520415"/>
              <a:gd name="connsiteX12" fmla="*/ 110359 w 898635"/>
              <a:gd name="connsiteY12" fmla="*/ 425669 h 520415"/>
              <a:gd name="connsiteX13" fmla="*/ 157655 w 898635"/>
              <a:gd name="connsiteY13" fmla="*/ 457200 h 520415"/>
              <a:gd name="connsiteX14" fmla="*/ 189186 w 898635"/>
              <a:gd name="connsiteY14" fmla="*/ 504496 h 520415"/>
              <a:gd name="connsiteX15" fmla="*/ 331076 w 898635"/>
              <a:gd name="connsiteY15" fmla="*/ 504496 h 520415"/>
              <a:gd name="connsiteX16" fmla="*/ 425669 w 898635"/>
              <a:gd name="connsiteY16" fmla="*/ 472965 h 520415"/>
              <a:gd name="connsiteX17" fmla="*/ 472966 w 898635"/>
              <a:gd name="connsiteY17" fmla="*/ 457200 h 520415"/>
              <a:gd name="connsiteX18" fmla="*/ 520262 w 898635"/>
              <a:gd name="connsiteY18" fmla="*/ 425669 h 520415"/>
              <a:gd name="connsiteX19" fmla="*/ 567559 w 898635"/>
              <a:gd name="connsiteY19" fmla="*/ 409903 h 520415"/>
              <a:gd name="connsiteX20" fmla="*/ 599090 w 898635"/>
              <a:gd name="connsiteY20" fmla="*/ 362607 h 520415"/>
              <a:gd name="connsiteX21" fmla="*/ 693683 w 898635"/>
              <a:gd name="connsiteY21" fmla="*/ 331076 h 520415"/>
              <a:gd name="connsiteX22" fmla="*/ 804042 w 898635"/>
              <a:gd name="connsiteY22" fmla="*/ 299545 h 520415"/>
              <a:gd name="connsiteX23" fmla="*/ 851338 w 898635"/>
              <a:gd name="connsiteY23" fmla="*/ 268014 h 520415"/>
              <a:gd name="connsiteX24" fmla="*/ 867104 w 898635"/>
              <a:gd name="connsiteY24" fmla="*/ 220717 h 520415"/>
              <a:gd name="connsiteX25" fmla="*/ 898635 w 898635"/>
              <a:gd name="connsiteY25" fmla="*/ 173420 h 520415"/>
              <a:gd name="connsiteX26" fmla="*/ 867104 w 898635"/>
              <a:gd name="connsiteY26" fmla="*/ 78827 h 520415"/>
              <a:gd name="connsiteX27" fmla="*/ 819807 w 898635"/>
              <a:gd name="connsiteY27" fmla="*/ 47296 h 5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8635" h="520415">
                <a:moveTo>
                  <a:pt x="819807" y="47296"/>
                </a:moveTo>
                <a:cubicBezTo>
                  <a:pt x="793531" y="36786"/>
                  <a:pt x="767477" y="25702"/>
                  <a:pt x="740979" y="15765"/>
                </a:cubicBezTo>
                <a:cubicBezTo>
                  <a:pt x="725419" y="9930"/>
                  <a:pt x="710301" y="0"/>
                  <a:pt x="693683" y="0"/>
                </a:cubicBezTo>
                <a:cubicBezTo>
                  <a:pt x="640869" y="0"/>
                  <a:pt x="588580" y="10510"/>
                  <a:pt x="536028" y="15765"/>
                </a:cubicBezTo>
                <a:cubicBezTo>
                  <a:pt x="520262" y="26275"/>
                  <a:pt x="505678" y="38822"/>
                  <a:pt x="488731" y="47296"/>
                </a:cubicBezTo>
                <a:cubicBezTo>
                  <a:pt x="424330" y="79497"/>
                  <a:pt x="294527" y="75304"/>
                  <a:pt x="252248" y="78827"/>
                </a:cubicBezTo>
                <a:cubicBezTo>
                  <a:pt x="262758" y="94593"/>
                  <a:pt x="270381" y="112726"/>
                  <a:pt x="283779" y="126124"/>
                </a:cubicBezTo>
                <a:cubicBezTo>
                  <a:pt x="320071" y="162416"/>
                  <a:pt x="345895" y="161360"/>
                  <a:pt x="394138" y="173420"/>
                </a:cubicBezTo>
                <a:cubicBezTo>
                  <a:pt x="362607" y="183930"/>
                  <a:pt x="323046" y="181449"/>
                  <a:pt x="299545" y="204951"/>
                </a:cubicBezTo>
                <a:cubicBezTo>
                  <a:pt x="289035" y="215462"/>
                  <a:pt x="281309" y="229835"/>
                  <a:pt x="268014" y="236483"/>
                </a:cubicBezTo>
                <a:cubicBezTo>
                  <a:pt x="229630" y="255675"/>
                  <a:pt x="155621" y="272464"/>
                  <a:pt x="110359" y="283779"/>
                </a:cubicBezTo>
                <a:cubicBezTo>
                  <a:pt x="49146" y="273577"/>
                  <a:pt x="0" y="233376"/>
                  <a:pt x="0" y="315310"/>
                </a:cubicBezTo>
                <a:cubicBezTo>
                  <a:pt x="0" y="380058"/>
                  <a:pt x="65217" y="395574"/>
                  <a:pt x="110359" y="425669"/>
                </a:cubicBezTo>
                <a:lnTo>
                  <a:pt x="157655" y="457200"/>
                </a:lnTo>
                <a:cubicBezTo>
                  <a:pt x="168165" y="472965"/>
                  <a:pt x="174390" y="492660"/>
                  <a:pt x="189186" y="504496"/>
                </a:cubicBezTo>
                <a:cubicBezTo>
                  <a:pt x="227731" y="535332"/>
                  <a:pt x="295256" y="513451"/>
                  <a:pt x="331076" y="504496"/>
                </a:cubicBezTo>
                <a:cubicBezTo>
                  <a:pt x="363320" y="496435"/>
                  <a:pt x="394138" y="483475"/>
                  <a:pt x="425669" y="472965"/>
                </a:cubicBezTo>
                <a:lnTo>
                  <a:pt x="472966" y="457200"/>
                </a:lnTo>
                <a:cubicBezTo>
                  <a:pt x="488731" y="446690"/>
                  <a:pt x="503315" y="434143"/>
                  <a:pt x="520262" y="425669"/>
                </a:cubicBezTo>
                <a:cubicBezTo>
                  <a:pt x="535126" y="418237"/>
                  <a:pt x="554582" y="420284"/>
                  <a:pt x="567559" y="409903"/>
                </a:cubicBezTo>
                <a:cubicBezTo>
                  <a:pt x="582355" y="398067"/>
                  <a:pt x="583022" y="372649"/>
                  <a:pt x="599090" y="362607"/>
                </a:cubicBezTo>
                <a:cubicBezTo>
                  <a:pt x="627275" y="344992"/>
                  <a:pt x="662152" y="341586"/>
                  <a:pt x="693683" y="331076"/>
                </a:cubicBezTo>
                <a:cubicBezTo>
                  <a:pt x="761543" y="308456"/>
                  <a:pt x="724847" y="319343"/>
                  <a:pt x="804042" y="299545"/>
                </a:cubicBezTo>
                <a:cubicBezTo>
                  <a:pt x="819807" y="289035"/>
                  <a:pt x="839502" y="282810"/>
                  <a:pt x="851338" y="268014"/>
                </a:cubicBezTo>
                <a:cubicBezTo>
                  <a:pt x="861719" y="255037"/>
                  <a:pt x="859672" y="235581"/>
                  <a:pt x="867104" y="220717"/>
                </a:cubicBezTo>
                <a:cubicBezTo>
                  <a:pt x="875578" y="203769"/>
                  <a:pt x="888125" y="189186"/>
                  <a:pt x="898635" y="173420"/>
                </a:cubicBezTo>
                <a:cubicBezTo>
                  <a:pt x="888125" y="141889"/>
                  <a:pt x="894759" y="97263"/>
                  <a:pt x="867104" y="78827"/>
                </a:cubicBezTo>
                <a:lnTo>
                  <a:pt x="819807" y="47296"/>
                </a:ln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6" name="Группа 175"/>
          <p:cNvGrpSpPr/>
          <p:nvPr/>
        </p:nvGrpSpPr>
        <p:grpSpPr>
          <a:xfrm rot="13088439">
            <a:off x="4773531" y="-296949"/>
            <a:ext cx="1714790" cy="4818573"/>
            <a:chOff x="-4501008" y="-371518"/>
            <a:chExt cx="1872208" cy="5125644"/>
          </a:xfrm>
        </p:grpSpPr>
        <p:grpSp>
          <p:nvGrpSpPr>
            <p:cNvPr id="177" name="Группа 17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79" name="Группа 17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81" name="Рисунок 18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82" name="Рисунок 181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80" name="Рисунок 179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7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" name="Полилиния 7"/>
          <p:cNvSpPr/>
          <p:nvPr/>
        </p:nvSpPr>
        <p:spPr>
          <a:xfrm>
            <a:off x="937048" y="3794494"/>
            <a:ext cx="533730" cy="776389"/>
          </a:xfrm>
          <a:custGeom>
            <a:avLst/>
            <a:gdLst>
              <a:gd name="connsiteX0" fmla="*/ 0 w 772510"/>
              <a:gd name="connsiteY0" fmla="*/ 638682 h 1173379"/>
              <a:gd name="connsiteX1" fmla="*/ 78827 w 772510"/>
              <a:gd name="connsiteY1" fmla="*/ 575620 h 1173379"/>
              <a:gd name="connsiteX2" fmla="*/ 94593 w 772510"/>
              <a:gd name="connsiteY2" fmla="*/ 528323 h 1173379"/>
              <a:gd name="connsiteX3" fmla="*/ 126124 w 772510"/>
              <a:gd name="connsiteY3" fmla="*/ 481027 h 1173379"/>
              <a:gd name="connsiteX4" fmla="*/ 110358 w 772510"/>
              <a:gd name="connsiteY4" fmla="*/ 370668 h 1173379"/>
              <a:gd name="connsiteX5" fmla="*/ 78827 w 772510"/>
              <a:gd name="connsiteY5" fmla="*/ 228779 h 1173379"/>
              <a:gd name="connsiteX6" fmla="*/ 236483 w 772510"/>
              <a:gd name="connsiteY6" fmla="*/ 39592 h 1173379"/>
              <a:gd name="connsiteX7" fmla="*/ 268014 w 772510"/>
              <a:gd name="connsiteY7" fmla="*/ 134186 h 1173379"/>
              <a:gd name="connsiteX8" fmla="*/ 283779 w 772510"/>
              <a:gd name="connsiteY8" fmla="*/ 181482 h 1173379"/>
              <a:gd name="connsiteX9" fmla="*/ 315310 w 772510"/>
              <a:gd name="connsiteY9" fmla="*/ 291841 h 1173379"/>
              <a:gd name="connsiteX10" fmla="*/ 331076 w 772510"/>
              <a:gd name="connsiteY10" fmla="*/ 417965 h 1173379"/>
              <a:gd name="connsiteX11" fmla="*/ 362607 w 772510"/>
              <a:gd name="connsiteY11" fmla="*/ 512558 h 1173379"/>
              <a:gd name="connsiteX12" fmla="*/ 630620 w 772510"/>
              <a:gd name="connsiteY12" fmla="*/ 528323 h 1173379"/>
              <a:gd name="connsiteX13" fmla="*/ 646386 w 772510"/>
              <a:gd name="connsiteY13" fmla="*/ 575620 h 1173379"/>
              <a:gd name="connsiteX14" fmla="*/ 662152 w 772510"/>
              <a:gd name="connsiteY14" fmla="*/ 654448 h 1173379"/>
              <a:gd name="connsiteX15" fmla="*/ 756745 w 772510"/>
              <a:gd name="connsiteY15" fmla="*/ 717510 h 1173379"/>
              <a:gd name="connsiteX16" fmla="*/ 772510 w 772510"/>
              <a:gd name="connsiteY16" fmla="*/ 764806 h 1173379"/>
              <a:gd name="connsiteX17" fmla="*/ 725214 w 772510"/>
              <a:gd name="connsiteY17" fmla="*/ 859399 h 1173379"/>
              <a:gd name="connsiteX18" fmla="*/ 756745 w 772510"/>
              <a:gd name="connsiteY18" fmla="*/ 953992 h 1173379"/>
              <a:gd name="connsiteX19" fmla="*/ 772510 w 772510"/>
              <a:gd name="connsiteY19" fmla="*/ 1001289 h 1173379"/>
              <a:gd name="connsiteX20" fmla="*/ 693683 w 772510"/>
              <a:gd name="connsiteY20" fmla="*/ 1095882 h 1173379"/>
              <a:gd name="connsiteX21" fmla="*/ 646386 w 772510"/>
              <a:gd name="connsiteY21" fmla="*/ 1127413 h 1173379"/>
              <a:gd name="connsiteX22" fmla="*/ 94593 w 772510"/>
              <a:gd name="connsiteY22" fmla="*/ 1158944 h 117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72510" h="1173379">
                <a:moveTo>
                  <a:pt x="0" y="638682"/>
                </a:moveTo>
                <a:cubicBezTo>
                  <a:pt x="26276" y="617661"/>
                  <a:pt x="56928" y="601169"/>
                  <a:pt x="78827" y="575620"/>
                </a:cubicBezTo>
                <a:cubicBezTo>
                  <a:pt x="89642" y="563002"/>
                  <a:pt x="87161" y="543187"/>
                  <a:pt x="94593" y="528323"/>
                </a:cubicBezTo>
                <a:cubicBezTo>
                  <a:pt x="103067" y="511376"/>
                  <a:pt x="115614" y="496792"/>
                  <a:pt x="126124" y="481027"/>
                </a:cubicBezTo>
                <a:cubicBezTo>
                  <a:pt x="120869" y="444241"/>
                  <a:pt x="116467" y="407322"/>
                  <a:pt x="110358" y="370668"/>
                </a:cubicBezTo>
                <a:cubicBezTo>
                  <a:pt x="100349" y="310614"/>
                  <a:pt x="93002" y="285476"/>
                  <a:pt x="78827" y="228779"/>
                </a:cubicBezTo>
                <a:cubicBezTo>
                  <a:pt x="86596" y="127782"/>
                  <a:pt x="34582" y="-88891"/>
                  <a:pt x="236483" y="39592"/>
                </a:cubicBezTo>
                <a:cubicBezTo>
                  <a:pt x="264524" y="57436"/>
                  <a:pt x="257504" y="102655"/>
                  <a:pt x="268014" y="134186"/>
                </a:cubicBezTo>
                <a:lnTo>
                  <a:pt x="283779" y="181482"/>
                </a:lnTo>
                <a:cubicBezTo>
                  <a:pt x="296276" y="218974"/>
                  <a:pt x="308710" y="252241"/>
                  <a:pt x="315310" y="291841"/>
                </a:cubicBezTo>
                <a:cubicBezTo>
                  <a:pt x="322275" y="333633"/>
                  <a:pt x="322198" y="376537"/>
                  <a:pt x="331076" y="417965"/>
                </a:cubicBezTo>
                <a:cubicBezTo>
                  <a:pt x="338040" y="450464"/>
                  <a:pt x="329428" y="510606"/>
                  <a:pt x="362607" y="512558"/>
                </a:cubicBezTo>
                <a:lnTo>
                  <a:pt x="630620" y="528323"/>
                </a:lnTo>
                <a:cubicBezTo>
                  <a:pt x="635875" y="544089"/>
                  <a:pt x="642355" y="559498"/>
                  <a:pt x="646386" y="575620"/>
                </a:cubicBezTo>
                <a:cubicBezTo>
                  <a:pt x="652885" y="601616"/>
                  <a:pt x="645701" y="633296"/>
                  <a:pt x="662152" y="654448"/>
                </a:cubicBezTo>
                <a:cubicBezTo>
                  <a:pt x="685418" y="684361"/>
                  <a:pt x="756745" y="717510"/>
                  <a:pt x="756745" y="717510"/>
                </a:cubicBezTo>
                <a:cubicBezTo>
                  <a:pt x="762000" y="733275"/>
                  <a:pt x="772510" y="748188"/>
                  <a:pt x="772510" y="764806"/>
                </a:cubicBezTo>
                <a:cubicBezTo>
                  <a:pt x="772510" y="797444"/>
                  <a:pt x="741157" y="835484"/>
                  <a:pt x="725214" y="859399"/>
                </a:cubicBezTo>
                <a:lnTo>
                  <a:pt x="756745" y="953992"/>
                </a:lnTo>
                <a:lnTo>
                  <a:pt x="772510" y="1001289"/>
                </a:lnTo>
                <a:cubicBezTo>
                  <a:pt x="741507" y="1047794"/>
                  <a:pt x="739204" y="1057948"/>
                  <a:pt x="693683" y="1095882"/>
                </a:cubicBezTo>
                <a:cubicBezTo>
                  <a:pt x="679127" y="1108012"/>
                  <a:pt x="663701" y="1119718"/>
                  <a:pt x="646386" y="1127413"/>
                </a:cubicBezTo>
                <a:cubicBezTo>
                  <a:pt x="467006" y="1207137"/>
                  <a:pt x="310863" y="1158944"/>
                  <a:pt x="94593" y="1158944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47000">
                <a:srgbClr val="FBD49C"/>
              </a:gs>
              <a:gs pos="100000">
                <a:srgbClr val="FEE7F2"/>
              </a:gs>
            </a:gsLst>
            <a:lin ang="16200000" scaled="1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1" name="Полилиния 130"/>
          <p:cNvSpPr/>
          <p:nvPr/>
        </p:nvSpPr>
        <p:spPr>
          <a:xfrm>
            <a:off x="1717482" y="1097268"/>
            <a:ext cx="270344" cy="127233"/>
          </a:xfrm>
          <a:custGeom>
            <a:avLst/>
            <a:gdLst>
              <a:gd name="connsiteX0" fmla="*/ 0 w 270344"/>
              <a:gd name="connsiteY0" fmla="*/ 15915 h 127233"/>
              <a:gd name="connsiteX1" fmla="*/ 39756 w 270344"/>
              <a:gd name="connsiteY1" fmla="*/ 12 h 127233"/>
              <a:gd name="connsiteX2" fmla="*/ 159026 w 270344"/>
              <a:gd name="connsiteY2" fmla="*/ 15915 h 127233"/>
              <a:gd name="connsiteX3" fmla="*/ 206734 w 270344"/>
              <a:gd name="connsiteY3" fmla="*/ 31817 h 127233"/>
              <a:gd name="connsiteX4" fmla="*/ 238539 w 270344"/>
              <a:gd name="connsiteY4" fmla="*/ 71574 h 127233"/>
              <a:gd name="connsiteX5" fmla="*/ 254441 w 270344"/>
              <a:gd name="connsiteY5" fmla="*/ 95428 h 127233"/>
              <a:gd name="connsiteX6" fmla="*/ 270344 w 270344"/>
              <a:gd name="connsiteY6" fmla="*/ 127233 h 12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344" h="127233">
                <a:moveTo>
                  <a:pt x="0" y="15915"/>
                </a:moveTo>
                <a:cubicBezTo>
                  <a:pt x="13252" y="10614"/>
                  <a:pt x="25525" y="1107"/>
                  <a:pt x="39756" y="12"/>
                </a:cubicBezTo>
                <a:cubicBezTo>
                  <a:pt x="46442" y="-502"/>
                  <a:pt x="148450" y="14404"/>
                  <a:pt x="159026" y="15915"/>
                </a:cubicBezTo>
                <a:cubicBezTo>
                  <a:pt x="174929" y="21216"/>
                  <a:pt x="201433" y="15914"/>
                  <a:pt x="206734" y="31817"/>
                </a:cubicBezTo>
                <a:cubicBezTo>
                  <a:pt x="217707" y="64737"/>
                  <a:pt x="207711" y="51022"/>
                  <a:pt x="238539" y="71574"/>
                </a:cubicBezTo>
                <a:cubicBezTo>
                  <a:pt x="243840" y="79525"/>
                  <a:pt x="250167" y="86881"/>
                  <a:pt x="254441" y="95428"/>
                </a:cubicBezTo>
                <a:cubicBezTo>
                  <a:pt x="272713" y="131973"/>
                  <a:pt x="252381" y="109270"/>
                  <a:pt x="270344" y="127233"/>
                </a:cubicBez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4" name="Полилиния 133"/>
          <p:cNvSpPr/>
          <p:nvPr/>
        </p:nvSpPr>
        <p:spPr>
          <a:xfrm flipH="1">
            <a:off x="1085204" y="1073347"/>
            <a:ext cx="290873" cy="118226"/>
          </a:xfrm>
          <a:custGeom>
            <a:avLst/>
            <a:gdLst>
              <a:gd name="connsiteX0" fmla="*/ 0 w 270344"/>
              <a:gd name="connsiteY0" fmla="*/ 15915 h 127233"/>
              <a:gd name="connsiteX1" fmla="*/ 39756 w 270344"/>
              <a:gd name="connsiteY1" fmla="*/ 12 h 127233"/>
              <a:gd name="connsiteX2" fmla="*/ 159026 w 270344"/>
              <a:gd name="connsiteY2" fmla="*/ 15915 h 127233"/>
              <a:gd name="connsiteX3" fmla="*/ 206734 w 270344"/>
              <a:gd name="connsiteY3" fmla="*/ 31817 h 127233"/>
              <a:gd name="connsiteX4" fmla="*/ 238539 w 270344"/>
              <a:gd name="connsiteY4" fmla="*/ 71574 h 127233"/>
              <a:gd name="connsiteX5" fmla="*/ 254441 w 270344"/>
              <a:gd name="connsiteY5" fmla="*/ 95428 h 127233"/>
              <a:gd name="connsiteX6" fmla="*/ 270344 w 270344"/>
              <a:gd name="connsiteY6" fmla="*/ 127233 h 12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344" h="127233">
                <a:moveTo>
                  <a:pt x="0" y="15915"/>
                </a:moveTo>
                <a:cubicBezTo>
                  <a:pt x="13252" y="10614"/>
                  <a:pt x="25525" y="1107"/>
                  <a:pt x="39756" y="12"/>
                </a:cubicBezTo>
                <a:cubicBezTo>
                  <a:pt x="46442" y="-502"/>
                  <a:pt x="148450" y="14404"/>
                  <a:pt x="159026" y="15915"/>
                </a:cubicBezTo>
                <a:cubicBezTo>
                  <a:pt x="174929" y="21216"/>
                  <a:pt x="201433" y="15914"/>
                  <a:pt x="206734" y="31817"/>
                </a:cubicBezTo>
                <a:cubicBezTo>
                  <a:pt x="217707" y="64737"/>
                  <a:pt x="207711" y="51022"/>
                  <a:pt x="238539" y="71574"/>
                </a:cubicBezTo>
                <a:cubicBezTo>
                  <a:pt x="243840" y="79525"/>
                  <a:pt x="250167" y="86881"/>
                  <a:pt x="254441" y="95428"/>
                </a:cubicBezTo>
                <a:cubicBezTo>
                  <a:pt x="272713" y="131973"/>
                  <a:pt x="252381" y="109270"/>
                  <a:pt x="270344" y="127233"/>
                </a:cubicBezTo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2" name="Полилиния 151"/>
          <p:cNvSpPr/>
          <p:nvPr/>
        </p:nvSpPr>
        <p:spPr>
          <a:xfrm>
            <a:off x="1647825" y="1266825"/>
            <a:ext cx="361950" cy="209550"/>
          </a:xfrm>
          <a:custGeom>
            <a:avLst/>
            <a:gdLst>
              <a:gd name="connsiteX0" fmla="*/ 38100 w 361950"/>
              <a:gd name="connsiteY0" fmla="*/ 9525 h 209550"/>
              <a:gd name="connsiteX1" fmla="*/ 19050 w 361950"/>
              <a:gd name="connsiteY1" fmla="*/ 57150 h 209550"/>
              <a:gd name="connsiteX2" fmla="*/ 9525 w 361950"/>
              <a:gd name="connsiteY2" fmla="*/ 104775 h 209550"/>
              <a:gd name="connsiteX3" fmla="*/ 0 w 361950"/>
              <a:gd name="connsiteY3" fmla="*/ 133350 h 209550"/>
              <a:gd name="connsiteX4" fmla="*/ 9525 w 361950"/>
              <a:gd name="connsiteY4" fmla="*/ 161925 h 209550"/>
              <a:gd name="connsiteX5" fmla="*/ 66675 w 361950"/>
              <a:gd name="connsiteY5" fmla="*/ 180975 h 209550"/>
              <a:gd name="connsiteX6" fmla="*/ 123825 w 361950"/>
              <a:gd name="connsiteY6" fmla="*/ 209550 h 209550"/>
              <a:gd name="connsiteX7" fmla="*/ 276225 w 361950"/>
              <a:gd name="connsiteY7" fmla="*/ 200025 h 209550"/>
              <a:gd name="connsiteX8" fmla="*/ 333375 w 361950"/>
              <a:gd name="connsiteY8" fmla="*/ 180975 h 209550"/>
              <a:gd name="connsiteX9" fmla="*/ 361950 w 361950"/>
              <a:gd name="connsiteY9" fmla="*/ 123825 h 209550"/>
              <a:gd name="connsiteX10" fmla="*/ 352425 w 361950"/>
              <a:gd name="connsiteY10" fmla="*/ 95250 h 209550"/>
              <a:gd name="connsiteX11" fmla="*/ 295275 w 361950"/>
              <a:gd name="connsiteY11" fmla="*/ 57150 h 209550"/>
              <a:gd name="connsiteX12" fmla="*/ 266700 w 361950"/>
              <a:gd name="connsiteY12" fmla="*/ 38100 h 209550"/>
              <a:gd name="connsiteX13" fmla="*/ 180975 w 361950"/>
              <a:gd name="connsiteY13" fmla="*/ 0 h 209550"/>
              <a:gd name="connsiteX14" fmla="*/ 38100 w 361950"/>
              <a:gd name="connsiteY14" fmla="*/ 9525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1950" h="209550">
                <a:moveTo>
                  <a:pt x="38100" y="9525"/>
                </a:moveTo>
                <a:cubicBezTo>
                  <a:pt x="31750" y="25400"/>
                  <a:pt x="23963" y="40773"/>
                  <a:pt x="19050" y="57150"/>
                </a:cubicBezTo>
                <a:cubicBezTo>
                  <a:pt x="14398" y="72657"/>
                  <a:pt x="13452" y="89069"/>
                  <a:pt x="9525" y="104775"/>
                </a:cubicBezTo>
                <a:cubicBezTo>
                  <a:pt x="7090" y="114515"/>
                  <a:pt x="3175" y="123825"/>
                  <a:pt x="0" y="133350"/>
                </a:cubicBezTo>
                <a:cubicBezTo>
                  <a:pt x="3175" y="142875"/>
                  <a:pt x="1355" y="156089"/>
                  <a:pt x="9525" y="161925"/>
                </a:cubicBezTo>
                <a:cubicBezTo>
                  <a:pt x="25865" y="173597"/>
                  <a:pt x="49967" y="169836"/>
                  <a:pt x="66675" y="180975"/>
                </a:cubicBezTo>
                <a:cubicBezTo>
                  <a:pt x="103604" y="205594"/>
                  <a:pt x="84390" y="196405"/>
                  <a:pt x="123825" y="209550"/>
                </a:cubicBezTo>
                <a:cubicBezTo>
                  <a:pt x="174625" y="206375"/>
                  <a:pt x="225793" y="206902"/>
                  <a:pt x="276225" y="200025"/>
                </a:cubicBezTo>
                <a:cubicBezTo>
                  <a:pt x="296121" y="197312"/>
                  <a:pt x="333375" y="180975"/>
                  <a:pt x="333375" y="180975"/>
                </a:cubicBezTo>
                <a:cubicBezTo>
                  <a:pt x="343007" y="166528"/>
                  <a:pt x="361950" y="143543"/>
                  <a:pt x="361950" y="123825"/>
                </a:cubicBezTo>
                <a:cubicBezTo>
                  <a:pt x="361950" y="113785"/>
                  <a:pt x="359525" y="102350"/>
                  <a:pt x="352425" y="95250"/>
                </a:cubicBezTo>
                <a:cubicBezTo>
                  <a:pt x="336236" y="79061"/>
                  <a:pt x="314325" y="69850"/>
                  <a:pt x="295275" y="57150"/>
                </a:cubicBezTo>
                <a:lnTo>
                  <a:pt x="266700" y="38100"/>
                </a:lnTo>
                <a:cubicBezTo>
                  <a:pt x="240803" y="20835"/>
                  <a:pt x="214980" y="0"/>
                  <a:pt x="180975" y="0"/>
                </a:cubicBezTo>
                <a:lnTo>
                  <a:pt x="38100" y="9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3" name="Полилиния 152"/>
          <p:cNvSpPr/>
          <p:nvPr/>
        </p:nvSpPr>
        <p:spPr>
          <a:xfrm flipH="1">
            <a:off x="1071996" y="1257189"/>
            <a:ext cx="361950" cy="209550"/>
          </a:xfrm>
          <a:custGeom>
            <a:avLst/>
            <a:gdLst>
              <a:gd name="connsiteX0" fmla="*/ 38100 w 361950"/>
              <a:gd name="connsiteY0" fmla="*/ 9525 h 209550"/>
              <a:gd name="connsiteX1" fmla="*/ 19050 w 361950"/>
              <a:gd name="connsiteY1" fmla="*/ 57150 h 209550"/>
              <a:gd name="connsiteX2" fmla="*/ 9525 w 361950"/>
              <a:gd name="connsiteY2" fmla="*/ 104775 h 209550"/>
              <a:gd name="connsiteX3" fmla="*/ 0 w 361950"/>
              <a:gd name="connsiteY3" fmla="*/ 133350 h 209550"/>
              <a:gd name="connsiteX4" fmla="*/ 9525 w 361950"/>
              <a:gd name="connsiteY4" fmla="*/ 161925 h 209550"/>
              <a:gd name="connsiteX5" fmla="*/ 66675 w 361950"/>
              <a:gd name="connsiteY5" fmla="*/ 180975 h 209550"/>
              <a:gd name="connsiteX6" fmla="*/ 123825 w 361950"/>
              <a:gd name="connsiteY6" fmla="*/ 209550 h 209550"/>
              <a:gd name="connsiteX7" fmla="*/ 276225 w 361950"/>
              <a:gd name="connsiteY7" fmla="*/ 200025 h 209550"/>
              <a:gd name="connsiteX8" fmla="*/ 333375 w 361950"/>
              <a:gd name="connsiteY8" fmla="*/ 180975 h 209550"/>
              <a:gd name="connsiteX9" fmla="*/ 361950 w 361950"/>
              <a:gd name="connsiteY9" fmla="*/ 123825 h 209550"/>
              <a:gd name="connsiteX10" fmla="*/ 352425 w 361950"/>
              <a:gd name="connsiteY10" fmla="*/ 95250 h 209550"/>
              <a:gd name="connsiteX11" fmla="*/ 295275 w 361950"/>
              <a:gd name="connsiteY11" fmla="*/ 57150 h 209550"/>
              <a:gd name="connsiteX12" fmla="*/ 266700 w 361950"/>
              <a:gd name="connsiteY12" fmla="*/ 38100 h 209550"/>
              <a:gd name="connsiteX13" fmla="*/ 180975 w 361950"/>
              <a:gd name="connsiteY13" fmla="*/ 0 h 209550"/>
              <a:gd name="connsiteX14" fmla="*/ 38100 w 361950"/>
              <a:gd name="connsiteY14" fmla="*/ 9525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1950" h="209550">
                <a:moveTo>
                  <a:pt x="38100" y="9525"/>
                </a:moveTo>
                <a:cubicBezTo>
                  <a:pt x="31750" y="25400"/>
                  <a:pt x="23963" y="40773"/>
                  <a:pt x="19050" y="57150"/>
                </a:cubicBezTo>
                <a:cubicBezTo>
                  <a:pt x="14398" y="72657"/>
                  <a:pt x="13452" y="89069"/>
                  <a:pt x="9525" y="104775"/>
                </a:cubicBezTo>
                <a:cubicBezTo>
                  <a:pt x="7090" y="114515"/>
                  <a:pt x="3175" y="123825"/>
                  <a:pt x="0" y="133350"/>
                </a:cubicBezTo>
                <a:cubicBezTo>
                  <a:pt x="3175" y="142875"/>
                  <a:pt x="1355" y="156089"/>
                  <a:pt x="9525" y="161925"/>
                </a:cubicBezTo>
                <a:cubicBezTo>
                  <a:pt x="25865" y="173597"/>
                  <a:pt x="49967" y="169836"/>
                  <a:pt x="66675" y="180975"/>
                </a:cubicBezTo>
                <a:cubicBezTo>
                  <a:pt x="103604" y="205594"/>
                  <a:pt x="84390" y="196405"/>
                  <a:pt x="123825" y="209550"/>
                </a:cubicBezTo>
                <a:cubicBezTo>
                  <a:pt x="174625" y="206375"/>
                  <a:pt x="225793" y="206902"/>
                  <a:pt x="276225" y="200025"/>
                </a:cubicBezTo>
                <a:cubicBezTo>
                  <a:pt x="296121" y="197312"/>
                  <a:pt x="333375" y="180975"/>
                  <a:pt x="333375" y="180975"/>
                </a:cubicBezTo>
                <a:cubicBezTo>
                  <a:pt x="343007" y="166528"/>
                  <a:pt x="361950" y="143543"/>
                  <a:pt x="361950" y="123825"/>
                </a:cubicBezTo>
                <a:cubicBezTo>
                  <a:pt x="361950" y="113785"/>
                  <a:pt x="359525" y="102350"/>
                  <a:pt x="352425" y="95250"/>
                </a:cubicBezTo>
                <a:cubicBezTo>
                  <a:pt x="336236" y="79061"/>
                  <a:pt x="314325" y="69850"/>
                  <a:pt x="295275" y="57150"/>
                </a:cubicBezTo>
                <a:lnTo>
                  <a:pt x="266700" y="38100"/>
                </a:lnTo>
                <a:cubicBezTo>
                  <a:pt x="240803" y="20835"/>
                  <a:pt x="214980" y="0"/>
                  <a:pt x="180975" y="0"/>
                </a:cubicBezTo>
                <a:lnTo>
                  <a:pt x="38100" y="95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54" name="Группа 153"/>
          <p:cNvGrpSpPr/>
          <p:nvPr/>
        </p:nvGrpSpPr>
        <p:grpSpPr>
          <a:xfrm>
            <a:off x="1064739" y="1244030"/>
            <a:ext cx="955001" cy="245939"/>
            <a:chOff x="-1817892" y="461176"/>
            <a:chExt cx="1324911" cy="392593"/>
          </a:xfrm>
        </p:grpSpPr>
        <p:grpSp>
          <p:nvGrpSpPr>
            <p:cNvPr id="155" name="Группа 154"/>
            <p:cNvGrpSpPr/>
            <p:nvPr/>
          </p:nvGrpSpPr>
          <p:grpSpPr>
            <a:xfrm>
              <a:off x="-985962" y="461176"/>
              <a:ext cx="492981" cy="375536"/>
              <a:chOff x="-985962" y="461176"/>
              <a:chExt cx="492981" cy="366544"/>
            </a:xfrm>
          </p:grpSpPr>
          <p:sp>
            <p:nvSpPr>
              <p:cNvPr id="162" name="Полилиния 161"/>
              <p:cNvSpPr/>
              <p:nvPr/>
            </p:nvSpPr>
            <p:spPr>
              <a:xfrm>
                <a:off x="-985962" y="461176"/>
                <a:ext cx="492981" cy="366544"/>
              </a:xfrm>
              <a:custGeom>
                <a:avLst/>
                <a:gdLst>
                  <a:gd name="connsiteX0" fmla="*/ 0 w 492981"/>
                  <a:gd name="connsiteY0" fmla="*/ 15902 h 366544"/>
                  <a:gd name="connsiteX1" fmla="*/ 39757 w 492981"/>
                  <a:gd name="connsiteY1" fmla="*/ 7951 h 366544"/>
                  <a:gd name="connsiteX2" fmla="*/ 63611 w 492981"/>
                  <a:gd name="connsiteY2" fmla="*/ 0 h 366544"/>
                  <a:gd name="connsiteX3" fmla="*/ 286247 w 492981"/>
                  <a:gd name="connsiteY3" fmla="*/ 7951 h 366544"/>
                  <a:gd name="connsiteX4" fmla="*/ 357809 w 492981"/>
                  <a:gd name="connsiteY4" fmla="*/ 47707 h 366544"/>
                  <a:gd name="connsiteX5" fmla="*/ 381663 w 492981"/>
                  <a:gd name="connsiteY5" fmla="*/ 63610 h 366544"/>
                  <a:gd name="connsiteX6" fmla="*/ 405517 w 492981"/>
                  <a:gd name="connsiteY6" fmla="*/ 79513 h 366544"/>
                  <a:gd name="connsiteX7" fmla="*/ 445273 w 492981"/>
                  <a:gd name="connsiteY7" fmla="*/ 127221 h 366544"/>
                  <a:gd name="connsiteX8" fmla="*/ 477079 w 492981"/>
                  <a:gd name="connsiteY8" fmla="*/ 174928 h 366544"/>
                  <a:gd name="connsiteX9" fmla="*/ 492981 w 492981"/>
                  <a:gd name="connsiteY9" fmla="*/ 198782 h 366544"/>
                  <a:gd name="connsiteX10" fmla="*/ 453225 w 492981"/>
                  <a:gd name="connsiteY10" fmla="*/ 286247 h 366544"/>
                  <a:gd name="connsiteX11" fmla="*/ 429371 w 492981"/>
                  <a:gd name="connsiteY11" fmla="*/ 294198 h 366544"/>
                  <a:gd name="connsiteX12" fmla="*/ 381663 w 492981"/>
                  <a:gd name="connsiteY12" fmla="*/ 318052 h 366544"/>
                  <a:gd name="connsiteX13" fmla="*/ 357809 w 492981"/>
                  <a:gd name="connsiteY13" fmla="*/ 333954 h 366544"/>
                  <a:gd name="connsiteX14" fmla="*/ 326004 w 492981"/>
                  <a:gd name="connsiteY14" fmla="*/ 341906 h 366544"/>
                  <a:gd name="connsiteX15" fmla="*/ 222637 w 492981"/>
                  <a:gd name="connsiteY15" fmla="*/ 365760 h 366544"/>
                  <a:gd name="connsiteX16" fmla="*/ 111319 w 492981"/>
                  <a:gd name="connsiteY16" fmla="*/ 365760 h 36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2981" h="366544">
                    <a:moveTo>
                      <a:pt x="0" y="15902"/>
                    </a:moveTo>
                    <a:cubicBezTo>
                      <a:pt x="13252" y="13252"/>
                      <a:pt x="26646" y="11229"/>
                      <a:pt x="39757" y="7951"/>
                    </a:cubicBezTo>
                    <a:cubicBezTo>
                      <a:pt x="47888" y="5918"/>
                      <a:pt x="55230" y="0"/>
                      <a:pt x="63611" y="0"/>
                    </a:cubicBezTo>
                    <a:cubicBezTo>
                      <a:pt x="137870" y="0"/>
                      <a:pt x="212035" y="5301"/>
                      <a:pt x="286247" y="7951"/>
                    </a:cubicBezTo>
                    <a:cubicBezTo>
                      <a:pt x="328232" y="21946"/>
                      <a:pt x="303128" y="11253"/>
                      <a:pt x="357809" y="47707"/>
                    </a:cubicBezTo>
                    <a:lnTo>
                      <a:pt x="381663" y="63610"/>
                    </a:lnTo>
                    <a:lnTo>
                      <a:pt x="405517" y="79513"/>
                    </a:lnTo>
                    <a:cubicBezTo>
                      <a:pt x="462322" y="164725"/>
                      <a:pt x="373870" y="35419"/>
                      <a:pt x="445273" y="127221"/>
                    </a:cubicBezTo>
                    <a:cubicBezTo>
                      <a:pt x="457007" y="142307"/>
                      <a:pt x="466477" y="159026"/>
                      <a:pt x="477079" y="174928"/>
                    </a:cubicBezTo>
                    <a:lnTo>
                      <a:pt x="492981" y="198782"/>
                    </a:lnTo>
                    <a:cubicBezTo>
                      <a:pt x="488229" y="222541"/>
                      <a:pt x="482701" y="276422"/>
                      <a:pt x="453225" y="286247"/>
                    </a:cubicBezTo>
                    <a:lnTo>
                      <a:pt x="429371" y="294198"/>
                    </a:lnTo>
                    <a:cubicBezTo>
                      <a:pt x="361018" y="339768"/>
                      <a:pt x="447495" y="285138"/>
                      <a:pt x="381663" y="318052"/>
                    </a:cubicBezTo>
                    <a:cubicBezTo>
                      <a:pt x="373116" y="322326"/>
                      <a:pt x="366593" y="330190"/>
                      <a:pt x="357809" y="333954"/>
                    </a:cubicBezTo>
                    <a:cubicBezTo>
                      <a:pt x="347765" y="338259"/>
                      <a:pt x="336471" y="338766"/>
                      <a:pt x="326004" y="341906"/>
                    </a:cubicBezTo>
                    <a:cubicBezTo>
                      <a:pt x="276260" y="356829"/>
                      <a:pt x="277288" y="363157"/>
                      <a:pt x="222637" y="365760"/>
                    </a:cubicBezTo>
                    <a:cubicBezTo>
                      <a:pt x="185573" y="367525"/>
                      <a:pt x="148425" y="365760"/>
                      <a:pt x="111319" y="365760"/>
                    </a:cubicBezTo>
                  </a:path>
                </a:pathLst>
              </a:custGeom>
              <a:ln w="285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3" name="Полилиния 162"/>
              <p:cNvSpPr/>
              <p:nvPr/>
            </p:nvSpPr>
            <p:spPr>
              <a:xfrm>
                <a:off x="-803833" y="620202"/>
                <a:ext cx="207485" cy="182880"/>
              </a:xfrm>
              <a:custGeom>
                <a:avLst/>
                <a:gdLst>
                  <a:gd name="connsiteX0" fmla="*/ 751 w 207485"/>
                  <a:gd name="connsiteY0" fmla="*/ 182880 h 182880"/>
                  <a:gd name="connsiteX1" fmla="*/ 24605 w 207485"/>
                  <a:gd name="connsiteY1" fmla="*/ 31805 h 182880"/>
                  <a:gd name="connsiteX2" fmla="*/ 48459 w 207485"/>
                  <a:gd name="connsiteY2" fmla="*/ 7951 h 182880"/>
                  <a:gd name="connsiteX3" fmla="*/ 72313 w 207485"/>
                  <a:gd name="connsiteY3" fmla="*/ 0 h 182880"/>
                  <a:gd name="connsiteX4" fmla="*/ 143875 w 207485"/>
                  <a:gd name="connsiteY4" fmla="*/ 15902 h 182880"/>
                  <a:gd name="connsiteX5" fmla="*/ 167729 w 207485"/>
                  <a:gd name="connsiteY5" fmla="*/ 23854 h 182880"/>
                  <a:gd name="connsiteX6" fmla="*/ 191583 w 207485"/>
                  <a:gd name="connsiteY6" fmla="*/ 71561 h 182880"/>
                  <a:gd name="connsiteX7" fmla="*/ 199534 w 207485"/>
                  <a:gd name="connsiteY7" fmla="*/ 95415 h 182880"/>
                  <a:gd name="connsiteX8" fmla="*/ 207485 w 207485"/>
                  <a:gd name="connsiteY8" fmla="*/ 151075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485" h="182880">
                    <a:moveTo>
                      <a:pt x="751" y="182880"/>
                    </a:moveTo>
                    <a:cubicBezTo>
                      <a:pt x="5741" y="103048"/>
                      <a:pt x="-14065" y="78210"/>
                      <a:pt x="24605" y="31805"/>
                    </a:cubicBezTo>
                    <a:cubicBezTo>
                      <a:pt x="31804" y="23166"/>
                      <a:pt x="39103" y="14188"/>
                      <a:pt x="48459" y="7951"/>
                    </a:cubicBezTo>
                    <a:cubicBezTo>
                      <a:pt x="55433" y="3302"/>
                      <a:pt x="64362" y="2650"/>
                      <a:pt x="72313" y="0"/>
                    </a:cubicBezTo>
                    <a:cubicBezTo>
                      <a:pt x="99635" y="5464"/>
                      <a:pt x="117678" y="8417"/>
                      <a:pt x="143875" y="15902"/>
                    </a:cubicBezTo>
                    <a:cubicBezTo>
                      <a:pt x="151934" y="18205"/>
                      <a:pt x="159778" y="21203"/>
                      <a:pt x="167729" y="23854"/>
                    </a:cubicBezTo>
                    <a:cubicBezTo>
                      <a:pt x="187714" y="83812"/>
                      <a:pt x="160755" y="9906"/>
                      <a:pt x="191583" y="71561"/>
                    </a:cubicBezTo>
                    <a:cubicBezTo>
                      <a:pt x="195331" y="79058"/>
                      <a:pt x="196884" y="87464"/>
                      <a:pt x="199534" y="95415"/>
                    </a:cubicBezTo>
                    <a:lnTo>
                      <a:pt x="207485" y="151075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4" name="Полилиния 163"/>
              <p:cNvSpPr/>
              <p:nvPr/>
            </p:nvSpPr>
            <p:spPr>
              <a:xfrm>
                <a:off x="-724786" y="692471"/>
                <a:ext cx="80729" cy="71447"/>
              </a:xfrm>
              <a:custGeom>
                <a:avLst/>
                <a:gdLst>
                  <a:gd name="connsiteX0" fmla="*/ 4097 w 59756"/>
                  <a:gd name="connsiteY0" fmla="*/ 43172 h 60107"/>
                  <a:gd name="connsiteX1" fmla="*/ 27951 w 59756"/>
                  <a:gd name="connsiteY1" fmla="*/ 3416 h 60107"/>
                  <a:gd name="connsiteX2" fmla="*/ 59756 w 59756"/>
                  <a:gd name="connsiteY2" fmla="*/ 35221 h 60107"/>
                  <a:gd name="connsiteX3" fmla="*/ 51805 w 59756"/>
                  <a:gd name="connsiteY3" fmla="*/ 59075 h 60107"/>
                  <a:gd name="connsiteX4" fmla="*/ 20000 w 59756"/>
                  <a:gd name="connsiteY4" fmla="*/ 51123 h 60107"/>
                  <a:gd name="connsiteX5" fmla="*/ 4097 w 59756"/>
                  <a:gd name="connsiteY5" fmla="*/ 43172 h 6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56" h="60107">
                    <a:moveTo>
                      <a:pt x="4097" y="43172"/>
                    </a:moveTo>
                    <a:cubicBezTo>
                      <a:pt x="5422" y="35221"/>
                      <a:pt x="15092" y="11989"/>
                      <a:pt x="27951" y="3416"/>
                    </a:cubicBezTo>
                    <a:cubicBezTo>
                      <a:pt x="51083" y="-12005"/>
                      <a:pt x="57828" y="29438"/>
                      <a:pt x="59756" y="35221"/>
                    </a:cubicBezTo>
                    <a:cubicBezTo>
                      <a:pt x="57106" y="43172"/>
                      <a:pt x="59587" y="55962"/>
                      <a:pt x="51805" y="59075"/>
                    </a:cubicBezTo>
                    <a:cubicBezTo>
                      <a:pt x="41659" y="63133"/>
                      <a:pt x="30508" y="54125"/>
                      <a:pt x="20000" y="51123"/>
                    </a:cubicBezTo>
                    <a:cubicBezTo>
                      <a:pt x="-10761" y="42334"/>
                      <a:pt x="2772" y="51123"/>
                      <a:pt x="4097" y="4317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5" name="Полилиния 164"/>
              <p:cNvSpPr/>
              <p:nvPr/>
            </p:nvSpPr>
            <p:spPr>
              <a:xfrm>
                <a:off x="-833884" y="627760"/>
                <a:ext cx="159950" cy="127407"/>
              </a:xfrm>
              <a:custGeom>
                <a:avLst/>
                <a:gdLst>
                  <a:gd name="connsiteX0" fmla="*/ 10949 w 106365"/>
                  <a:gd name="connsiteY0" fmla="*/ 39757 h 87466"/>
                  <a:gd name="connsiteX1" fmla="*/ 26852 w 106365"/>
                  <a:gd name="connsiteY1" fmla="*/ 79513 h 87466"/>
                  <a:gd name="connsiteX2" fmla="*/ 98414 w 106365"/>
                  <a:gd name="connsiteY2" fmla="*/ 79513 h 87466"/>
                  <a:gd name="connsiteX3" fmla="*/ 106365 w 106365"/>
                  <a:gd name="connsiteY3" fmla="*/ 55659 h 87466"/>
                  <a:gd name="connsiteX4" fmla="*/ 98414 w 106365"/>
                  <a:gd name="connsiteY4" fmla="*/ 23854 h 87466"/>
                  <a:gd name="connsiteX5" fmla="*/ 50706 w 106365"/>
                  <a:gd name="connsiteY5" fmla="*/ 0 h 87466"/>
                  <a:gd name="connsiteX6" fmla="*/ 10949 w 106365"/>
                  <a:gd name="connsiteY6" fmla="*/ 7952 h 87466"/>
                  <a:gd name="connsiteX7" fmla="*/ 10949 w 106365"/>
                  <a:gd name="connsiteY7" fmla="*/ 39757 h 8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65" h="87466">
                    <a:moveTo>
                      <a:pt x="10949" y="39757"/>
                    </a:moveTo>
                    <a:cubicBezTo>
                      <a:pt x="13599" y="51684"/>
                      <a:pt x="17715" y="68548"/>
                      <a:pt x="26852" y="79513"/>
                    </a:cubicBezTo>
                    <a:cubicBezTo>
                      <a:pt x="41176" y="96701"/>
                      <a:pt x="90190" y="80884"/>
                      <a:pt x="98414" y="79513"/>
                    </a:cubicBezTo>
                    <a:cubicBezTo>
                      <a:pt x="101064" y="71562"/>
                      <a:pt x="106365" y="64040"/>
                      <a:pt x="106365" y="55659"/>
                    </a:cubicBezTo>
                    <a:cubicBezTo>
                      <a:pt x="106365" y="44731"/>
                      <a:pt x="104476" y="32947"/>
                      <a:pt x="98414" y="23854"/>
                    </a:cubicBezTo>
                    <a:cubicBezTo>
                      <a:pt x="89607" y="10644"/>
                      <a:pt x="64312" y="4536"/>
                      <a:pt x="50706" y="0"/>
                    </a:cubicBezTo>
                    <a:cubicBezTo>
                      <a:pt x="37454" y="2651"/>
                      <a:pt x="22683" y="1247"/>
                      <a:pt x="10949" y="7952"/>
                    </a:cubicBezTo>
                    <a:cubicBezTo>
                      <a:pt x="-12304" y="21239"/>
                      <a:pt x="8299" y="27830"/>
                      <a:pt x="10949" y="397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softEdge rad="317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156" name="Группа 155"/>
            <p:cNvGrpSpPr/>
            <p:nvPr/>
          </p:nvGrpSpPr>
          <p:grpSpPr>
            <a:xfrm flipH="1">
              <a:off x="-1817892" y="478233"/>
              <a:ext cx="492981" cy="375536"/>
              <a:chOff x="-985962" y="461176"/>
              <a:chExt cx="492981" cy="366544"/>
            </a:xfrm>
          </p:grpSpPr>
          <p:sp>
            <p:nvSpPr>
              <p:cNvPr id="157" name="Полилиния 156"/>
              <p:cNvSpPr/>
              <p:nvPr/>
            </p:nvSpPr>
            <p:spPr>
              <a:xfrm>
                <a:off x="-985962" y="461176"/>
                <a:ext cx="492981" cy="366544"/>
              </a:xfrm>
              <a:custGeom>
                <a:avLst/>
                <a:gdLst>
                  <a:gd name="connsiteX0" fmla="*/ 0 w 492981"/>
                  <a:gd name="connsiteY0" fmla="*/ 15902 h 366544"/>
                  <a:gd name="connsiteX1" fmla="*/ 39757 w 492981"/>
                  <a:gd name="connsiteY1" fmla="*/ 7951 h 366544"/>
                  <a:gd name="connsiteX2" fmla="*/ 63611 w 492981"/>
                  <a:gd name="connsiteY2" fmla="*/ 0 h 366544"/>
                  <a:gd name="connsiteX3" fmla="*/ 286247 w 492981"/>
                  <a:gd name="connsiteY3" fmla="*/ 7951 h 366544"/>
                  <a:gd name="connsiteX4" fmla="*/ 357809 w 492981"/>
                  <a:gd name="connsiteY4" fmla="*/ 47707 h 366544"/>
                  <a:gd name="connsiteX5" fmla="*/ 381663 w 492981"/>
                  <a:gd name="connsiteY5" fmla="*/ 63610 h 366544"/>
                  <a:gd name="connsiteX6" fmla="*/ 405517 w 492981"/>
                  <a:gd name="connsiteY6" fmla="*/ 79513 h 366544"/>
                  <a:gd name="connsiteX7" fmla="*/ 445273 w 492981"/>
                  <a:gd name="connsiteY7" fmla="*/ 127221 h 366544"/>
                  <a:gd name="connsiteX8" fmla="*/ 477079 w 492981"/>
                  <a:gd name="connsiteY8" fmla="*/ 174928 h 366544"/>
                  <a:gd name="connsiteX9" fmla="*/ 492981 w 492981"/>
                  <a:gd name="connsiteY9" fmla="*/ 198782 h 366544"/>
                  <a:gd name="connsiteX10" fmla="*/ 453225 w 492981"/>
                  <a:gd name="connsiteY10" fmla="*/ 286247 h 366544"/>
                  <a:gd name="connsiteX11" fmla="*/ 429371 w 492981"/>
                  <a:gd name="connsiteY11" fmla="*/ 294198 h 366544"/>
                  <a:gd name="connsiteX12" fmla="*/ 381663 w 492981"/>
                  <a:gd name="connsiteY12" fmla="*/ 318052 h 366544"/>
                  <a:gd name="connsiteX13" fmla="*/ 357809 w 492981"/>
                  <a:gd name="connsiteY13" fmla="*/ 333954 h 366544"/>
                  <a:gd name="connsiteX14" fmla="*/ 326004 w 492981"/>
                  <a:gd name="connsiteY14" fmla="*/ 341906 h 366544"/>
                  <a:gd name="connsiteX15" fmla="*/ 222637 w 492981"/>
                  <a:gd name="connsiteY15" fmla="*/ 365760 h 366544"/>
                  <a:gd name="connsiteX16" fmla="*/ 111319 w 492981"/>
                  <a:gd name="connsiteY16" fmla="*/ 365760 h 36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2981" h="366544">
                    <a:moveTo>
                      <a:pt x="0" y="15902"/>
                    </a:moveTo>
                    <a:cubicBezTo>
                      <a:pt x="13252" y="13252"/>
                      <a:pt x="26646" y="11229"/>
                      <a:pt x="39757" y="7951"/>
                    </a:cubicBezTo>
                    <a:cubicBezTo>
                      <a:pt x="47888" y="5918"/>
                      <a:pt x="55230" y="0"/>
                      <a:pt x="63611" y="0"/>
                    </a:cubicBezTo>
                    <a:cubicBezTo>
                      <a:pt x="137870" y="0"/>
                      <a:pt x="212035" y="5301"/>
                      <a:pt x="286247" y="7951"/>
                    </a:cubicBezTo>
                    <a:cubicBezTo>
                      <a:pt x="328232" y="21946"/>
                      <a:pt x="303128" y="11253"/>
                      <a:pt x="357809" y="47707"/>
                    </a:cubicBezTo>
                    <a:lnTo>
                      <a:pt x="381663" y="63610"/>
                    </a:lnTo>
                    <a:lnTo>
                      <a:pt x="405517" y="79513"/>
                    </a:lnTo>
                    <a:cubicBezTo>
                      <a:pt x="462322" y="164725"/>
                      <a:pt x="373870" y="35419"/>
                      <a:pt x="445273" y="127221"/>
                    </a:cubicBezTo>
                    <a:cubicBezTo>
                      <a:pt x="457007" y="142307"/>
                      <a:pt x="466477" y="159026"/>
                      <a:pt x="477079" y="174928"/>
                    </a:cubicBezTo>
                    <a:lnTo>
                      <a:pt x="492981" y="198782"/>
                    </a:lnTo>
                    <a:cubicBezTo>
                      <a:pt x="488229" y="222541"/>
                      <a:pt x="482701" y="276422"/>
                      <a:pt x="453225" y="286247"/>
                    </a:cubicBezTo>
                    <a:lnTo>
                      <a:pt x="429371" y="294198"/>
                    </a:lnTo>
                    <a:cubicBezTo>
                      <a:pt x="361018" y="339768"/>
                      <a:pt x="447495" y="285138"/>
                      <a:pt x="381663" y="318052"/>
                    </a:cubicBezTo>
                    <a:cubicBezTo>
                      <a:pt x="373116" y="322326"/>
                      <a:pt x="366593" y="330190"/>
                      <a:pt x="357809" y="333954"/>
                    </a:cubicBezTo>
                    <a:cubicBezTo>
                      <a:pt x="347765" y="338259"/>
                      <a:pt x="336471" y="338766"/>
                      <a:pt x="326004" y="341906"/>
                    </a:cubicBezTo>
                    <a:cubicBezTo>
                      <a:pt x="276260" y="356829"/>
                      <a:pt x="277288" y="363157"/>
                      <a:pt x="222637" y="365760"/>
                    </a:cubicBezTo>
                    <a:cubicBezTo>
                      <a:pt x="185573" y="367525"/>
                      <a:pt x="148425" y="365760"/>
                      <a:pt x="111319" y="365760"/>
                    </a:cubicBezTo>
                  </a:path>
                </a:pathLst>
              </a:custGeom>
              <a:ln w="28575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-893948" y="620202"/>
                <a:ext cx="207485" cy="182880"/>
              </a:xfrm>
              <a:custGeom>
                <a:avLst/>
                <a:gdLst>
                  <a:gd name="connsiteX0" fmla="*/ 751 w 207485"/>
                  <a:gd name="connsiteY0" fmla="*/ 182880 h 182880"/>
                  <a:gd name="connsiteX1" fmla="*/ 24605 w 207485"/>
                  <a:gd name="connsiteY1" fmla="*/ 31805 h 182880"/>
                  <a:gd name="connsiteX2" fmla="*/ 48459 w 207485"/>
                  <a:gd name="connsiteY2" fmla="*/ 7951 h 182880"/>
                  <a:gd name="connsiteX3" fmla="*/ 72313 w 207485"/>
                  <a:gd name="connsiteY3" fmla="*/ 0 h 182880"/>
                  <a:gd name="connsiteX4" fmla="*/ 143875 w 207485"/>
                  <a:gd name="connsiteY4" fmla="*/ 15902 h 182880"/>
                  <a:gd name="connsiteX5" fmla="*/ 167729 w 207485"/>
                  <a:gd name="connsiteY5" fmla="*/ 23854 h 182880"/>
                  <a:gd name="connsiteX6" fmla="*/ 191583 w 207485"/>
                  <a:gd name="connsiteY6" fmla="*/ 71561 h 182880"/>
                  <a:gd name="connsiteX7" fmla="*/ 199534 w 207485"/>
                  <a:gd name="connsiteY7" fmla="*/ 95415 h 182880"/>
                  <a:gd name="connsiteX8" fmla="*/ 207485 w 207485"/>
                  <a:gd name="connsiteY8" fmla="*/ 151075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485" h="182880">
                    <a:moveTo>
                      <a:pt x="751" y="182880"/>
                    </a:moveTo>
                    <a:cubicBezTo>
                      <a:pt x="5741" y="103048"/>
                      <a:pt x="-14065" y="78210"/>
                      <a:pt x="24605" y="31805"/>
                    </a:cubicBezTo>
                    <a:cubicBezTo>
                      <a:pt x="31804" y="23166"/>
                      <a:pt x="39103" y="14188"/>
                      <a:pt x="48459" y="7951"/>
                    </a:cubicBezTo>
                    <a:cubicBezTo>
                      <a:pt x="55433" y="3302"/>
                      <a:pt x="64362" y="2650"/>
                      <a:pt x="72313" y="0"/>
                    </a:cubicBezTo>
                    <a:cubicBezTo>
                      <a:pt x="99635" y="5464"/>
                      <a:pt x="117678" y="8417"/>
                      <a:pt x="143875" y="15902"/>
                    </a:cubicBezTo>
                    <a:cubicBezTo>
                      <a:pt x="151934" y="18205"/>
                      <a:pt x="159778" y="21203"/>
                      <a:pt x="167729" y="23854"/>
                    </a:cubicBezTo>
                    <a:cubicBezTo>
                      <a:pt x="187714" y="83812"/>
                      <a:pt x="160755" y="9906"/>
                      <a:pt x="191583" y="71561"/>
                    </a:cubicBezTo>
                    <a:cubicBezTo>
                      <a:pt x="195331" y="79058"/>
                      <a:pt x="196884" y="87464"/>
                      <a:pt x="199534" y="95415"/>
                    </a:cubicBezTo>
                    <a:lnTo>
                      <a:pt x="207485" y="151075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-867160" y="675823"/>
                <a:ext cx="76954" cy="73200"/>
              </a:xfrm>
              <a:custGeom>
                <a:avLst/>
                <a:gdLst>
                  <a:gd name="connsiteX0" fmla="*/ 4097 w 59756"/>
                  <a:gd name="connsiteY0" fmla="*/ 43172 h 60107"/>
                  <a:gd name="connsiteX1" fmla="*/ 27951 w 59756"/>
                  <a:gd name="connsiteY1" fmla="*/ 3416 h 60107"/>
                  <a:gd name="connsiteX2" fmla="*/ 59756 w 59756"/>
                  <a:gd name="connsiteY2" fmla="*/ 35221 h 60107"/>
                  <a:gd name="connsiteX3" fmla="*/ 51805 w 59756"/>
                  <a:gd name="connsiteY3" fmla="*/ 59075 h 60107"/>
                  <a:gd name="connsiteX4" fmla="*/ 20000 w 59756"/>
                  <a:gd name="connsiteY4" fmla="*/ 51123 h 60107"/>
                  <a:gd name="connsiteX5" fmla="*/ 4097 w 59756"/>
                  <a:gd name="connsiteY5" fmla="*/ 43172 h 6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56" h="60107">
                    <a:moveTo>
                      <a:pt x="4097" y="43172"/>
                    </a:moveTo>
                    <a:cubicBezTo>
                      <a:pt x="5422" y="35221"/>
                      <a:pt x="15092" y="11989"/>
                      <a:pt x="27951" y="3416"/>
                    </a:cubicBezTo>
                    <a:cubicBezTo>
                      <a:pt x="51083" y="-12005"/>
                      <a:pt x="57828" y="29438"/>
                      <a:pt x="59756" y="35221"/>
                    </a:cubicBezTo>
                    <a:cubicBezTo>
                      <a:pt x="57106" y="43172"/>
                      <a:pt x="59587" y="55962"/>
                      <a:pt x="51805" y="59075"/>
                    </a:cubicBezTo>
                    <a:cubicBezTo>
                      <a:pt x="41659" y="63133"/>
                      <a:pt x="30508" y="54125"/>
                      <a:pt x="20000" y="51123"/>
                    </a:cubicBezTo>
                    <a:cubicBezTo>
                      <a:pt x="-10761" y="42334"/>
                      <a:pt x="2772" y="51123"/>
                      <a:pt x="4097" y="43172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solidFill>
                  <a:schemeClr val="tx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-863761" y="603555"/>
                <a:ext cx="159950" cy="136006"/>
              </a:xfrm>
              <a:custGeom>
                <a:avLst/>
                <a:gdLst>
                  <a:gd name="connsiteX0" fmla="*/ 10949 w 106365"/>
                  <a:gd name="connsiteY0" fmla="*/ 39757 h 87466"/>
                  <a:gd name="connsiteX1" fmla="*/ 26852 w 106365"/>
                  <a:gd name="connsiteY1" fmla="*/ 79513 h 87466"/>
                  <a:gd name="connsiteX2" fmla="*/ 98414 w 106365"/>
                  <a:gd name="connsiteY2" fmla="*/ 79513 h 87466"/>
                  <a:gd name="connsiteX3" fmla="*/ 106365 w 106365"/>
                  <a:gd name="connsiteY3" fmla="*/ 55659 h 87466"/>
                  <a:gd name="connsiteX4" fmla="*/ 98414 w 106365"/>
                  <a:gd name="connsiteY4" fmla="*/ 23854 h 87466"/>
                  <a:gd name="connsiteX5" fmla="*/ 50706 w 106365"/>
                  <a:gd name="connsiteY5" fmla="*/ 0 h 87466"/>
                  <a:gd name="connsiteX6" fmla="*/ 10949 w 106365"/>
                  <a:gd name="connsiteY6" fmla="*/ 7952 h 87466"/>
                  <a:gd name="connsiteX7" fmla="*/ 10949 w 106365"/>
                  <a:gd name="connsiteY7" fmla="*/ 39757 h 8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65" h="87466">
                    <a:moveTo>
                      <a:pt x="10949" y="39757"/>
                    </a:moveTo>
                    <a:cubicBezTo>
                      <a:pt x="13599" y="51684"/>
                      <a:pt x="17715" y="68548"/>
                      <a:pt x="26852" y="79513"/>
                    </a:cubicBezTo>
                    <a:cubicBezTo>
                      <a:pt x="41176" y="96701"/>
                      <a:pt x="90190" y="80884"/>
                      <a:pt x="98414" y="79513"/>
                    </a:cubicBezTo>
                    <a:cubicBezTo>
                      <a:pt x="101064" y="71562"/>
                      <a:pt x="106365" y="64040"/>
                      <a:pt x="106365" y="55659"/>
                    </a:cubicBezTo>
                    <a:cubicBezTo>
                      <a:pt x="106365" y="44731"/>
                      <a:pt x="104476" y="32947"/>
                      <a:pt x="98414" y="23854"/>
                    </a:cubicBezTo>
                    <a:cubicBezTo>
                      <a:pt x="89607" y="10644"/>
                      <a:pt x="64312" y="4536"/>
                      <a:pt x="50706" y="0"/>
                    </a:cubicBezTo>
                    <a:cubicBezTo>
                      <a:pt x="37454" y="2651"/>
                      <a:pt x="22683" y="1247"/>
                      <a:pt x="10949" y="7952"/>
                    </a:cubicBezTo>
                    <a:cubicBezTo>
                      <a:pt x="-12304" y="21239"/>
                      <a:pt x="8299" y="27830"/>
                      <a:pt x="10949" y="397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softEdge rad="3175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sp>
        <p:nvSpPr>
          <p:cNvPr id="16" name="Полилиния 15"/>
          <p:cNvSpPr/>
          <p:nvPr/>
        </p:nvSpPr>
        <p:spPr>
          <a:xfrm>
            <a:off x="1347765" y="1898138"/>
            <a:ext cx="325024" cy="122601"/>
          </a:xfrm>
          <a:custGeom>
            <a:avLst/>
            <a:gdLst>
              <a:gd name="connsiteX0" fmla="*/ 325024 w 325024"/>
              <a:gd name="connsiteY0" fmla="*/ 0 h 122601"/>
              <a:gd name="connsiteX1" fmla="*/ 268686 w 325024"/>
              <a:gd name="connsiteY1" fmla="*/ 4334 h 122601"/>
              <a:gd name="connsiteX2" fmla="*/ 255685 w 325024"/>
              <a:gd name="connsiteY2" fmla="*/ 8668 h 122601"/>
              <a:gd name="connsiteX3" fmla="*/ 156011 w 325024"/>
              <a:gd name="connsiteY3" fmla="*/ 13001 h 122601"/>
              <a:gd name="connsiteX4" fmla="*/ 13001 w 325024"/>
              <a:gd name="connsiteY4" fmla="*/ 4334 h 122601"/>
              <a:gd name="connsiteX5" fmla="*/ 0 w 325024"/>
              <a:gd name="connsiteY5" fmla="*/ 0 h 122601"/>
              <a:gd name="connsiteX6" fmla="*/ 21668 w 325024"/>
              <a:gd name="connsiteY6" fmla="*/ 13001 h 122601"/>
              <a:gd name="connsiteX7" fmla="*/ 39003 w 325024"/>
              <a:gd name="connsiteY7" fmla="*/ 30336 h 122601"/>
              <a:gd name="connsiteX8" fmla="*/ 52004 w 325024"/>
              <a:gd name="connsiteY8" fmla="*/ 39003 h 122601"/>
              <a:gd name="connsiteX9" fmla="*/ 60671 w 325024"/>
              <a:gd name="connsiteY9" fmla="*/ 47671 h 122601"/>
              <a:gd name="connsiteX10" fmla="*/ 78006 w 325024"/>
              <a:gd name="connsiteY10" fmla="*/ 56338 h 122601"/>
              <a:gd name="connsiteX11" fmla="*/ 91007 w 325024"/>
              <a:gd name="connsiteY11" fmla="*/ 73672 h 122601"/>
              <a:gd name="connsiteX12" fmla="*/ 104008 w 325024"/>
              <a:gd name="connsiteY12" fmla="*/ 78006 h 122601"/>
              <a:gd name="connsiteX13" fmla="*/ 130009 w 325024"/>
              <a:gd name="connsiteY13" fmla="*/ 95341 h 122601"/>
              <a:gd name="connsiteX14" fmla="*/ 156011 w 325024"/>
              <a:gd name="connsiteY14" fmla="*/ 104008 h 122601"/>
              <a:gd name="connsiteX15" fmla="*/ 186347 w 325024"/>
              <a:gd name="connsiteY15" fmla="*/ 112675 h 122601"/>
              <a:gd name="connsiteX16" fmla="*/ 221016 w 325024"/>
              <a:gd name="connsiteY16" fmla="*/ 121343 h 12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5024" h="122601">
                <a:moveTo>
                  <a:pt x="325024" y="0"/>
                </a:moveTo>
                <a:cubicBezTo>
                  <a:pt x="306245" y="1445"/>
                  <a:pt x="287375" y="1998"/>
                  <a:pt x="268686" y="4334"/>
                </a:cubicBezTo>
                <a:cubicBezTo>
                  <a:pt x="264153" y="4901"/>
                  <a:pt x="260240" y="8318"/>
                  <a:pt x="255685" y="8668"/>
                </a:cubicBezTo>
                <a:cubicBezTo>
                  <a:pt x="222527" y="11219"/>
                  <a:pt x="189236" y="11557"/>
                  <a:pt x="156011" y="13001"/>
                </a:cubicBezTo>
                <a:cubicBezTo>
                  <a:pt x="116167" y="11526"/>
                  <a:pt x="58152" y="14368"/>
                  <a:pt x="13001" y="4334"/>
                </a:cubicBezTo>
                <a:cubicBezTo>
                  <a:pt x="8542" y="3343"/>
                  <a:pt x="4334" y="1445"/>
                  <a:pt x="0" y="0"/>
                </a:cubicBezTo>
                <a:cubicBezTo>
                  <a:pt x="32017" y="32021"/>
                  <a:pt x="-17704" y="-15121"/>
                  <a:pt x="21668" y="13001"/>
                </a:cubicBezTo>
                <a:cubicBezTo>
                  <a:pt x="28318" y="17751"/>
                  <a:pt x="32204" y="25803"/>
                  <a:pt x="39003" y="30336"/>
                </a:cubicBezTo>
                <a:cubicBezTo>
                  <a:pt x="43337" y="33225"/>
                  <a:pt x="47937" y="35749"/>
                  <a:pt x="52004" y="39003"/>
                </a:cubicBezTo>
                <a:cubicBezTo>
                  <a:pt x="55195" y="41555"/>
                  <a:pt x="57271" y="45405"/>
                  <a:pt x="60671" y="47671"/>
                </a:cubicBezTo>
                <a:cubicBezTo>
                  <a:pt x="66046" y="51255"/>
                  <a:pt x="72228" y="53449"/>
                  <a:pt x="78006" y="56338"/>
                </a:cubicBezTo>
                <a:cubicBezTo>
                  <a:pt x="82340" y="62116"/>
                  <a:pt x="85458" y="69048"/>
                  <a:pt x="91007" y="73672"/>
                </a:cubicBezTo>
                <a:cubicBezTo>
                  <a:pt x="94516" y="76596"/>
                  <a:pt x="100015" y="75787"/>
                  <a:pt x="104008" y="78006"/>
                </a:cubicBezTo>
                <a:cubicBezTo>
                  <a:pt x="113114" y="83065"/>
                  <a:pt x="120127" y="92047"/>
                  <a:pt x="130009" y="95341"/>
                </a:cubicBezTo>
                <a:cubicBezTo>
                  <a:pt x="138676" y="98230"/>
                  <a:pt x="147148" y="101792"/>
                  <a:pt x="156011" y="104008"/>
                </a:cubicBezTo>
                <a:cubicBezTo>
                  <a:pt x="177778" y="109450"/>
                  <a:pt x="167695" y="106459"/>
                  <a:pt x="186347" y="112675"/>
                </a:cubicBezTo>
                <a:cubicBezTo>
                  <a:pt x="201142" y="127472"/>
                  <a:pt x="190928" y="121343"/>
                  <a:pt x="221016" y="121343"/>
                </a:cubicBezTo>
              </a:path>
            </a:pathLst>
          </a:cu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88825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724"/>
    </mc:Choice>
    <mc:Fallback>
      <p:transition spd="slow" advTm="1724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97646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102"/>
    </mc:Choice>
    <mc:Fallback>
      <p:transition spd="slow" advTm="1102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56667"/>
            <a:ext cx="4968552" cy="3546391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6" name="Группа 175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1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Прямоугольник 11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Прямоугольник 125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37" name="Прямоугольник 136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40" name="Прямоугольник 139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41" name="Прямоугольник 140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66" name="Группа 16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63" name="Рисунок 162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59" name="Группа 158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57" name="Группа 15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53" name="Рисунок 152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56" name="Рисунок 155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58" name="Рисунок 15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60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73" name="Рисунок 17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75" name="Прямоугольник 174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8" name="Овал 81"/>
          <p:cNvSpPr/>
          <p:nvPr/>
        </p:nvSpPr>
        <p:spPr>
          <a:xfrm>
            <a:off x="4098911" y="4147328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6" name="Полилиния 245"/>
          <p:cNvSpPr/>
          <p:nvPr/>
        </p:nvSpPr>
        <p:spPr>
          <a:xfrm>
            <a:off x="4003205" y="388810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7" name="Полилиния 246"/>
          <p:cNvSpPr/>
          <p:nvPr/>
        </p:nvSpPr>
        <p:spPr>
          <a:xfrm>
            <a:off x="524250" y="40902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9" name="Группа 248"/>
          <p:cNvGrpSpPr/>
          <p:nvPr/>
        </p:nvGrpSpPr>
        <p:grpSpPr>
          <a:xfrm rot="19821820">
            <a:off x="4368419" y="1075343"/>
            <a:ext cx="200666" cy="378942"/>
            <a:chOff x="10139048" y="217581"/>
            <a:chExt cx="576064" cy="1026508"/>
          </a:xfrm>
        </p:grpSpPr>
        <p:sp>
          <p:nvSpPr>
            <p:cNvPr id="250" name="Прямоугольник 249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Равнобедренный треугольник 250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89" name="Группа 288"/>
          <p:cNvGrpSpPr/>
          <p:nvPr/>
        </p:nvGrpSpPr>
        <p:grpSpPr>
          <a:xfrm>
            <a:off x="-3228359" y="404115"/>
            <a:ext cx="1213945" cy="1650144"/>
            <a:chOff x="-1701397" y="640503"/>
            <a:chExt cx="1213945" cy="1650144"/>
          </a:xfrm>
        </p:grpSpPr>
        <p:grpSp>
          <p:nvGrpSpPr>
            <p:cNvPr id="282" name="Группа 281"/>
            <p:cNvGrpSpPr/>
            <p:nvPr/>
          </p:nvGrpSpPr>
          <p:grpSpPr>
            <a:xfrm>
              <a:off x="-1701397" y="640503"/>
              <a:ext cx="1213945" cy="1650144"/>
              <a:chOff x="2119854" y="547635"/>
              <a:chExt cx="1213945" cy="1650144"/>
            </a:xfrm>
          </p:grpSpPr>
          <p:sp>
            <p:nvSpPr>
              <p:cNvPr id="283" name="Полилиния 282"/>
              <p:cNvSpPr/>
              <p:nvPr/>
            </p:nvSpPr>
            <p:spPr>
              <a:xfrm rot="21423588">
                <a:off x="2119854" y="547635"/>
                <a:ext cx="1213945" cy="1650144"/>
              </a:xfrm>
              <a:custGeom>
                <a:avLst/>
                <a:gdLst>
                  <a:gd name="connsiteX0" fmla="*/ 662152 w 1213945"/>
                  <a:gd name="connsiteY0" fmla="*/ 0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662152 w 1213945"/>
                  <a:gd name="connsiteY49" fmla="*/ 0 h 1702676"/>
                  <a:gd name="connsiteX0" fmla="*/ 453045 w 1213945"/>
                  <a:gd name="connsiteY0" fmla="*/ 22732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453045 w 1213945"/>
                  <a:gd name="connsiteY49" fmla="*/ 22732 h 1702676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725214 w 1213945"/>
                  <a:gd name="connsiteY2" fmla="*/ 111329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568663 w 1213945"/>
                  <a:gd name="connsiteY2" fmla="*/ 92688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568663 w 1213945"/>
                  <a:gd name="connsiteY2" fmla="*/ 84752 h 1679944"/>
                  <a:gd name="connsiteX3" fmla="*/ 756745 w 1213945"/>
                  <a:gd name="connsiteY3" fmla="*/ 150689 h 1679944"/>
                  <a:gd name="connsiteX4" fmla="*/ 835573 w 1213945"/>
                  <a:gd name="connsiteY4" fmla="*/ 276813 h 1679944"/>
                  <a:gd name="connsiteX5" fmla="*/ 851338 w 1213945"/>
                  <a:gd name="connsiteY5" fmla="*/ 355641 h 1679944"/>
                  <a:gd name="connsiteX6" fmla="*/ 867104 w 1213945"/>
                  <a:gd name="connsiteY6" fmla="*/ 450234 h 1679944"/>
                  <a:gd name="connsiteX7" fmla="*/ 898635 w 1213945"/>
                  <a:gd name="connsiteY7" fmla="*/ 544827 h 1679944"/>
                  <a:gd name="connsiteX8" fmla="*/ 945931 w 1213945"/>
                  <a:gd name="connsiteY8" fmla="*/ 576358 h 1679944"/>
                  <a:gd name="connsiteX9" fmla="*/ 961697 w 1213945"/>
                  <a:gd name="connsiteY9" fmla="*/ 623655 h 1679944"/>
                  <a:gd name="connsiteX10" fmla="*/ 1056290 w 1213945"/>
                  <a:gd name="connsiteY10" fmla="*/ 655186 h 1679944"/>
                  <a:gd name="connsiteX11" fmla="*/ 1182414 w 1213945"/>
                  <a:gd name="connsiteY11" fmla="*/ 702482 h 1679944"/>
                  <a:gd name="connsiteX12" fmla="*/ 1166649 w 1213945"/>
                  <a:gd name="connsiteY12" fmla="*/ 797075 h 1679944"/>
                  <a:gd name="connsiteX13" fmla="*/ 1135118 w 1213945"/>
                  <a:gd name="connsiteY13" fmla="*/ 891668 h 1679944"/>
                  <a:gd name="connsiteX14" fmla="*/ 1150883 w 1213945"/>
                  <a:gd name="connsiteY14" fmla="*/ 970496 h 1679944"/>
                  <a:gd name="connsiteX15" fmla="*/ 1182414 w 1213945"/>
                  <a:gd name="connsiteY15" fmla="*/ 1065089 h 1679944"/>
                  <a:gd name="connsiteX16" fmla="*/ 1150883 w 1213945"/>
                  <a:gd name="connsiteY16" fmla="*/ 1112386 h 1679944"/>
                  <a:gd name="connsiteX17" fmla="*/ 1198180 w 1213945"/>
                  <a:gd name="connsiteY17" fmla="*/ 1206979 h 1679944"/>
                  <a:gd name="connsiteX18" fmla="*/ 1213945 w 1213945"/>
                  <a:gd name="connsiteY18" fmla="*/ 1254275 h 1679944"/>
                  <a:gd name="connsiteX19" fmla="*/ 1198180 w 1213945"/>
                  <a:gd name="connsiteY19" fmla="*/ 1317337 h 1679944"/>
                  <a:gd name="connsiteX20" fmla="*/ 1166649 w 1213945"/>
                  <a:gd name="connsiteY20" fmla="*/ 1490758 h 1679944"/>
                  <a:gd name="connsiteX21" fmla="*/ 1150883 w 1213945"/>
                  <a:gd name="connsiteY21" fmla="*/ 1569586 h 1679944"/>
                  <a:gd name="connsiteX22" fmla="*/ 1135118 w 1213945"/>
                  <a:gd name="connsiteY22" fmla="*/ 1632648 h 1679944"/>
                  <a:gd name="connsiteX23" fmla="*/ 1072056 w 1213945"/>
                  <a:gd name="connsiteY23" fmla="*/ 1648413 h 1679944"/>
                  <a:gd name="connsiteX24" fmla="*/ 961697 w 1213945"/>
                  <a:gd name="connsiteY24" fmla="*/ 1664179 h 1679944"/>
                  <a:gd name="connsiteX25" fmla="*/ 914400 w 1213945"/>
                  <a:gd name="connsiteY25" fmla="*/ 1679944 h 1679944"/>
                  <a:gd name="connsiteX26" fmla="*/ 756745 w 1213945"/>
                  <a:gd name="connsiteY26" fmla="*/ 1648413 h 1679944"/>
                  <a:gd name="connsiteX27" fmla="*/ 677918 w 1213945"/>
                  <a:gd name="connsiteY27" fmla="*/ 1632648 h 1679944"/>
                  <a:gd name="connsiteX28" fmla="*/ 504497 w 1213945"/>
                  <a:gd name="connsiteY28" fmla="*/ 1601117 h 1679944"/>
                  <a:gd name="connsiteX29" fmla="*/ 409904 w 1213945"/>
                  <a:gd name="connsiteY29" fmla="*/ 1569586 h 1679944"/>
                  <a:gd name="connsiteX30" fmla="*/ 362607 w 1213945"/>
                  <a:gd name="connsiteY30" fmla="*/ 1553820 h 1679944"/>
                  <a:gd name="connsiteX31" fmla="*/ 299545 w 1213945"/>
                  <a:gd name="connsiteY31" fmla="*/ 1459227 h 1679944"/>
                  <a:gd name="connsiteX32" fmla="*/ 189187 w 1213945"/>
                  <a:gd name="connsiteY32" fmla="*/ 1317337 h 1679944"/>
                  <a:gd name="connsiteX33" fmla="*/ 141890 w 1213945"/>
                  <a:gd name="connsiteY33" fmla="*/ 1175448 h 1679944"/>
                  <a:gd name="connsiteX34" fmla="*/ 126124 w 1213945"/>
                  <a:gd name="connsiteY34" fmla="*/ 1128151 h 1679944"/>
                  <a:gd name="connsiteX35" fmla="*/ 94593 w 1213945"/>
                  <a:gd name="connsiteY35" fmla="*/ 1017793 h 1679944"/>
                  <a:gd name="connsiteX36" fmla="*/ 63062 w 1213945"/>
                  <a:gd name="connsiteY36" fmla="*/ 954730 h 1679944"/>
                  <a:gd name="connsiteX37" fmla="*/ 15766 w 1213945"/>
                  <a:gd name="connsiteY37" fmla="*/ 797075 h 1679944"/>
                  <a:gd name="connsiteX38" fmla="*/ 0 w 1213945"/>
                  <a:gd name="connsiteY38" fmla="*/ 686717 h 1679944"/>
                  <a:gd name="connsiteX39" fmla="*/ 15766 w 1213945"/>
                  <a:gd name="connsiteY39" fmla="*/ 450234 h 1679944"/>
                  <a:gd name="connsiteX40" fmla="*/ 78828 w 1213945"/>
                  <a:gd name="connsiteY40" fmla="*/ 355641 h 1679944"/>
                  <a:gd name="connsiteX41" fmla="*/ 157656 w 1213945"/>
                  <a:gd name="connsiteY41" fmla="*/ 276813 h 1679944"/>
                  <a:gd name="connsiteX42" fmla="*/ 220718 w 1213945"/>
                  <a:gd name="connsiteY42" fmla="*/ 197986 h 1679944"/>
                  <a:gd name="connsiteX43" fmla="*/ 252249 w 1213945"/>
                  <a:gd name="connsiteY43" fmla="*/ 150689 h 1679944"/>
                  <a:gd name="connsiteX44" fmla="*/ 346842 w 1213945"/>
                  <a:gd name="connsiteY44" fmla="*/ 71862 h 1679944"/>
                  <a:gd name="connsiteX45" fmla="*/ 378373 w 1213945"/>
                  <a:gd name="connsiteY45" fmla="*/ 40330 h 1679944"/>
                  <a:gd name="connsiteX46" fmla="*/ 472966 w 1213945"/>
                  <a:gd name="connsiteY46" fmla="*/ 8799 h 1679944"/>
                  <a:gd name="connsiteX47" fmla="*/ 371912 w 1213945"/>
                  <a:gd name="connsiteY47" fmla="*/ 38878 h 1679944"/>
                  <a:gd name="connsiteX48" fmla="*/ 405418 w 1213945"/>
                  <a:gd name="connsiteY48" fmla="*/ 5593 h 1679944"/>
                  <a:gd name="connsiteX49" fmla="*/ 453045 w 1213945"/>
                  <a:gd name="connsiteY49" fmla="*/ 0 h 1679944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756745 w 1213945"/>
                  <a:gd name="connsiteY2" fmla="*/ 150689 h 1679944"/>
                  <a:gd name="connsiteX3" fmla="*/ 835573 w 1213945"/>
                  <a:gd name="connsiteY3" fmla="*/ 276813 h 1679944"/>
                  <a:gd name="connsiteX4" fmla="*/ 851338 w 1213945"/>
                  <a:gd name="connsiteY4" fmla="*/ 355641 h 1679944"/>
                  <a:gd name="connsiteX5" fmla="*/ 867104 w 1213945"/>
                  <a:gd name="connsiteY5" fmla="*/ 450234 h 1679944"/>
                  <a:gd name="connsiteX6" fmla="*/ 898635 w 1213945"/>
                  <a:gd name="connsiteY6" fmla="*/ 544827 h 1679944"/>
                  <a:gd name="connsiteX7" fmla="*/ 945931 w 1213945"/>
                  <a:gd name="connsiteY7" fmla="*/ 576358 h 1679944"/>
                  <a:gd name="connsiteX8" fmla="*/ 961697 w 1213945"/>
                  <a:gd name="connsiteY8" fmla="*/ 623655 h 1679944"/>
                  <a:gd name="connsiteX9" fmla="*/ 1056290 w 1213945"/>
                  <a:gd name="connsiteY9" fmla="*/ 655186 h 1679944"/>
                  <a:gd name="connsiteX10" fmla="*/ 1182414 w 1213945"/>
                  <a:gd name="connsiteY10" fmla="*/ 702482 h 1679944"/>
                  <a:gd name="connsiteX11" fmla="*/ 1166649 w 1213945"/>
                  <a:gd name="connsiteY11" fmla="*/ 797075 h 1679944"/>
                  <a:gd name="connsiteX12" fmla="*/ 1135118 w 1213945"/>
                  <a:gd name="connsiteY12" fmla="*/ 891668 h 1679944"/>
                  <a:gd name="connsiteX13" fmla="*/ 1150883 w 1213945"/>
                  <a:gd name="connsiteY13" fmla="*/ 970496 h 1679944"/>
                  <a:gd name="connsiteX14" fmla="*/ 1182414 w 1213945"/>
                  <a:gd name="connsiteY14" fmla="*/ 1065089 h 1679944"/>
                  <a:gd name="connsiteX15" fmla="*/ 1150883 w 1213945"/>
                  <a:gd name="connsiteY15" fmla="*/ 1112386 h 1679944"/>
                  <a:gd name="connsiteX16" fmla="*/ 1198180 w 1213945"/>
                  <a:gd name="connsiteY16" fmla="*/ 1206979 h 1679944"/>
                  <a:gd name="connsiteX17" fmla="*/ 1213945 w 1213945"/>
                  <a:gd name="connsiteY17" fmla="*/ 1254275 h 1679944"/>
                  <a:gd name="connsiteX18" fmla="*/ 1198180 w 1213945"/>
                  <a:gd name="connsiteY18" fmla="*/ 1317337 h 1679944"/>
                  <a:gd name="connsiteX19" fmla="*/ 1166649 w 1213945"/>
                  <a:gd name="connsiteY19" fmla="*/ 1490758 h 1679944"/>
                  <a:gd name="connsiteX20" fmla="*/ 1150883 w 1213945"/>
                  <a:gd name="connsiteY20" fmla="*/ 1569586 h 1679944"/>
                  <a:gd name="connsiteX21" fmla="*/ 1135118 w 1213945"/>
                  <a:gd name="connsiteY21" fmla="*/ 1632648 h 1679944"/>
                  <a:gd name="connsiteX22" fmla="*/ 1072056 w 1213945"/>
                  <a:gd name="connsiteY22" fmla="*/ 1648413 h 1679944"/>
                  <a:gd name="connsiteX23" fmla="*/ 961697 w 1213945"/>
                  <a:gd name="connsiteY23" fmla="*/ 1664179 h 1679944"/>
                  <a:gd name="connsiteX24" fmla="*/ 914400 w 1213945"/>
                  <a:gd name="connsiteY24" fmla="*/ 1679944 h 1679944"/>
                  <a:gd name="connsiteX25" fmla="*/ 756745 w 1213945"/>
                  <a:gd name="connsiteY25" fmla="*/ 1648413 h 1679944"/>
                  <a:gd name="connsiteX26" fmla="*/ 677918 w 1213945"/>
                  <a:gd name="connsiteY26" fmla="*/ 1632648 h 1679944"/>
                  <a:gd name="connsiteX27" fmla="*/ 504497 w 1213945"/>
                  <a:gd name="connsiteY27" fmla="*/ 1601117 h 1679944"/>
                  <a:gd name="connsiteX28" fmla="*/ 409904 w 1213945"/>
                  <a:gd name="connsiteY28" fmla="*/ 1569586 h 1679944"/>
                  <a:gd name="connsiteX29" fmla="*/ 362607 w 1213945"/>
                  <a:gd name="connsiteY29" fmla="*/ 1553820 h 1679944"/>
                  <a:gd name="connsiteX30" fmla="*/ 299545 w 1213945"/>
                  <a:gd name="connsiteY30" fmla="*/ 1459227 h 1679944"/>
                  <a:gd name="connsiteX31" fmla="*/ 189187 w 1213945"/>
                  <a:gd name="connsiteY31" fmla="*/ 1317337 h 1679944"/>
                  <a:gd name="connsiteX32" fmla="*/ 141890 w 1213945"/>
                  <a:gd name="connsiteY32" fmla="*/ 1175448 h 1679944"/>
                  <a:gd name="connsiteX33" fmla="*/ 126124 w 1213945"/>
                  <a:gd name="connsiteY33" fmla="*/ 1128151 h 1679944"/>
                  <a:gd name="connsiteX34" fmla="*/ 94593 w 1213945"/>
                  <a:gd name="connsiteY34" fmla="*/ 1017793 h 1679944"/>
                  <a:gd name="connsiteX35" fmla="*/ 63062 w 1213945"/>
                  <a:gd name="connsiteY35" fmla="*/ 954730 h 1679944"/>
                  <a:gd name="connsiteX36" fmla="*/ 15766 w 1213945"/>
                  <a:gd name="connsiteY36" fmla="*/ 797075 h 1679944"/>
                  <a:gd name="connsiteX37" fmla="*/ 0 w 1213945"/>
                  <a:gd name="connsiteY37" fmla="*/ 686717 h 1679944"/>
                  <a:gd name="connsiteX38" fmla="*/ 15766 w 1213945"/>
                  <a:gd name="connsiteY38" fmla="*/ 450234 h 1679944"/>
                  <a:gd name="connsiteX39" fmla="*/ 78828 w 1213945"/>
                  <a:gd name="connsiteY39" fmla="*/ 355641 h 1679944"/>
                  <a:gd name="connsiteX40" fmla="*/ 157656 w 1213945"/>
                  <a:gd name="connsiteY40" fmla="*/ 276813 h 1679944"/>
                  <a:gd name="connsiteX41" fmla="*/ 220718 w 1213945"/>
                  <a:gd name="connsiteY41" fmla="*/ 197986 h 1679944"/>
                  <a:gd name="connsiteX42" fmla="*/ 252249 w 1213945"/>
                  <a:gd name="connsiteY42" fmla="*/ 150689 h 1679944"/>
                  <a:gd name="connsiteX43" fmla="*/ 346842 w 1213945"/>
                  <a:gd name="connsiteY43" fmla="*/ 71862 h 1679944"/>
                  <a:gd name="connsiteX44" fmla="*/ 378373 w 1213945"/>
                  <a:gd name="connsiteY44" fmla="*/ 40330 h 1679944"/>
                  <a:gd name="connsiteX45" fmla="*/ 472966 w 1213945"/>
                  <a:gd name="connsiteY45" fmla="*/ 8799 h 1679944"/>
                  <a:gd name="connsiteX46" fmla="*/ 371912 w 1213945"/>
                  <a:gd name="connsiteY46" fmla="*/ 38878 h 1679944"/>
                  <a:gd name="connsiteX47" fmla="*/ 405418 w 1213945"/>
                  <a:gd name="connsiteY47" fmla="*/ 5593 h 1679944"/>
                  <a:gd name="connsiteX48" fmla="*/ 453045 w 1213945"/>
                  <a:gd name="connsiteY48" fmla="*/ 0 h 1679944"/>
                  <a:gd name="connsiteX0" fmla="*/ 453045 w 1213945"/>
                  <a:gd name="connsiteY0" fmla="*/ 0 h 1679944"/>
                  <a:gd name="connsiteX1" fmla="*/ 756745 w 1213945"/>
                  <a:gd name="connsiteY1" fmla="*/ 150689 h 1679944"/>
                  <a:gd name="connsiteX2" fmla="*/ 835573 w 1213945"/>
                  <a:gd name="connsiteY2" fmla="*/ 276813 h 1679944"/>
                  <a:gd name="connsiteX3" fmla="*/ 851338 w 1213945"/>
                  <a:gd name="connsiteY3" fmla="*/ 355641 h 1679944"/>
                  <a:gd name="connsiteX4" fmla="*/ 867104 w 1213945"/>
                  <a:gd name="connsiteY4" fmla="*/ 450234 h 1679944"/>
                  <a:gd name="connsiteX5" fmla="*/ 898635 w 1213945"/>
                  <a:gd name="connsiteY5" fmla="*/ 544827 h 1679944"/>
                  <a:gd name="connsiteX6" fmla="*/ 945931 w 1213945"/>
                  <a:gd name="connsiteY6" fmla="*/ 576358 h 1679944"/>
                  <a:gd name="connsiteX7" fmla="*/ 961697 w 1213945"/>
                  <a:gd name="connsiteY7" fmla="*/ 623655 h 1679944"/>
                  <a:gd name="connsiteX8" fmla="*/ 1056290 w 1213945"/>
                  <a:gd name="connsiteY8" fmla="*/ 655186 h 1679944"/>
                  <a:gd name="connsiteX9" fmla="*/ 1182414 w 1213945"/>
                  <a:gd name="connsiteY9" fmla="*/ 702482 h 1679944"/>
                  <a:gd name="connsiteX10" fmla="*/ 1166649 w 1213945"/>
                  <a:gd name="connsiteY10" fmla="*/ 797075 h 1679944"/>
                  <a:gd name="connsiteX11" fmla="*/ 1135118 w 1213945"/>
                  <a:gd name="connsiteY11" fmla="*/ 891668 h 1679944"/>
                  <a:gd name="connsiteX12" fmla="*/ 1150883 w 1213945"/>
                  <a:gd name="connsiteY12" fmla="*/ 970496 h 1679944"/>
                  <a:gd name="connsiteX13" fmla="*/ 1182414 w 1213945"/>
                  <a:gd name="connsiteY13" fmla="*/ 1065089 h 1679944"/>
                  <a:gd name="connsiteX14" fmla="*/ 1150883 w 1213945"/>
                  <a:gd name="connsiteY14" fmla="*/ 1112386 h 1679944"/>
                  <a:gd name="connsiteX15" fmla="*/ 1198180 w 1213945"/>
                  <a:gd name="connsiteY15" fmla="*/ 1206979 h 1679944"/>
                  <a:gd name="connsiteX16" fmla="*/ 1213945 w 1213945"/>
                  <a:gd name="connsiteY16" fmla="*/ 1254275 h 1679944"/>
                  <a:gd name="connsiteX17" fmla="*/ 1198180 w 1213945"/>
                  <a:gd name="connsiteY17" fmla="*/ 1317337 h 1679944"/>
                  <a:gd name="connsiteX18" fmla="*/ 1166649 w 1213945"/>
                  <a:gd name="connsiteY18" fmla="*/ 1490758 h 1679944"/>
                  <a:gd name="connsiteX19" fmla="*/ 1150883 w 1213945"/>
                  <a:gd name="connsiteY19" fmla="*/ 1569586 h 1679944"/>
                  <a:gd name="connsiteX20" fmla="*/ 1135118 w 1213945"/>
                  <a:gd name="connsiteY20" fmla="*/ 1632648 h 1679944"/>
                  <a:gd name="connsiteX21" fmla="*/ 1072056 w 1213945"/>
                  <a:gd name="connsiteY21" fmla="*/ 1648413 h 1679944"/>
                  <a:gd name="connsiteX22" fmla="*/ 961697 w 1213945"/>
                  <a:gd name="connsiteY22" fmla="*/ 1664179 h 1679944"/>
                  <a:gd name="connsiteX23" fmla="*/ 914400 w 1213945"/>
                  <a:gd name="connsiteY23" fmla="*/ 1679944 h 1679944"/>
                  <a:gd name="connsiteX24" fmla="*/ 756745 w 1213945"/>
                  <a:gd name="connsiteY24" fmla="*/ 1648413 h 1679944"/>
                  <a:gd name="connsiteX25" fmla="*/ 677918 w 1213945"/>
                  <a:gd name="connsiteY25" fmla="*/ 1632648 h 1679944"/>
                  <a:gd name="connsiteX26" fmla="*/ 504497 w 1213945"/>
                  <a:gd name="connsiteY26" fmla="*/ 1601117 h 1679944"/>
                  <a:gd name="connsiteX27" fmla="*/ 409904 w 1213945"/>
                  <a:gd name="connsiteY27" fmla="*/ 1569586 h 1679944"/>
                  <a:gd name="connsiteX28" fmla="*/ 362607 w 1213945"/>
                  <a:gd name="connsiteY28" fmla="*/ 1553820 h 1679944"/>
                  <a:gd name="connsiteX29" fmla="*/ 299545 w 1213945"/>
                  <a:gd name="connsiteY29" fmla="*/ 1459227 h 1679944"/>
                  <a:gd name="connsiteX30" fmla="*/ 189187 w 1213945"/>
                  <a:gd name="connsiteY30" fmla="*/ 1317337 h 1679944"/>
                  <a:gd name="connsiteX31" fmla="*/ 141890 w 1213945"/>
                  <a:gd name="connsiteY31" fmla="*/ 1175448 h 1679944"/>
                  <a:gd name="connsiteX32" fmla="*/ 126124 w 1213945"/>
                  <a:gd name="connsiteY32" fmla="*/ 1128151 h 1679944"/>
                  <a:gd name="connsiteX33" fmla="*/ 94593 w 1213945"/>
                  <a:gd name="connsiteY33" fmla="*/ 1017793 h 1679944"/>
                  <a:gd name="connsiteX34" fmla="*/ 63062 w 1213945"/>
                  <a:gd name="connsiteY34" fmla="*/ 954730 h 1679944"/>
                  <a:gd name="connsiteX35" fmla="*/ 15766 w 1213945"/>
                  <a:gd name="connsiteY35" fmla="*/ 797075 h 1679944"/>
                  <a:gd name="connsiteX36" fmla="*/ 0 w 1213945"/>
                  <a:gd name="connsiteY36" fmla="*/ 686717 h 1679944"/>
                  <a:gd name="connsiteX37" fmla="*/ 15766 w 1213945"/>
                  <a:gd name="connsiteY37" fmla="*/ 450234 h 1679944"/>
                  <a:gd name="connsiteX38" fmla="*/ 78828 w 1213945"/>
                  <a:gd name="connsiteY38" fmla="*/ 355641 h 1679944"/>
                  <a:gd name="connsiteX39" fmla="*/ 157656 w 1213945"/>
                  <a:gd name="connsiteY39" fmla="*/ 276813 h 1679944"/>
                  <a:gd name="connsiteX40" fmla="*/ 220718 w 1213945"/>
                  <a:gd name="connsiteY40" fmla="*/ 197986 h 1679944"/>
                  <a:gd name="connsiteX41" fmla="*/ 252249 w 1213945"/>
                  <a:gd name="connsiteY41" fmla="*/ 150689 h 1679944"/>
                  <a:gd name="connsiteX42" fmla="*/ 346842 w 1213945"/>
                  <a:gd name="connsiteY42" fmla="*/ 71862 h 1679944"/>
                  <a:gd name="connsiteX43" fmla="*/ 378373 w 1213945"/>
                  <a:gd name="connsiteY43" fmla="*/ 40330 h 1679944"/>
                  <a:gd name="connsiteX44" fmla="*/ 472966 w 1213945"/>
                  <a:gd name="connsiteY44" fmla="*/ 8799 h 1679944"/>
                  <a:gd name="connsiteX45" fmla="*/ 371912 w 1213945"/>
                  <a:gd name="connsiteY45" fmla="*/ 38878 h 1679944"/>
                  <a:gd name="connsiteX46" fmla="*/ 405418 w 1213945"/>
                  <a:gd name="connsiteY46" fmla="*/ 5593 h 1679944"/>
                  <a:gd name="connsiteX47" fmla="*/ 453045 w 1213945"/>
                  <a:gd name="connsiteY47" fmla="*/ 0 h 1679944"/>
                  <a:gd name="connsiteX0" fmla="*/ 405418 w 1213945"/>
                  <a:gd name="connsiteY0" fmla="*/ 0 h 1674351"/>
                  <a:gd name="connsiteX1" fmla="*/ 756745 w 1213945"/>
                  <a:gd name="connsiteY1" fmla="*/ 145096 h 1674351"/>
                  <a:gd name="connsiteX2" fmla="*/ 835573 w 1213945"/>
                  <a:gd name="connsiteY2" fmla="*/ 271220 h 1674351"/>
                  <a:gd name="connsiteX3" fmla="*/ 851338 w 1213945"/>
                  <a:gd name="connsiteY3" fmla="*/ 350048 h 1674351"/>
                  <a:gd name="connsiteX4" fmla="*/ 867104 w 1213945"/>
                  <a:gd name="connsiteY4" fmla="*/ 444641 h 1674351"/>
                  <a:gd name="connsiteX5" fmla="*/ 898635 w 1213945"/>
                  <a:gd name="connsiteY5" fmla="*/ 539234 h 1674351"/>
                  <a:gd name="connsiteX6" fmla="*/ 945931 w 1213945"/>
                  <a:gd name="connsiteY6" fmla="*/ 570765 h 1674351"/>
                  <a:gd name="connsiteX7" fmla="*/ 961697 w 1213945"/>
                  <a:gd name="connsiteY7" fmla="*/ 618062 h 1674351"/>
                  <a:gd name="connsiteX8" fmla="*/ 1056290 w 1213945"/>
                  <a:gd name="connsiteY8" fmla="*/ 649593 h 1674351"/>
                  <a:gd name="connsiteX9" fmla="*/ 1182414 w 1213945"/>
                  <a:gd name="connsiteY9" fmla="*/ 696889 h 1674351"/>
                  <a:gd name="connsiteX10" fmla="*/ 1166649 w 1213945"/>
                  <a:gd name="connsiteY10" fmla="*/ 791482 h 1674351"/>
                  <a:gd name="connsiteX11" fmla="*/ 1135118 w 1213945"/>
                  <a:gd name="connsiteY11" fmla="*/ 886075 h 1674351"/>
                  <a:gd name="connsiteX12" fmla="*/ 1150883 w 1213945"/>
                  <a:gd name="connsiteY12" fmla="*/ 964903 h 1674351"/>
                  <a:gd name="connsiteX13" fmla="*/ 1182414 w 1213945"/>
                  <a:gd name="connsiteY13" fmla="*/ 1059496 h 1674351"/>
                  <a:gd name="connsiteX14" fmla="*/ 1150883 w 1213945"/>
                  <a:gd name="connsiteY14" fmla="*/ 1106793 h 1674351"/>
                  <a:gd name="connsiteX15" fmla="*/ 1198180 w 1213945"/>
                  <a:gd name="connsiteY15" fmla="*/ 1201386 h 1674351"/>
                  <a:gd name="connsiteX16" fmla="*/ 1213945 w 1213945"/>
                  <a:gd name="connsiteY16" fmla="*/ 1248682 h 1674351"/>
                  <a:gd name="connsiteX17" fmla="*/ 1198180 w 1213945"/>
                  <a:gd name="connsiteY17" fmla="*/ 1311744 h 1674351"/>
                  <a:gd name="connsiteX18" fmla="*/ 1166649 w 1213945"/>
                  <a:gd name="connsiteY18" fmla="*/ 1485165 h 1674351"/>
                  <a:gd name="connsiteX19" fmla="*/ 1150883 w 1213945"/>
                  <a:gd name="connsiteY19" fmla="*/ 1563993 h 1674351"/>
                  <a:gd name="connsiteX20" fmla="*/ 1135118 w 1213945"/>
                  <a:gd name="connsiteY20" fmla="*/ 1627055 h 1674351"/>
                  <a:gd name="connsiteX21" fmla="*/ 1072056 w 1213945"/>
                  <a:gd name="connsiteY21" fmla="*/ 1642820 h 1674351"/>
                  <a:gd name="connsiteX22" fmla="*/ 961697 w 1213945"/>
                  <a:gd name="connsiteY22" fmla="*/ 1658586 h 1674351"/>
                  <a:gd name="connsiteX23" fmla="*/ 914400 w 1213945"/>
                  <a:gd name="connsiteY23" fmla="*/ 1674351 h 1674351"/>
                  <a:gd name="connsiteX24" fmla="*/ 756745 w 1213945"/>
                  <a:gd name="connsiteY24" fmla="*/ 1642820 h 1674351"/>
                  <a:gd name="connsiteX25" fmla="*/ 677918 w 1213945"/>
                  <a:gd name="connsiteY25" fmla="*/ 1627055 h 1674351"/>
                  <a:gd name="connsiteX26" fmla="*/ 504497 w 1213945"/>
                  <a:gd name="connsiteY26" fmla="*/ 1595524 h 1674351"/>
                  <a:gd name="connsiteX27" fmla="*/ 409904 w 1213945"/>
                  <a:gd name="connsiteY27" fmla="*/ 1563993 h 1674351"/>
                  <a:gd name="connsiteX28" fmla="*/ 362607 w 1213945"/>
                  <a:gd name="connsiteY28" fmla="*/ 1548227 h 1674351"/>
                  <a:gd name="connsiteX29" fmla="*/ 299545 w 1213945"/>
                  <a:gd name="connsiteY29" fmla="*/ 1453634 h 1674351"/>
                  <a:gd name="connsiteX30" fmla="*/ 189187 w 1213945"/>
                  <a:gd name="connsiteY30" fmla="*/ 1311744 h 1674351"/>
                  <a:gd name="connsiteX31" fmla="*/ 141890 w 1213945"/>
                  <a:gd name="connsiteY31" fmla="*/ 1169855 h 1674351"/>
                  <a:gd name="connsiteX32" fmla="*/ 126124 w 1213945"/>
                  <a:gd name="connsiteY32" fmla="*/ 1122558 h 1674351"/>
                  <a:gd name="connsiteX33" fmla="*/ 94593 w 1213945"/>
                  <a:gd name="connsiteY33" fmla="*/ 1012200 h 1674351"/>
                  <a:gd name="connsiteX34" fmla="*/ 63062 w 1213945"/>
                  <a:gd name="connsiteY34" fmla="*/ 949137 h 1674351"/>
                  <a:gd name="connsiteX35" fmla="*/ 15766 w 1213945"/>
                  <a:gd name="connsiteY35" fmla="*/ 791482 h 1674351"/>
                  <a:gd name="connsiteX36" fmla="*/ 0 w 1213945"/>
                  <a:gd name="connsiteY36" fmla="*/ 681124 h 1674351"/>
                  <a:gd name="connsiteX37" fmla="*/ 15766 w 1213945"/>
                  <a:gd name="connsiteY37" fmla="*/ 444641 h 1674351"/>
                  <a:gd name="connsiteX38" fmla="*/ 78828 w 1213945"/>
                  <a:gd name="connsiteY38" fmla="*/ 350048 h 1674351"/>
                  <a:gd name="connsiteX39" fmla="*/ 157656 w 1213945"/>
                  <a:gd name="connsiteY39" fmla="*/ 271220 h 1674351"/>
                  <a:gd name="connsiteX40" fmla="*/ 220718 w 1213945"/>
                  <a:gd name="connsiteY40" fmla="*/ 192393 h 1674351"/>
                  <a:gd name="connsiteX41" fmla="*/ 252249 w 1213945"/>
                  <a:gd name="connsiteY41" fmla="*/ 145096 h 1674351"/>
                  <a:gd name="connsiteX42" fmla="*/ 346842 w 1213945"/>
                  <a:gd name="connsiteY42" fmla="*/ 66269 h 1674351"/>
                  <a:gd name="connsiteX43" fmla="*/ 378373 w 1213945"/>
                  <a:gd name="connsiteY43" fmla="*/ 34737 h 1674351"/>
                  <a:gd name="connsiteX44" fmla="*/ 472966 w 1213945"/>
                  <a:gd name="connsiteY44" fmla="*/ 3206 h 1674351"/>
                  <a:gd name="connsiteX45" fmla="*/ 371912 w 1213945"/>
                  <a:gd name="connsiteY45" fmla="*/ 33285 h 1674351"/>
                  <a:gd name="connsiteX46" fmla="*/ 405418 w 1213945"/>
                  <a:gd name="connsiteY46" fmla="*/ 0 h 1674351"/>
                  <a:gd name="connsiteX0" fmla="*/ 371912 w 1213945"/>
                  <a:gd name="connsiteY0" fmla="*/ 30082 h 1671148"/>
                  <a:gd name="connsiteX1" fmla="*/ 756745 w 1213945"/>
                  <a:gd name="connsiteY1" fmla="*/ 141893 h 1671148"/>
                  <a:gd name="connsiteX2" fmla="*/ 835573 w 1213945"/>
                  <a:gd name="connsiteY2" fmla="*/ 268017 h 1671148"/>
                  <a:gd name="connsiteX3" fmla="*/ 851338 w 1213945"/>
                  <a:gd name="connsiteY3" fmla="*/ 346845 h 1671148"/>
                  <a:gd name="connsiteX4" fmla="*/ 867104 w 1213945"/>
                  <a:gd name="connsiteY4" fmla="*/ 441438 h 1671148"/>
                  <a:gd name="connsiteX5" fmla="*/ 898635 w 1213945"/>
                  <a:gd name="connsiteY5" fmla="*/ 536031 h 1671148"/>
                  <a:gd name="connsiteX6" fmla="*/ 945931 w 1213945"/>
                  <a:gd name="connsiteY6" fmla="*/ 567562 h 1671148"/>
                  <a:gd name="connsiteX7" fmla="*/ 961697 w 1213945"/>
                  <a:gd name="connsiteY7" fmla="*/ 614859 h 1671148"/>
                  <a:gd name="connsiteX8" fmla="*/ 1056290 w 1213945"/>
                  <a:gd name="connsiteY8" fmla="*/ 646390 h 1671148"/>
                  <a:gd name="connsiteX9" fmla="*/ 1182414 w 1213945"/>
                  <a:gd name="connsiteY9" fmla="*/ 693686 h 1671148"/>
                  <a:gd name="connsiteX10" fmla="*/ 1166649 w 1213945"/>
                  <a:gd name="connsiteY10" fmla="*/ 788279 h 1671148"/>
                  <a:gd name="connsiteX11" fmla="*/ 1135118 w 1213945"/>
                  <a:gd name="connsiteY11" fmla="*/ 882872 h 1671148"/>
                  <a:gd name="connsiteX12" fmla="*/ 1150883 w 1213945"/>
                  <a:gd name="connsiteY12" fmla="*/ 961700 h 1671148"/>
                  <a:gd name="connsiteX13" fmla="*/ 1182414 w 1213945"/>
                  <a:gd name="connsiteY13" fmla="*/ 1056293 h 1671148"/>
                  <a:gd name="connsiteX14" fmla="*/ 1150883 w 1213945"/>
                  <a:gd name="connsiteY14" fmla="*/ 1103590 h 1671148"/>
                  <a:gd name="connsiteX15" fmla="*/ 1198180 w 1213945"/>
                  <a:gd name="connsiteY15" fmla="*/ 1198183 h 1671148"/>
                  <a:gd name="connsiteX16" fmla="*/ 1213945 w 1213945"/>
                  <a:gd name="connsiteY16" fmla="*/ 1245479 h 1671148"/>
                  <a:gd name="connsiteX17" fmla="*/ 1198180 w 1213945"/>
                  <a:gd name="connsiteY17" fmla="*/ 1308541 h 1671148"/>
                  <a:gd name="connsiteX18" fmla="*/ 1166649 w 1213945"/>
                  <a:gd name="connsiteY18" fmla="*/ 1481962 h 1671148"/>
                  <a:gd name="connsiteX19" fmla="*/ 1150883 w 1213945"/>
                  <a:gd name="connsiteY19" fmla="*/ 1560790 h 1671148"/>
                  <a:gd name="connsiteX20" fmla="*/ 1135118 w 1213945"/>
                  <a:gd name="connsiteY20" fmla="*/ 1623852 h 1671148"/>
                  <a:gd name="connsiteX21" fmla="*/ 1072056 w 1213945"/>
                  <a:gd name="connsiteY21" fmla="*/ 1639617 h 1671148"/>
                  <a:gd name="connsiteX22" fmla="*/ 961697 w 1213945"/>
                  <a:gd name="connsiteY22" fmla="*/ 1655383 h 1671148"/>
                  <a:gd name="connsiteX23" fmla="*/ 914400 w 1213945"/>
                  <a:gd name="connsiteY23" fmla="*/ 1671148 h 1671148"/>
                  <a:gd name="connsiteX24" fmla="*/ 756745 w 1213945"/>
                  <a:gd name="connsiteY24" fmla="*/ 1639617 h 1671148"/>
                  <a:gd name="connsiteX25" fmla="*/ 677918 w 1213945"/>
                  <a:gd name="connsiteY25" fmla="*/ 1623852 h 1671148"/>
                  <a:gd name="connsiteX26" fmla="*/ 504497 w 1213945"/>
                  <a:gd name="connsiteY26" fmla="*/ 1592321 h 1671148"/>
                  <a:gd name="connsiteX27" fmla="*/ 409904 w 1213945"/>
                  <a:gd name="connsiteY27" fmla="*/ 1560790 h 1671148"/>
                  <a:gd name="connsiteX28" fmla="*/ 362607 w 1213945"/>
                  <a:gd name="connsiteY28" fmla="*/ 1545024 h 1671148"/>
                  <a:gd name="connsiteX29" fmla="*/ 299545 w 1213945"/>
                  <a:gd name="connsiteY29" fmla="*/ 1450431 h 1671148"/>
                  <a:gd name="connsiteX30" fmla="*/ 189187 w 1213945"/>
                  <a:gd name="connsiteY30" fmla="*/ 1308541 h 1671148"/>
                  <a:gd name="connsiteX31" fmla="*/ 141890 w 1213945"/>
                  <a:gd name="connsiteY31" fmla="*/ 1166652 h 1671148"/>
                  <a:gd name="connsiteX32" fmla="*/ 126124 w 1213945"/>
                  <a:gd name="connsiteY32" fmla="*/ 1119355 h 1671148"/>
                  <a:gd name="connsiteX33" fmla="*/ 94593 w 1213945"/>
                  <a:gd name="connsiteY33" fmla="*/ 1008997 h 1671148"/>
                  <a:gd name="connsiteX34" fmla="*/ 63062 w 1213945"/>
                  <a:gd name="connsiteY34" fmla="*/ 945934 h 1671148"/>
                  <a:gd name="connsiteX35" fmla="*/ 15766 w 1213945"/>
                  <a:gd name="connsiteY35" fmla="*/ 788279 h 1671148"/>
                  <a:gd name="connsiteX36" fmla="*/ 0 w 1213945"/>
                  <a:gd name="connsiteY36" fmla="*/ 677921 h 1671148"/>
                  <a:gd name="connsiteX37" fmla="*/ 15766 w 1213945"/>
                  <a:gd name="connsiteY37" fmla="*/ 441438 h 1671148"/>
                  <a:gd name="connsiteX38" fmla="*/ 78828 w 1213945"/>
                  <a:gd name="connsiteY38" fmla="*/ 346845 h 1671148"/>
                  <a:gd name="connsiteX39" fmla="*/ 157656 w 1213945"/>
                  <a:gd name="connsiteY39" fmla="*/ 268017 h 1671148"/>
                  <a:gd name="connsiteX40" fmla="*/ 220718 w 1213945"/>
                  <a:gd name="connsiteY40" fmla="*/ 189190 h 1671148"/>
                  <a:gd name="connsiteX41" fmla="*/ 252249 w 1213945"/>
                  <a:gd name="connsiteY41" fmla="*/ 141893 h 1671148"/>
                  <a:gd name="connsiteX42" fmla="*/ 346842 w 1213945"/>
                  <a:gd name="connsiteY42" fmla="*/ 63066 h 1671148"/>
                  <a:gd name="connsiteX43" fmla="*/ 378373 w 1213945"/>
                  <a:gd name="connsiteY43" fmla="*/ 31534 h 1671148"/>
                  <a:gd name="connsiteX44" fmla="*/ 472966 w 1213945"/>
                  <a:gd name="connsiteY44" fmla="*/ 3 h 1671148"/>
                  <a:gd name="connsiteX45" fmla="*/ 371912 w 1213945"/>
                  <a:gd name="connsiteY45" fmla="*/ 30082 h 1671148"/>
                  <a:gd name="connsiteX0" fmla="*/ 371912 w 1213945"/>
                  <a:gd name="connsiteY0" fmla="*/ 9078 h 1650144"/>
                  <a:gd name="connsiteX1" fmla="*/ 756745 w 1213945"/>
                  <a:gd name="connsiteY1" fmla="*/ 120889 h 1650144"/>
                  <a:gd name="connsiteX2" fmla="*/ 835573 w 1213945"/>
                  <a:gd name="connsiteY2" fmla="*/ 247013 h 1650144"/>
                  <a:gd name="connsiteX3" fmla="*/ 851338 w 1213945"/>
                  <a:gd name="connsiteY3" fmla="*/ 325841 h 1650144"/>
                  <a:gd name="connsiteX4" fmla="*/ 867104 w 1213945"/>
                  <a:gd name="connsiteY4" fmla="*/ 420434 h 1650144"/>
                  <a:gd name="connsiteX5" fmla="*/ 898635 w 1213945"/>
                  <a:gd name="connsiteY5" fmla="*/ 515027 h 1650144"/>
                  <a:gd name="connsiteX6" fmla="*/ 945931 w 1213945"/>
                  <a:gd name="connsiteY6" fmla="*/ 546558 h 1650144"/>
                  <a:gd name="connsiteX7" fmla="*/ 961697 w 1213945"/>
                  <a:gd name="connsiteY7" fmla="*/ 593855 h 1650144"/>
                  <a:gd name="connsiteX8" fmla="*/ 1056290 w 1213945"/>
                  <a:gd name="connsiteY8" fmla="*/ 625386 h 1650144"/>
                  <a:gd name="connsiteX9" fmla="*/ 1182414 w 1213945"/>
                  <a:gd name="connsiteY9" fmla="*/ 672682 h 1650144"/>
                  <a:gd name="connsiteX10" fmla="*/ 1166649 w 1213945"/>
                  <a:gd name="connsiteY10" fmla="*/ 767275 h 1650144"/>
                  <a:gd name="connsiteX11" fmla="*/ 1135118 w 1213945"/>
                  <a:gd name="connsiteY11" fmla="*/ 861868 h 1650144"/>
                  <a:gd name="connsiteX12" fmla="*/ 1150883 w 1213945"/>
                  <a:gd name="connsiteY12" fmla="*/ 940696 h 1650144"/>
                  <a:gd name="connsiteX13" fmla="*/ 1182414 w 1213945"/>
                  <a:gd name="connsiteY13" fmla="*/ 1035289 h 1650144"/>
                  <a:gd name="connsiteX14" fmla="*/ 1150883 w 1213945"/>
                  <a:gd name="connsiteY14" fmla="*/ 1082586 h 1650144"/>
                  <a:gd name="connsiteX15" fmla="*/ 1198180 w 1213945"/>
                  <a:gd name="connsiteY15" fmla="*/ 1177179 h 1650144"/>
                  <a:gd name="connsiteX16" fmla="*/ 1213945 w 1213945"/>
                  <a:gd name="connsiteY16" fmla="*/ 1224475 h 1650144"/>
                  <a:gd name="connsiteX17" fmla="*/ 1198180 w 1213945"/>
                  <a:gd name="connsiteY17" fmla="*/ 1287537 h 1650144"/>
                  <a:gd name="connsiteX18" fmla="*/ 1166649 w 1213945"/>
                  <a:gd name="connsiteY18" fmla="*/ 1460958 h 1650144"/>
                  <a:gd name="connsiteX19" fmla="*/ 1150883 w 1213945"/>
                  <a:gd name="connsiteY19" fmla="*/ 1539786 h 1650144"/>
                  <a:gd name="connsiteX20" fmla="*/ 1135118 w 1213945"/>
                  <a:gd name="connsiteY20" fmla="*/ 1602848 h 1650144"/>
                  <a:gd name="connsiteX21" fmla="*/ 1072056 w 1213945"/>
                  <a:gd name="connsiteY21" fmla="*/ 1618613 h 1650144"/>
                  <a:gd name="connsiteX22" fmla="*/ 961697 w 1213945"/>
                  <a:gd name="connsiteY22" fmla="*/ 1634379 h 1650144"/>
                  <a:gd name="connsiteX23" fmla="*/ 914400 w 1213945"/>
                  <a:gd name="connsiteY23" fmla="*/ 1650144 h 1650144"/>
                  <a:gd name="connsiteX24" fmla="*/ 756745 w 1213945"/>
                  <a:gd name="connsiteY24" fmla="*/ 1618613 h 1650144"/>
                  <a:gd name="connsiteX25" fmla="*/ 677918 w 1213945"/>
                  <a:gd name="connsiteY25" fmla="*/ 1602848 h 1650144"/>
                  <a:gd name="connsiteX26" fmla="*/ 504497 w 1213945"/>
                  <a:gd name="connsiteY26" fmla="*/ 1571317 h 1650144"/>
                  <a:gd name="connsiteX27" fmla="*/ 409904 w 1213945"/>
                  <a:gd name="connsiteY27" fmla="*/ 1539786 h 1650144"/>
                  <a:gd name="connsiteX28" fmla="*/ 362607 w 1213945"/>
                  <a:gd name="connsiteY28" fmla="*/ 1524020 h 1650144"/>
                  <a:gd name="connsiteX29" fmla="*/ 299545 w 1213945"/>
                  <a:gd name="connsiteY29" fmla="*/ 1429427 h 1650144"/>
                  <a:gd name="connsiteX30" fmla="*/ 189187 w 1213945"/>
                  <a:gd name="connsiteY30" fmla="*/ 1287537 h 1650144"/>
                  <a:gd name="connsiteX31" fmla="*/ 141890 w 1213945"/>
                  <a:gd name="connsiteY31" fmla="*/ 1145648 h 1650144"/>
                  <a:gd name="connsiteX32" fmla="*/ 126124 w 1213945"/>
                  <a:gd name="connsiteY32" fmla="*/ 1098351 h 1650144"/>
                  <a:gd name="connsiteX33" fmla="*/ 94593 w 1213945"/>
                  <a:gd name="connsiteY33" fmla="*/ 987993 h 1650144"/>
                  <a:gd name="connsiteX34" fmla="*/ 63062 w 1213945"/>
                  <a:gd name="connsiteY34" fmla="*/ 924930 h 1650144"/>
                  <a:gd name="connsiteX35" fmla="*/ 15766 w 1213945"/>
                  <a:gd name="connsiteY35" fmla="*/ 767275 h 1650144"/>
                  <a:gd name="connsiteX36" fmla="*/ 0 w 1213945"/>
                  <a:gd name="connsiteY36" fmla="*/ 656917 h 1650144"/>
                  <a:gd name="connsiteX37" fmla="*/ 15766 w 1213945"/>
                  <a:gd name="connsiteY37" fmla="*/ 420434 h 1650144"/>
                  <a:gd name="connsiteX38" fmla="*/ 78828 w 1213945"/>
                  <a:gd name="connsiteY38" fmla="*/ 325841 h 1650144"/>
                  <a:gd name="connsiteX39" fmla="*/ 157656 w 1213945"/>
                  <a:gd name="connsiteY39" fmla="*/ 247013 h 1650144"/>
                  <a:gd name="connsiteX40" fmla="*/ 220718 w 1213945"/>
                  <a:gd name="connsiteY40" fmla="*/ 168186 h 1650144"/>
                  <a:gd name="connsiteX41" fmla="*/ 252249 w 1213945"/>
                  <a:gd name="connsiteY41" fmla="*/ 120889 h 1650144"/>
                  <a:gd name="connsiteX42" fmla="*/ 346842 w 1213945"/>
                  <a:gd name="connsiteY42" fmla="*/ 42062 h 1650144"/>
                  <a:gd name="connsiteX43" fmla="*/ 378373 w 1213945"/>
                  <a:gd name="connsiteY43" fmla="*/ 10530 h 1650144"/>
                  <a:gd name="connsiteX44" fmla="*/ 371912 w 1213945"/>
                  <a:gd name="connsiteY44" fmla="*/ 9078 h 16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13945" h="1650144">
                    <a:moveTo>
                      <a:pt x="371912" y="9078"/>
                    </a:moveTo>
                    <a:cubicBezTo>
                      <a:pt x="434974" y="27471"/>
                      <a:pt x="679468" y="81233"/>
                      <a:pt x="756745" y="120889"/>
                    </a:cubicBezTo>
                    <a:cubicBezTo>
                      <a:pt x="834022" y="160545"/>
                      <a:pt x="750488" y="190291"/>
                      <a:pt x="835573" y="247013"/>
                    </a:cubicBezTo>
                    <a:cubicBezTo>
                      <a:pt x="840828" y="273289"/>
                      <a:pt x="846545" y="299477"/>
                      <a:pt x="851338" y="325841"/>
                    </a:cubicBezTo>
                    <a:cubicBezTo>
                      <a:pt x="857056" y="357291"/>
                      <a:pt x="859351" y="389422"/>
                      <a:pt x="867104" y="420434"/>
                    </a:cubicBezTo>
                    <a:cubicBezTo>
                      <a:pt x="875165" y="452678"/>
                      <a:pt x="870981" y="496591"/>
                      <a:pt x="898635" y="515027"/>
                    </a:cubicBezTo>
                    <a:lnTo>
                      <a:pt x="945931" y="546558"/>
                    </a:lnTo>
                    <a:cubicBezTo>
                      <a:pt x="951186" y="562324"/>
                      <a:pt x="948174" y="584196"/>
                      <a:pt x="961697" y="593855"/>
                    </a:cubicBezTo>
                    <a:cubicBezTo>
                      <a:pt x="988743" y="613173"/>
                      <a:pt x="1028635" y="606950"/>
                      <a:pt x="1056290" y="625386"/>
                    </a:cubicBezTo>
                    <a:cubicBezTo>
                      <a:pt x="1125883" y="671781"/>
                      <a:pt x="1085007" y="653201"/>
                      <a:pt x="1182414" y="672682"/>
                    </a:cubicBezTo>
                    <a:cubicBezTo>
                      <a:pt x="1177159" y="704213"/>
                      <a:pt x="1174402" y="736263"/>
                      <a:pt x="1166649" y="767275"/>
                    </a:cubicBezTo>
                    <a:cubicBezTo>
                      <a:pt x="1158588" y="799519"/>
                      <a:pt x="1135118" y="861868"/>
                      <a:pt x="1135118" y="861868"/>
                    </a:cubicBezTo>
                    <a:cubicBezTo>
                      <a:pt x="1140373" y="888144"/>
                      <a:pt x="1143833" y="914844"/>
                      <a:pt x="1150883" y="940696"/>
                    </a:cubicBezTo>
                    <a:cubicBezTo>
                      <a:pt x="1159628" y="972761"/>
                      <a:pt x="1182414" y="1035289"/>
                      <a:pt x="1182414" y="1035289"/>
                    </a:cubicBezTo>
                    <a:cubicBezTo>
                      <a:pt x="1171904" y="1051055"/>
                      <a:pt x="1153998" y="1063896"/>
                      <a:pt x="1150883" y="1082586"/>
                    </a:cubicBezTo>
                    <a:cubicBezTo>
                      <a:pt x="1146532" y="1108693"/>
                      <a:pt x="1187200" y="1160709"/>
                      <a:pt x="1198180" y="1177179"/>
                    </a:cubicBezTo>
                    <a:cubicBezTo>
                      <a:pt x="1203435" y="1192944"/>
                      <a:pt x="1213945" y="1207857"/>
                      <a:pt x="1213945" y="1224475"/>
                    </a:cubicBezTo>
                    <a:cubicBezTo>
                      <a:pt x="1213945" y="1246143"/>
                      <a:pt x="1202880" y="1266385"/>
                      <a:pt x="1198180" y="1287537"/>
                    </a:cubicBezTo>
                    <a:cubicBezTo>
                      <a:pt x="1178702" y="1375187"/>
                      <a:pt x="1183768" y="1366801"/>
                      <a:pt x="1166649" y="1460958"/>
                    </a:cubicBezTo>
                    <a:cubicBezTo>
                      <a:pt x="1161856" y="1487322"/>
                      <a:pt x="1156696" y="1513628"/>
                      <a:pt x="1150883" y="1539786"/>
                    </a:cubicBezTo>
                    <a:cubicBezTo>
                      <a:pt x="1146183" y="1560938"/>
                      <a:pt x="1150439" y="1587527"/>
                      <a:pt x="1135118" y="1602848"/>
                    </a:cubicBezTo>
                    <a:cubicBezTo>
                      <a:pt x="1119797" y="1618169"/>
                      <a:pt x="1093374" y="1614737"/>
                      <a:pt x="1072056" y="1618613"/>
                    </a:cubicBezTo>
                    <a:cubicBezTo>
                      <a:pt x="1035496" y="1625260"/>
                      <a:pt x="998483" y="1629124"/>
                      <a:pt x="961697" y="1634379"/>
                    </a:cubicBezTo>
                    <a:cubicBezTo>
                      <a:pt x="945931" y="1639634"/>
                      <a:pt x="931018" y="1650144"/>
                      <a:pt x="914400" y="1650144"/>
                    </a:cubicBezTo>
                    <a:cubicBezTo>
                      <a:pt x="798518" y="1650144"/>
                      <a:pt x="834407" y="1638029"/>
                      <a:pt x="756745" y="1618613"/>
                    </a:cubicBezTo>
                    <a:cubicBezTo>
                      <a:pt x="730749" y="1612114"/>
                      <a:pt x="704076" y="1608661"/>
                      <a:pt x="677918" y="1602848"/>
                    </a:cubicBezTo>
                    <a:cubicBezTo>
                      <a:pt x="544110" y="1573113"/>
                      <a:pt x="695808" y="1598646"/>
                      <a:pt x="504497" y="1571317"/>
                    </a:cubicBezTo>
                    <a:lnTo>
                      <a:pt x="409904" y="1539786"/>
                    </a:lnTo>
                    <a:lnTo>
                      <a:pt x="362607" y="1524020"/>
                    </a:lnTo>
                    <a:cubicBezTo>
                      <a:pt x="341586" y="1492489"/>
                      <a:pt x="326341" y="1456223"/>
                      <a:pt x="299545" y="1429427"/>
                    </a:cubicBezTo>
                    <a:cubicBezTo>
                      <a:pt x="258738" y="1388619"/>
                      <a:pt x="208044" y="1344107"/>
                      <a:pt x="189187" y="1287537"/>
                    </a:cubicBezTo>
                    <a:lnTo>
                      <a:pt x="141890" y="1145648"/>
                    </a:lnTo>
                    <a:cubicBezTo>
                      <a:pt x="136635" y="1129882"/>
                      <a:pt x="130154" y="1114473"/>
                      <a:pt x="126124" y="1098351"/>
                    </a:cubicBezTo>
                    <a:cubicBezTo>
                      <a:pt x="118122" y="1066341"/>
                      <a:pt x="108166" y="1019664"/>
                      <a:pt x="94593" y="987993"/>
                    </a:cubicBezTo>
                    <a:cubicBezTo>
                      <a:pt x="85335" y="966391"/>
                      <a:pt x="71790" y="946751"/>
                      <a:pt x="63062" y="924930"/>
                    </a:cubicBezTo>
                    <a:cubicBezTo>
                      <a:pt x="49348" y="890645"/>
                      <a:pt x="23510" y="809865"/>
                      <a:pt x="15766" y="767275"/>
                    </a:cubicBezTo>
                    <a:cubicBezTo>
                      <a:pt x="9119" y="730715"/>
                      <a:pt x="5255" y="693703"/>
                      <a:pt x="0" y="656917"/>
                    </a:cubicBezTo>
                    <a:cubicBezTo>
                      <a:pt x="5255" y="578089"/>
                      <a:pt x="-2533" y="497288"/>
                      <a:pt x="15766" y="420434"/>
                    </a:cubicBezTo>
                    <a:cubicBezTo>
                      <a:pt x="24543" y="383569"/>
                      <a:pt x="57807" y="357372"/>
                      <a:pt x="78828" y="325841"/>
                    </a:cubicBezTo>
                    <a:cubicBezTo>
                      <a:pt x="120870" y="262778"/>
                      <a:pt x="94593" y="289055"/>
                      <a:pt x="157656" y="247013"/>
                    </a:cubicBezTo>
                    <a:cubicBezTo>
                      <a:pt x="188347" y="154937"/>
                      <a:pt x="149407" y="239497"/>
                      <a:pt x="220718" y="168186"/>
                    </a:cubicBezTo>
                    <a:cubicBezTo>
                      <a:pt x="234116" y="154788"/>
                      <a:pt x="240119" y="135445"/>
                      <a:pt x="252249" y="120889"/>
                    </a:cubicBezTo>
                    <a:cubicBezTo>
                      <a:pt x="308425" y="53477"/>
                      <a:pt x="284834" y="91669"/>
                      <a:pt x="346842" y="42062"/>
                    </a:cubicBezTo>
                    <a:cubicBezTo>
                      <a:pt x="358449" y="32776"/>
                      <a:pt x="374195" y="16027"/>
                      <a:pt x="378373" y="10530"/>
                    </a:cubicBezTo>
                    <a:cubicBezTo>
                      <a:pt x="382551" y="5033"/>
                      <a:pt x="308850" y="-9315"/>
                      <a:pt x="371912" y="90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BEAC7"/>
                  </a:gs>
                  <a:gs pos="17999">
                    <a:srgbClr val="FEE7F2"/>
                  </a:gs>
                  <a:gs pos="53000">
                    <a:srgbClr val="FBD49C"/>
                  </a:gs>
                  <a:gs pos="100000">
                    <a:srgbClr val="FEE7F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4" name="Полилиния 283"/>
              <p:cNvSpPr/>
              <p:nvPr/>
            </p:nvSpPr>
            <p:spPr>
              <a:xfrm>
                <a:off x="2916621" y="977462"/>
                <a:ext cx="159389" cy="157655"/>
              </a:xfrm>
              <a:custGeom>
                <a:avLst/>
                <a:gdLst>
                  <a:gd name="connsiteX0" fmla="*/ 0 w 159389"/>
                  <a:gd name="connsiteY0" fmla="*/ 157655 h 157655"/>
                  <a:gd name="connsiteX1" fmla="*/ 78827 w 159389"/>
                  <a:gd name="connsiteY1" fmla="*/ 110359 h 157655"/>
                  <a:gd name="connsiteX2" fmla="*/ 157655 w 159389"/>
                  <a:gd name="connsiteY2" fmla="*/ 31531 h 157655"/>
                  <a:gd name="connsiteX3" fmla="*/ 157655 w 159389"/>
                  <a:gd name="connsiteY3" fmla="*/ 0 h 15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389" h="157655">
                    <a:moveTo>
                      <a:pt x="0" y="157655"/>
                    </a:moveTo>
                    <a:cubicBezTo>
                      <a:pt x="26276" y="141890"/>
                      <a:pt x="52842" y="126599"/>
                      <a:pt x="78827" y="110359"/>
                    </a:cubicBezTo>
                    <a:cubicBezTo>
                      <a:pt x="118067" y="85834"/>
                      <a:pt x="139437" y="77077"/>
                      <a:pt x="157655" y="31531"/>
                    </a:cubicBezTo>
                    <a:cubicBezTo>
                      <a:pt x="161558" y="21772"/>
                      <a:pt x="157655" y="10510"/>
                      <a:pt x="157655" y="0"/>
                    </a:cubicBezTo>
                  </a:path>
                </a:pathLst>
              </a:custGeom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5" name="Полилиния 284"/>
              <p:cNvSpPr/>
              <p:nvPr/>
            </p:nvSpPr>
            <p:spPr>
              <a:xfrm>
                <a:off x="2979683" y="1072055"/>
                <a:ext cx="94600" cy="94593"/>
              </a:xfrm>
              <a:custGeom>
                <a:avLst/>
                <a:gdLst>
                  <a:gd name="connsiteX0" fmla="*/ 0 w 94600"/>
                  <a:gd name="connsiteY0" fmla="*/ 47297 h 94593"/>
                  <a:gd name="connsiteX1" fmla="*/ 78827 w 94600"/>
                  <a:gd name="connsiteY1" fmla="*/ 94593 h 94593"/>
                  <a:gd name="connsiteX2" fmla="*/ 94593 w 94600"/>
                  <a:gd name="connsiteY2" fmla="*/ 47297 h 94593"/>
                  <a:gd name="connsiteX3" fmla="*/ 78827 w 94600"/>
                  <a:gd name="connsiteY3" fmla="*/ 0 h 9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00" h="94593">
                    <a:moveTo>
                      <a:pt x="0" y="47297"/>
                    </a:moveTo>
                    <a:cubicBezTo>
                      <a:pt x="26276" y="63062"/>
                      <a:pt x="48185" y="94593"/>
                      <a:pt x="78827" y="94593"/>
                    </a:cubicBezTo>
                    <a:cubicBezTo>
                      <a:pt x="95445" y="94593"/>
                      <a:pt x="94593" y="63915"/>
                      <a:pt x="94593" y="47297"/>
                    </a:cubicBezTo>
                    <a:cubicBezTo>
                      <a:pt x="94593" y="30678"/>
                      <a:pt x="78827" y="0"/>
                      <a:pt x="78827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6" name="Полилиния 285"/>
              <p:cNvSpPr/>
              <p:nvPr/>
            </p:nvSpPr>
            <p:spPr>
              <a:xfrm>
                <a:off x="2837793" y="867103"/>
                <a:ext cx="110359" cy="78828"/>
              </a:xfrm>
              <a:custGeom>
                <a:avLst/>
                <a:gdLst>
                  <a:gd name="connsiteX0" fmla="*/ 0 w 110359"/>
                  <a:gd name="connsiteY0" fmla="*/ 78828 h 78828"/>
                  <a:gd name="connsiteX1" fmla="*/ 78828 w 110359"/>
                  <a:gd name="connsiteY1" fmla="*/ 63063 h 78828"/>
                  <a:gd name="connsiteX2" fmla="*/ 94593 w 110359"/>
                  <a:gd name="connsiteY2" fmla="*/ 15766 h 78828"/>
                  <a:gd name="connsiteX3" fmla="*/ 110359 w 110359"/>
                  <a:gd name="connsiteY3" fmla="*/ 0 h 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59" h="78828">
                    <a:moveTo>
                      <a:pt x="0" y="78828"/>
                    </a:moveTo>
                    <a:cubicBezTo>
                      <a:pt x="26276" y="73573"/>
                      <a:pt x="56532" y="77927"/>
                      <a:pt x="78828" y="63063"/>
                    </a:cubicBezTo>
                    <a:cubicBezTo>
                      <a:pt x="92655" y="53845"/>
                      <a:pt x="87161" y="30630"/>
                      <a:pt x="94593" y="15766"/>
                    </a:cubicBezTo>
                    <a:cubicBezTo>
                      <a:pt x="97917" y="9118"/>
                      <a:pt x="105104" y="5255"/>
                      <a:pt x="110359" y="0"/>
                    </a:cubicBezTo>
                  </a:path>
                </a:pathLst>
              </a:custGeom>
              <a:noFill/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7" name="Полилиния 286"/>
              <p:cNvSpPr/>
              <p:nvPr/>
            </p:nvSpPr>
            <p:spPr>
              <a:xfrm>
                <a:off x="3058510" y="1623848"/>
                <a:ext cx="173421" cy="49177"/>
              </a:xfrm>
              <a:custGeom>
                <a:avLst/>
                <a:gdLst>
                  <a:gd name="connsiteX0" fmla="*/ 173421 w 173421"/>
                  <a:gd name="connsiteY0" fmla="*/ 15766 h 49177"/>
                  <a:gd name="connsiteX1" fmla="*/ 15766 w 173421"/>
                  <a:gd name="connsiteY1" fmla="*/ 31531 h 49177"/>
                  <a:gd name="connsiteX2" fmla="*/ 0 w 173421"/>
                  <a:gd name="connsiteY2" fmla="*/ 0 h 4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21" h="49177">
                    <a:moveTo>
                      <a:pt x="173421" y="15766"/>
                    </a:moveTo>
                    <a:cubicBezTo>
                      <a:pt x="107233" y="42241"/>
                      <a:pt x="86818" y="67057"/>
                      <a:pt x="15766" y="31531"/>
                    </a:cubicBezTo>
                    <a:cubicBezTo>
                      <a:pt x="5256" y="26276"/>
                      <a:pt x="5255" y="10510"/>
                      <a:pt x="0" y="0"/>
                    </a:cubicBezTo>
                  </a:path>
                </a:pathLst>
              </a:custGeom>
              <a:noFill/>
              <a:ln w="5715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8" name="Полилиния 287"/>
            <p:cNvSpPr/>
            <p:nvPr/>
          </p:nvSpPr>
          <p:spPr>
            <a:xfrm>
              <a:off x="-725169" y="1696975"/>
              <a:ext cx="204990" cy="173421"/>
            </a:xfrm>
            <a:custGeom>
              <a:avLst/>
              <a:gdLst>
                <a:gd name="connsiteX0" fmla="*/ 110397 w 204990"/>
                <a:gd name="connsiteY0" fmla="*/ 0 h 173421"/>
                <a:gd name="connsiteX1" fmla="*/ 31569 w 204990"/>
                <a:gd name="connsiteY1" fmla="*/ 15766 h 173421"/>
                <a:gd name="connsiteX2" fmla="*/ 15803 w 204990"/>
                <a:gd name="connsiteY2" fmla="*/ 110359 h 173421"/>
                <a:gd name="connsiteX3" fmla="*/ 47334 w 204990"/>
                <a:gd name="connsiteY3" fmla="*/ 157655 h 173421"/>
                <a:gd name="connsiteX4" fmla="*/ 94631 w 204990"/>
                <a:gd name="connsiteY4" fmla="*/ 173421 h 173421"/>
                <a:gd name="connsiteX5" fmla="*/ 157693 w 204990"/>
                <a:gd name="connsiteY5" fmla="*/ 157655 h 173421"/>
                <a:gd name="connsiteX6" fmla="*/ 204990 w 204990"/>
                <a:gd name="connsiteY6" fmla="*/ 126124 h 1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90" h="173421">
                  <a:moveTo>
                    <a:pt x="110397" y="0"/>
                  </a:moveTo>
                  <a:cubicBezTo>
                    <a:pt x="84121" y="5255"/>
                    <a:pt x="54835" y="2471"/>
                    <a:pt x="31569" y="15766"/>
                  </a:cubicBezTo>
                  <a:cubicBezTo>
                    <a:pt x="-14247" y="41947"/>
                    <a:pt x="-1509" y="75734"/>
                    <a:pt x="15803" y="110359"/>
                  </a:cubicBezTo>
                  <a:cubicBezTo>
                    <a:pt x="24277" y="127306"/>
                    <a:pt x="32538" y="145819"/>
                    <a:pt x="47334" y="157655"/>
                  </a:cubicBezTo>
                  <a:cubicBezTo>
                    <a:pt x="60311" y="168036"/>
                    <a:pt x="78865" y="168166"/>
                    <a:pt x="94631" y="173421"/>
                  </a:cubicBezTo>
                  <a:cubicBezTo>
                    <a:pt x="115652" y="168166"/>
                    <a:pt x="137777" y="166190"/>
                    <a:pt x="157693" y="157655"/>
                  </a:cubicBezTo>
                  <a:cubicBezTo>
                    <a:pt x="175109" y="150191"/>
                    <a:pt x="204990" y="126124"/>
                    <a:pt x="204990" y="12612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571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90" name="Полилиния 289"/>
          <p:cNvSpPr/>
          <p:nvPr/>
        </p:nvSpPr>
        <p:spPr>
          <a:xfrm>
            <a:off x="-1902155" y="2824387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52" name="Группа 251"/>
          <p:cNvGrpSpPr/>
          <p:nvPr/>
        </p:nvGrpSpPr>
        <p:grpSpPr>
          <a:xfrm>
            <a:off x="-4573016" y="294301"/>
            <a:ext cx="3468866" cy="7489437"/>
            <a:chOff x="10113613" y="409565"/>
            <a:chExt cx="3468866" cy="7489437"/>
          </a:xfrm>
        </p:grpSpPr>
        <p:sp>
          <p:nvSpPr>
            <p:cNvPr id="253" name="Полилиния 252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5" name="Группа 254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8" name="Полилиния 267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Полилиния 268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6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7" name="Группа 256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8" name="Полилиния 257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Полилиния 264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Полилиния 266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2" name="Группа 11"/>
          <p:cNvGrpSpPr/>
          <p:nvPr/>
        </p:nvGrpSpPr>
        <p:grpSpPr>
          <a:xfrm>
            <a:off x="10441281" y="43209"/>
            <a:ext cx="5028550" cy="3587370"/>
            <a:chOff x="10441281" y="43209"/>
            <a:chExt cx="5028550" cy="3587370"/>
          </a:xfrm>
        </p:grpSpPr>
        <p:grpSp>
          <p:nvGrpSpPr>
            <p:cNvPr id="177" name="Группа 176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78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79" name="Группа 178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80" name="Прямоугольник 179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1" name="Прямоугольник 180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2" name="Прямоугольник 181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83" name="Прямоугольник 182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4" name="Полилиния 183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5" name="Овал 184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6" name="Прямоугольник 185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88" name="Прямоугольник 187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9" name="Прямоугольник 188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90" name="Прямоугольник 189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91" name="Группа 190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99" name="Прямоугольник 198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200" name="Полилиния 199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92" name="TextBox 191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93" name="Управляющая кнопка: справка 192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94" name="Группа 193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95" name="Группа 194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97" name="Прямоугольник 196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98" name="Равнобедренный треугольник 197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96" name="TextBox 195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202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Прямоугольник 5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Управляющая кнопка: документ 7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Равнобедренный треугольник 8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7" name="Группа 186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270" name="Группа 269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277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278" name="Группа 277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279" name="Прямоугольник 278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80" name="Прямоугольник 279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81" name="Прямоугольник 280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291" name="Прямоугольник 290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92" name="Полилиния 291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93" name="Овал 292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94" name="Прямоугольник 293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95" name="Прямоугольник 294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96" name="Прямоугольник 295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97" name="Прямоугольник 296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298" name="Группа 297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306" name="Прямоугольник 305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307" name="Полилиния 306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299" name="TextBox 298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300" name="Управляющая кнопка: справка 299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301" name="Группа 300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302" name="Группа 301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304" name="Прямоугольник 303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305" name="Равнобедренный треугольник 304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303" name="TextBox 302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271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2" name="Прямоугольник 271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3" name="Прямоугольник 272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5" name="Управляющая кнопка: документ 274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76" name="Равнобедренный треугольник 275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45" name="Полилиния 244"/>
          <p:cNvSpPr/>
          <p:nvPr/>
        </p:nvSpPr>
        <p:spPr>
          <a:xfrm>
            <a:off x="3500210" y="3020929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23" name="Группа 222"/>
          <p:cNvGrpSpPr/>
          <p:nvPr/>
        </p:nvGrpSpPr>
        <p:grpSpPr>
          <a:xfrm>
            <a:off x="664942" y="358053"/>
            <a:ext cx="3563460" cy="7545517"/>
            <a:chOff x="10019019" y="353485"/>
            <a:chExt cx="3563460" cy="7545517"/>
          </a:xfrm>
        </p:grpSpPr>
        <p:sp>
          <p:nvSpPr>
            <p:cNvPr id="224" name="Полилиния 223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6" name="Группа 225"/>
            <p:cNvGrpSpPr/>
            <p:nvPr/>
          </p:nvGrpSpPr>
          <p:grpSpPr>
            <a:xfrm>
              <a:off x="10919219" y="353485"/>
              <a:ext cx="1721082" cy="1869773"/>
              <a:chOff x="10401300" y="-539190"/>
              <a:chExt cx="2001255" cy="2107213"/>
            </a:xfrm>
          </p:grpSpPr>
          <p:sp>
            <p:nvSpPr>
              <p:cNvPr id="239" name="Полилиния 238"/>
              <p:cNvSpPr/>
              <p:nvPr/>
            </p:nvSpPr>
            <p:spPr>
              <a:xfrm>
                <a:off x="10401300" y="-539190"/>
                <a:ext cx="2001255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001255" h="2107213">
                    <a:moveTo>
                      <a:pt x="971550" y="5790"/>
                    </a:moveTo>
                    <a:cubicBezTo>
                      <a:pt x="936625" y="12140"/>
                      <a:pt x="858202" y="24364"/>
                      <a:pt x="819150" y="43890"/>
                    </a:cubicBezTo>
                    <a:cubicBezTo>
                      <a:pt x="798672" y="54129"/>
                      <a:pt x="782922" y="72691"/>
                      <a:pt x="762000" y="81990"/>
                    </a:cubicBezTo>
                    <a:cubicBezTo>
                      <a:pt x="725300" y="98301"/>
                      <a:pt x="681116" y="97813"/>
                      <a:pt x="647700" y="120090"/>
                    </a:cubicBezTo>
                    <a:lnTo>
                      <a:pt x="476250" y="234390"/>
                    </a:lnTo>
                    <a:lnTo>
                      <a:pt x="304800" y="348690"/>
                    </a:lnTo>
                    <a:lnTo>
                      <a:pt x="247650" y="386790"/>
                    </a:lnTo>
                    <a:lnTo>
                      <a:pt x="133350" y="558240"/>
                    </a:lnTo>
                    <a:cubicBezTo>
                      <a:pt x="120650" y="577290"/>
                      <a:pt x="102490" y="593670"/>
                      <a:pt x="95250" y="615390"/>
                    </a:cubicBezTo>
                    <a:lnTo>
                      <a:pt x="57150" y="729690"/>
                    </a:lnTo>
                    <a:cubicBezTo>
                      <a:pt x="50800" y="748740"/>
                      <a:pt x="42970" y="767359"/>
                      <a:pt x="38100" y="786840"/>
                    </a:cubicBezTo>
                    <a:cubicBezTo>
                      <a:pt x="14180" y="882521"/>
                      <a:pt x="27329" y="838202"/>
                      <a:pt x="0" y="920190"/>
                    </a:cubicBezTo>
                    <a:cubicBezTo>
                      <a:pt x="6350" y="1015440"/>
                      <a:pt x="8508" y="1111062"/>
                      <a:pt x="19050" y="1205940"/>
                    </a:cubicBezTo>
                    <a:cubicBezTo>
                      <a:pt x="21268" y="1225898"/>
                      <a:pt x="32583" y="1243782"/>
                      <a:pt x="38100" y="1263090"/>
                    </a:cubicBezTo>
                    <a:cubicBezTo>
                      <a:pt x="45293" y="1288264"/>
                      <a:pt x="51470" y="1313732"/>
                      <a:pt x="57150" y="1339290"/>
                    </a:cubicBezTo>
                    <a:cubicBezTo>
                      <a:pt x="64174" y="1370898"/>
                      <a:pt x="67681" y="1403302"/>
                      <a:pt x="76200" y="1434540"/>
                    </a:cubicBezTo>
                    <a:cubicBezTo>
                      <a:pt x="86767" y="1473286"/>
                      <a:pt x="101600" y="1510740"/>
                      <a:pt x="114300" y="1548840"/>
                    </a:cubicBezTo>
                    <a:cubicBezTo>
                      <a:pt x="120650" y="1567890"/>
                      <a:pt x="122211" y="1589282"/>
                      <a:pt x="133350" y="1605990"/>
                    </a:cubicBezTo>
                    <a:cubicBezTo>
                      <a:pt x="158750" y="1644090"/>
                      <a:pt x="177171" y="1687911"/>
                      <a:pt x="209550" y="1720290"/>
                    </a:cubicBezTo>
                    <a:cubicBezTo>
                      <a:pt x="340039" y="1850779"/>
                      <a:pt x="293962" y="1789758"/>
                      <a:pt x="361950" y="1891740"/>
                    </a:cubicBezTo>
                    <a:cubicBezTo>
                      <a:pt x="355600" y="1961590"/>
                      <a:pt x="327685" y="2032822"/>
                      <a:pt x="342900" y="2101290"/>
                    </a:cubicBezTo>
                    <a:cubicBezTo>
                      <a:pt x="347867" y="2123640"/>
                      <a:pt x="381419" y="2076498"/>
                      <a:pt x="400050" y="2063190"/>
                    </a:cubicBezTo>
                    <a:cubicBezTo>
                      <a:pt x="425886" y="2044736"/>
                      <a:pt x="450239" y="2024247"/>
                      <a:pt x="476250" y="2006040"/>
                    </a:cubicBezTo>
                    <a:cubicBezTo>
                      <a:pt x="513763" y="1979781"/>
                      <a:pt x="590550" y="1929840"/>
                      <a:pt x="590550" y="1929840"/>
                    </a:cubicBezTo>
                    <a:cubicBezTo>
                      <a:pt x="609600" y="1948890"/>
                      <a:pt x="622142" y="1978471"/>
                      <a:pt x="647700" y="1986990"/>
                    </a:cubicBezTo>
                    <a:cubicBezTo>
                      <a:pt x="666750" y="1993340"/>
                      <a:pt x="684770" y="1967940"/>
                      <a:pt x="704850" y="1967940"/>
                    </a:cubicBezTo>
                    <a:cubicBezTo>
                      <a:pt x="724930" y="1967940"/>
                      <a:pt x="742950" y="1980640"/>
                      <a:pt x="762000" y="1986990"/>
                    </a:cubicBezTo>
                    <a:cubicBezTo>
                      <a:pt x="774700" y="2006040"/>
                      <a:pt x="777435" y="2040902"/>
                      <a:pt x="800100" y="2044140"/>
                    </a:cubicBezTo>
                    <a:cubicBezTo>
                      <a:pt x="912809" y="2060241"/>
                      <a:pt x="878925" y="1992510"/>
                      <a:pt x="933450" y="1948890"/>
                    </a:cubicBezTo>
                    <a:cubicBezTo>
                      <a:pt x="949130" y="1936346"/>
                      <a:pt x="971550" y="1936190"/>
                      <a:pt x="990600" y="1929840"/>
                    </a:cubicBezTo>
                    <a:cubicBezTo>
                      <a:pt x="1009650" y="1942540"/>
                      <a:pt x="1025032" y="1965100"/>
                      <a:pt x="1047750" y="1967940"/>
                    </a:cubicBezTo>
                    <a:cubicBezTo>
                      <a:pt x="1141911" y="1979710"/>
                      <a:pt x="1141685" y="1950863"/>
                      <a:pt x="1181100" y="1891740"/>
                    </a:cubicBezTo>
                    <a:cubicBezTo>
                      <a:pt x="1200150" y="1904440"/>
                      <a:pt x="1222061" y="1913651"/>
                      <a:pt x="1238250" y="1929840"/>
                    </a:cubicBezTo>
                    <a:cubicBezTo>
                      <a:pt x="1254439" y="1946029"/>
                      <a:pt x="1258761" y="1972333"/>
                      <a:pt x="1276350" y="1986990"/>
                    </a:cubicBezTo>
                    <a:cubicBezTo>
                      <a:pt x="1298166" y="2005170"/>
                      <a:pt x="1327150" y="2012390"/>
                      <a:pt x="1352550" y="2025090"/>
                    </a:cubicBezTo>
                    <a:cubicBezTo>
                      <a:pt x="1365250" y="2044140"/>
                      <a:pt x="1372772" y="2067937"/>
                      <a:pt x="1390650" y="2082240"/>
                    </a:cubicBezTo>
                    <a:cubicBezTo>
                      <a:pt x="1445138" y="2125831"/>
                      <a:pt x="1591674" y="2085304"/>
                      <a:pt x="1619250" y="2082240"/>
                    </a:cubicBezTo>
                    <a:cubicBezTo>
                      <a:pt x="1564961" y="1919372"/>
                      <a:pt x="1576169" y="2007791"/>
                      <a:pt x="1600200" y="1815540"/>
                    </a:cubicBezTo>
                    <a:cubicBezTo>
                      <a:pt x="1619250" y="1821890"/>
                      <a:pt x="1643151" y="1820391"/>
                      <a:pt x="1657350" y="1834590"/>
                    </a:cubicBezTo>
                    <a:cubicBezTo>
                      <a:pt x="1704672" y="1881912"/>
                      <a:pt x="1641281" y="1944418"/>
                      <a:pt x="1714500" y="1834590"/>
                    </a:cubicBezTo>
                    <a:cubicBezTo>
                      <a:pt x="1720850" y="1809190"/>
                      <a:pt x="1727870" y="1783948"/>
                      <a:pt x="1733550" y="1758390"/>
                    </a:cubicBezTo>
                    <a:cubicBezTo>
                      <a:pt x="1740574" y="1726782"/>
                      <a:pt x="1741231" y="1693457"/>
                      <a:pt x="1752600" y="1663140"/>
                    </a:cubicBezTo>
                    <a:cubicBezTo>
                      <a:pt x="1760639" y="1641703"/>
                      <a:pt x="1781401" y="1626912"/>
                      <a:pt x="1790700" y="1605990"/>
                    </a:cubicBezTo>
                    <a:cubicBezTo>
                      <a:pt x="1807011" y="1569290"/>
                      <a:pt x="1806523" y="1525106"/>
                      <a:pt x="1828800" y="1491690"/>
                    </a:cubicBezTo>
                    <a:cubicBezTo>
                      <a:pt x="1841500" y="1472640"/>
                      <a:pt x="1857601" y="1455462"/>
                      <a:pt x="1866900" y="1434540"/>
                    </a:cubicBezTo>
                    <a:cubicBezTo>
                      <a:pt x="1883211" y="1397840"/>
                      <a:pt x="1892300" y="1358340"/>
                      <a:pt x="1905000" y="1320240"/>
                    </a:cubicBezTo>
                    <a:lnTo>
                      <a:pt x="1924050" y="1263090"/>
                    </a:lnTo>
                    <a:cubicBezTo>
                      <a:pt x="1930400" y="1244040"/>
                      <a:pt x="1931961" y="1222648"/>
                      <a:pt x="1943100" y="1205940"/>
                    </a:cubicBezTo>
                    <a:lnTo>
                      <a:pt x="1981200" y="1148790"/>
                    </a:lnTo>
                    <a:cubicBezTo>
                      <a:pt x="2000764" y="972712"/>
                      <a:pt x="2014276" y="955222"/>
                      <a:pt x="1981200" y="767790"/>
                    </a:cubicBezTo>
                    <a:cubicBezTo>
                      <a:pt x="1974221" y="728240"/>
                      <a:pt x="1955800" y="691590"/>
                      <a:pt x="1943100" y="653490"/>
                    </a:cubicBezTo>
                    <a:cubicBezTo>
                      <a:pt x="1929511" y="612724"/>
                      <a:pt x="1920707" y="569602"/>
                      <a:pt x="1885950" y="539190"/>
                    </a:cubicBezTo>
                    <a:cubicBezTo>
                      <a:pt x="1851489" y="509037"/>
                      <a:pt x="1804029" y="495369"/>
                      <a:pt x="1771650" y="462990"/>
                    </a:cubicBezTo>
                    <a:cubicBezTo>
                      <a:pt x="1752600" y="443940"/>
                      <a:pt x="1736916" y="420784"/>
                      <a:pt x="1714500" y="405840"/>
                    </a:cubicBezTo>
                    <a:cubicBezTo>
                      <a:pt x="1697792" y="394701"/>
                      <a:pt x="1675807" y="394700"/>
                      <a:pt x="1657350" y="386790"/>
                    </a:cubicBezTo>
                    <a:cubicBezTo>
                      <a:pt x="1631248" y="375603"/>
                      <a:pt x="1605501" y="363301"/>
                      <a:pt x="1581150" y="348690"/>
                    </a:cubicBezTo>
                    <a:cubicBezTo>
                      <a:pt x="1541885" y="325131"/>
                      <a:pt x="1504950" y="297890"/>
                      <a:pt x="1466850" y="272490"/>
                    </a:cubicBezTo>
                    <a:lnTo>
                      <a:pt x="1409700" y="234390"/>
                    </a:lnTo>
                    <a:lnTo>
                      <a:pt x="1352550" y="196290"/>
                    </a:lnTo>
                    <a:cubicBezTo>
                      <a:pt x="1339850" y="177240"/>
                      <a:pt x="1333865" y="151274"/>
                      <a:pt x="1314450" y="139140"/>
                    </a:cubicBezTo>
                    <a:cubicBezTo>
                      <a:pt x="1280394" y="117855"/>
                      <a:pt x="1233566" y="123317"/>
                      <a:pt x="1200150" y="101040"/>
                    </a:cubicBezTo>
                    <a:cubicBezTo>
                      <a:pt x="1036366" y="-8149"/>
                      <a:pt x="1243591" y="122760"/>
                      <a:pt x="1085850" y="43890"/>
                    </a:cubicBezTo>
                    <a:cubicBezTo>
                      <a:pt x="1065372" y="33651"/>
                      <a:pt x="1049178" y="16029"/>
                      <a:pt x="1028700" y="5790"/>
                    </a:cubicBezTo>
                    <a:cubicBezTo>
                      <a:pt x="1010739" y="-3190"/>
                      <a:pt x="1006475" y="-560"/>
                      <a:pt x="971550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0" name="Полилиния 239"/>
              <p:cNvSpPr/>
              <p:nvPr/>
            </p:nvSpPr>
            <p:spPr>
              <a:xfrm rot="9237548">
                <a:off x="10483964" y="-57150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27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28" name="Группа 227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29" name="Полилиния 228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2" name="Полилиния 231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5" name="Полилиния 234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6" name="Полилиния 235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7" name="Полилиния 236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8" name="Полилиния 237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41" name="Группа 240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42" name="Прямоугольник 241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3" name="Прямоугольник 242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4" name="Прямоугольник 243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08" name="Группа 307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309" name="Группа 308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311" name="Группа 310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313" name="Рисунок 312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314" name="Рисунок 313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312" name="Рисунок 311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310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361454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19"/>
    </mc:Choice>
    <mc:Fallback>
      <p:transition spd="slow" advTm="1419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56667"/>
            <a:ext cx="4968552" cy="3546391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1" name="Полилиния 80"/>
          <p:cNvSpPr/>
          <p:nvPr/>
        </p:nvSpPr>
        <p:spPr>
          <a:xfrm>
            <a:off x="10404648" y="2320549"/>
            <a:ext cx="193262" cy="169675"/>
          </a:xfrm>
          <a:custGeom>
            <a:avLst/>
            <a:gdLst>
              <a:gd name="connsiteX0" fmla="*/ 15765 w 130931"/>
              <a:gd name="connsiteY0" fmla="*/ 0 h 71418"/>
              <a:gd name="connsiteX1" fmla="*/ 94593 w 130931"/>
              <a:gd name="connsiteY1" fmla="*/ 15765 h 71418"/>
              <a:gd name="connsiteX2" fmla="*/ 126124 w 130931"/>
              <a:gd name="connsiteY2" fmla="*/ 63062 h 71418"/>
              <a:gd name="connsiteX3" fmla="*/ 0 w 130931"/>
              <a:gd name="connsiteY3" fmla="*/ 63062 h 7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31" h="71418">
                <a:moveTo>
                  <a:pt x="15765" y="0"/>
                </a:moveTo>
                <a:cubicBezTo>
                  <a:pt x="42041" y="5255"/>
                  <a:pt x="71327" y="2470"/>
                  <a:pt x="94593" y="15765"/>
                </a:cubicBezTo>
                <a:cubicBezTo>
                  <a:pt x="111044" y="25166"/>
                  <a:pt x="143071" y="54588"/>
                  <a:pt x="126124" y="63062"/>
                </a:cubicBezTo>
                <a:cubicBezTo>
                  <a:pt x="88521" y="81864"/>
                  <a:pt x="42041" y="63062"/>
                  <a:pt x="0" y="63062"/>
                </a:cubicBezTo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76" name="Группа 175"/>
          <p:cNvGrpSpPr/>
          <p:nvPr/>
        </p:nvGrpSpPr>
        <p:grpSpPr>
          <a:xfrm>
            <a:off x="954167" y="886892"/>
            <a:ext cx="5028550" cy="3580088"/>
            <a:chOff x="10692680" y="261351"/>
            <a:chExt cx="8806036" cy="6339026"/>
          </a:xfrm>
        </p:grpSpPr>
        <p:sp>
          <p:nvSpPr>
            <p:cNvPr id="11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4" name="Прямоугольник 113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Прямоугольник 114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6" name="Прямоугольник 125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137" name="Прямоугольник 136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40" name="Прямоугольник 139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141" name="Прямоугольник 140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166" name="Группа 165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163" name="Рисунок 162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159" name="Группа 158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157" name="Группа 15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153" name="Рисунок 152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156" name="Рисунок 155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158" name="Рисунок 15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160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173" name="Рисунок 17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175" name="Прямоугольник 174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77" name="Группа 176"/>
          <p:cNvGrpSpPr/>
          <p:nvPr/>
        </p:nvGrpSpPr>
        <p:grpSpPr>
          <a:xfrm>
            <a:off x="10501279" y="84188"/>
            <a:ext cx="4968552" cy="3546391"/>
            <a:chOff x="4819650" y="317799"/>
            <a:chExt cx="4968552" cy="3535095"/>
          </a:xfrm>
        </p:grpSpPr>
        <p:sp>
          <p:nvSpPr>
            <p:cNvPr id="178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79" name="Группа 178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180" name="Прямоугольник 179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2" name="Прямоугольник 181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5" name="Овал 184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8" name="Прямоугольник 187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9" name="Прямоугольник 188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0" name="Прямоугольник 189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1" name="Группа 190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199" name="Прямоугольник 198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0" name="Полилиния 199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192" name="TextBox 191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193" name="Управляющая кнопка: справка 192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4" name="Группа 193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195" name="Группа 194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197" name="Прямоугольник 196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98" name="Равнобедренный треугольник 197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96" name="TextBox 195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201" name="Группа 200"/>
          <p:cNvGrpSpPr/>
          <p:nvPr/>
        </p:nvGrpSpPr>
        <p:grpSpPr>
          <a:xfrm>
            <a:off x="10441281" y="43209"/>
            <a:ext cx="5028550" cy="3580088"/>
            <a:chOff x="10692680" y="261351"/>
            <a:chExt cx="8806036" cy="6339026"/>
          </a:xfrm>
        </p:grpSpPr>
        <p:sp>
          <p:nvSpPr>
            <p:cNvPr id="202" name="Равнобедренный треугольник 55"/>
            <p:cNvSpPr/>
            <p:nvPr/>
          </p:nvSpPr>
          <p:spPr>
            <a:xfrm>
              <a:off x="14138520" y="4076257"/>
              <a:ext cx="1914356" cy="252412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3" name="Прямоугольник 202"/>
            <p:cNvSpPr/>
            <p:nvPr/>
          </p:nvSpPr>
          <p:spPr>
            <a:xfrm>
              <a:off x="10692680" y="261351"/>
              <a:ext cx="8806036" cy="5076966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4" name="Прямоугольник 203"/>
            <p:cNvSpPr/>
            <p:nvPr/>
          </p:nvSpPr>
          <p:spPr>
            <a:xfrm>
              <a:off x="10846347" y="611998"/>
              <a:ext cx="8419886" cy="4447372"/>
            </a:xfrm>
            <a:prstGeom prst="rect">
              <a:avLst/>
            </a:pr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10846347" y="622836"/>
              <a:ext cx="8419886" cy="574321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2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ТРОСТЬ.РУ</a:t>
              </a:r>
              <a:endParaRPr lang="ru-RU" sz="2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6" name="Прямоугольник 205"/>
            <p:cNvSpPr/>
            <p:nvPr/>
          </p:nvSpPr>
          <p:spPr>
            <a:xfrm>
              <a:off x="10846347" y="120224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БАБУШЕК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13404887" y="1213902"/>
              <a:ext cx="2558540" cy="723107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ДЛЯ ДЕДУШЕК</a:t>
              </a:r>
              <a:endPara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08" name="Группа 207"/>
            <p:cNvGrpSpPr/>
            <p:nvPr/>
          </p:nvGrpSpPr>
          <p:grpSpPr>
            <a:xfrm>
              <a:off x="15942647" y="1196411"/>
              <a:ext cx="913367" cy="734767"/>
              <a:chOff x="16707693" y="1213901"/>
              <a:chExt cx="972108" cy="672189"/>
            </a:xfrm>
          </p:grpSpPr>
          <p:sp>
            <p:nvSpPr>
              <p:cNvPr id="221" name="Прямоугольник 220"/>
              <p:cNvSpPr/>
              <p:nvPr/>
            </p:nvSpPr>
            <p:spPr>
              <a:xfrm>
                <a:off x="16707693" y="1213901"/>
                <a:ext cx="972108" cy="672189"/>
              </a:xfrm>
              <a:prstGeom prst="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3200" b="1" i="1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endParaRPr>
              </a:p>
            </p:txBody>
          </p:sp>
          <p:sp>
            <p:nvSpPr>
              <p:cNvPr id="222" name="Прямоугольник 1"/>
              <p:cNvSpPr/>
              <p:nvPr/>
            </p:nvSpPr>
            <p:spPr>
              <a:xfrm>
                <a:off x="16707693" y="1369959"/>
                <a:ext cx="972108" cy="466566"/>
              </a:xfrm>
              <a:custGeom>
                <a:avLst/>
                <a:gdLst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944216 w 1944216"/>
                  <a:gd name="connsiteY2" fmla="*/ 1144014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44014"/>
                  <a:gd name="connsiteX1" fmla="*/ 1944216 w 1944216"/>
                  <a:gd name="connsiteY1" fmla="*/ 0 h 1144014"/>
                  <a:gd name="connsiteX2" fmla="*/ 1504829 w 1944216"/>
                  <a:gd name="connsiteY2" fmla="*/ 1108388 h 1144014"/>
                  <a:gd name="connsiteX3" fmla="*/ 0 w 1944216"/>
                  <a:gd name="connsiteY3" fmla="*/ 1144014 h 1144014"/>
                  <a:gd name="connsiteX4" fmla="*/ 0 w 1944216"/>
                  <a:gd name="connsiteY4" fmla="*/ 0 h 1144014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  <a:gd name="connsiteX0" fmla="*/ 0 w 1944216"/>
                  <a:gd name="connsiteY0" fmla="*/ 0 h 1108388"/>
                  <a:gd name="connsiteX1" fmla="*/ 1944216 w 1944216"/>
                  <a:gd name="connsiteY1" fmla="*/ 0 h 1108388"/>
                  <a:gd name="connsiteX2" fmla="*/ 1504829 w 1944216"/>
                  <a:gd name="connsiteY2" fmla="*/ 1108388 h 1108388"/>
                  <a:gd name="connsiteX3" fmla="*/ 415636 w 1944216"/>
                  <a:gd name="connsiteY3" fmla="*/ 1084638 h 1108388"/>
                  <a:gd name="connsiteX4" fmla="*/ 0 w 1944216"/>
                  <a:gd name="connsiteY4" fmla="*/ 0 h 110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216" h="1108388">
                    <a:moveTo>
                      <a:pt x="0" y="0"/>
                    </a:moveTo>
                    <a:cubicBezTo>
                      <a:pt x="826202" y="510639"/>
                      <a:pt x="1248643" y="356260"/>
                      <a:pt x="1944216" y="0"/>
                    </a:cubicBezTo>
                    <a:lnTo>
                      <a:pt x="1504829" y="1108388"/>
                    </a:lnTo>
                    <a:lnTo>
                      <a:pt x="415636" y="1084638"/>
                    </a:lnTo>
                    <a:lnTo>
                      <a:pt x="0" y="0"/>
                    </a:lnTo>
                    <a:close/>
                  </a:path>
                </a:pathLst>
              </a:custGeom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09" name="Прямоугольник 208"/>
            <p:cNvSpPr/>
            <p:nvPr/>
          </p:nvSpPr>
          <p:spPr>
            <a:xfrm>
              <a:off x="16805469" y="1213903"/>
              <a:ext cx="2460764" cy="73613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3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РЕГИСТРАЦИЯ</a:t>
              </a:r>
              <a:endParaRPr lang="ru-RU" sz="13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sp>
          <p:nvSpPr>
            <p:cNvPr id="210" name="Прямоугольник 209"/>
            <p:cNvSpPr/>
            <p:nvPr/>
          </p:nvSpPr>
          <p:spPr>
            <a:xfrm>
              <a:off x="17596330" y="611998"/>
              <a:ext cx="1671897" cy="570416"/>
            </a:xfrm>
            <a:prstGeom prst="rect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b="1" i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66" charset="0"/>
                </a:rPr>
                <a:t>ВЫХОД</a:t>
              </a:r>
              <a:endParaRPr lang="ru-RU" sz="1200" b="1" i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endParaRPr>
            </a:p>
          </p:txBody>
        </p:sp>
        <p:grpSp>
          <p:nvGrpSpPr>
            <p:cNvPr id="211" name="Группа 210"/>
            <p:cNvGrpSpPr/>
            <p:nvPr/>
          </p:nvGrpSpPr>
          <p:grpSpPr>
            <a:xfrm rot="5400000">
              <a:off x="12796821" y="121095"/>
              <a:ext cx="1584176" cy="5429179"/>
              <a:chOff x="-4501008" y="-371518"/>
              <a:chExt cx="1872208" cy="5467871"/>
            </a:xfrm>
          </p:grpSpPr>
          <p:pic>
            <p:nvPicPr>
              <p:cNvPr id="214" name="Рисунок 213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9625" t="92229"/>
              <a:stretch/>
            </p:blipFill>
            <p:spPr>
              <a:xfrm rot="16200000">
                <a:off x="-4018691" y="3706463"/>
                <a:ext cx="919093" cy="1860687"/>
              </a:xfrm>
              <a:prstGeom prst="rect">
                <a:avLst/>
              </a:prstGeom>
            </p:spPr>
          </p:pic>
          <p:grpSp>
            <p:nvGrpSpPr>
              <p:cNvPr id="215" name="Группа 214"/>
              <p:cNvGrpSpPr/>
              <p:nvPr/>
            </p:nvGrpSpPr>
            <p:grpSpPr>
              <a:xfrm>
                <a:off x="-4501008" y="-371518"/>
                <a:ext cx="1872208" cy="4605392"/>
                <a:chOff x="-5365104" y="732925"/>
                <a:chExt cx="2880320" cy="7736635"/>
              </a:xfrm>
            </p:grpSpPr>
            <p:grpSp>
              <p:nvGrpSpPr>
                <p:cNvPr id="217" name="Группа 216"/>
                <p:cNvGrpSpPr/>
                <p:nvPr/>
              </p:nvGrpSpPr>
              <p:grpSpPr>
                <a:xfrm>
                  <a:off x="-5365104" y="732925"/>
                  <a:ext cx="2880320" cy="3993785"/>
                  <a:chOff x="-7093296" y="190234"/>
                  <a:chExt cx="4572000" cy="6735756"/>
                </a:xfrm>
              </p:grpSpPr>
              <p:pic>
                <p:nvPicPr>
                  <p:cNvPr id="219" name="Рисунок 218"/>
                  <p:cNvPicPr>
                    <a:picLocks noChangeAspect="1"/>
                  </p:cNvPicPr>
                  <p:nvPr/>
                </p:nvPicPr>
                <p:blipFill>
                  <a:blip r:embed="rId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-7093296" y="190234"/>
                    <a:ext cx="4572000" cy="4572000"/>
                  </a:xfrm>
                  <a:prstGeom prst="rect">
                    <a:avLst/>
                  </a:prstGeom>
                </p:spPr>
              </p:pic>
              <p:pic>
                <p:nvPicPr>
                  <p:cNvPr id="220" name="Рисунок 219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87164"/>
                  <a:stretch/>
                </p:blipFill>
                <p:spPr>
                  <a:xfrm>
                    <a:off x="-7093296" y="4762234"/>
                    <a:ext cx="4572000" cy="2163756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218" name="Рисунок 21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5365104" y="4223138"/>
                  <a:ext cx="2880320" cy="4246422"/>
                </a:xfrm>
                <a:prstGeom prst="rect">
                  <a:avLst/>
                </a:prstGeom>
              </p:spPr>
            </p:pic>
          </p:grpSp>
          <p:sp>
            <p:nvSpPr>
              <p:cNvPr id="216" name="Прямоугольник 159"/>
              <p:cNvSpPr/>
              <p:nvPr/>
            </p:nvSpPr>
            <p:spPr>
              <a:xfrm rot="10800000">
                <a:off x="-3943790" y="4135027"/>
                <a:ext cx="368252" cy="619099"/>
              </a:xfrm>
              <a:custGeom>
                <a:avLst/>
                <a:gdLst>
                  <a:gd name="connsiteX0" fmla="*/ 0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0 w 432048"/>
                  <a:gd name="connsiteY4" fmla="*/ 0 h 693526"/>
                  <a:gd name="connsiteX0" fmla="*/ 106326 w 432048"/>
                  <a:gd name="connsiteY0" fmla="*/ 0 h 693526"/>
                  <a:gd name="connsiteX1" fmla="*/ 432048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693526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106326 w 432048"/>
                  <a:gd name="connsiteY0" fmla="*/ 0 h 693526"/>
                  <a:gd name="connsiteX1" fmla="*/ 378886 w 432048"/>
                  <a:gd name="connsiteY1" fmla="*/ 0 h 693526"/>
                  <a:gd name="connsiteX2" fmla="*/ 432048 w 432048"/>
                  <a:gd name="connsiteY2" fmla="*/ 597833 h 693526"/>
                  <a:gd name="connsiteX3" fmla="*/ 0 w 432048"/>
                  <a:gd name="connsiteY3" fmla="*/ 693526 h 693526"/>
                  <a:gd name="connsiteX4" fmla="*/ 106326 w 432048"/>
                  <a:gd name="connsiteY4" fmla="*/ 0 h 693526"/>
                  <a:gd name="connsiteX0" fmla="*/ 74428 w 400150"/>
                  <a:gd name="connsiteY0" fmla="*/ 0 h 619098"/>
                  <a:gd name="connsiteX1" fmla="*/ 346988 w 400150"/>
                  <a:gd name="connsiteY1" fmla="*/ 0 h 619098"/>
                  <a:gd name="connsiteX2" fmla="*/ 400150 w 400150"/>
                  <a:gd name="connsiteY2" fmla="*/ 597833 h 619098"/>
                  <a:gd name="connsiteX3" fmla="*/ 0 w 400150"/>
                  <a:gd name="connsiteY3" fmla="*/ 619098 h 619098"/>
                  <a:gd name="connsiteX4" fmla="*/ 74428 w 400150"/>
                  <a:gd name="connsiteY4" fmla="*/ 0 h 619098"/>
                  <a:gd name="connsiteX0" fmla="*/ 53163 w 378885"/>
                  <a:gd name="connsiteY0" fmla="*/ 0 h 597833"/>
                  <a:gd name="connsiteX1" fmla="*/ 325723 w 378885"/>
                  <a:gd name="connsiteY1" fmla="*/ 0 h 597833"/>
                  <a:gd name="connsiteX2" fmla="*/ 378885 w 378885"/>
                  <a:gd name="connsiteY2" fmla="*/ 597833 h 597833"/>
                  <a:gd name="connsiteX3" fmla="*/ 0 w 378885"/>
                  <a:gd name="connsiteY3" fmla="*/ 597832 h 597833"/>
                  <a:gd name="connsiteX4" fmla="*/ 53163 w 378885"/>
                  <a:gd name="connsiteY4" fmla="*/ 0 h 597833"/>
                  <a:gd name="connsiteX0" fmla="*/ 0 w 325722"/>
                  <a:gd name="connsiteY0" fmla="*/ 0 h 608465"/>
                  <a:gd name="connsiteX1" fmla="*/ 272560 w 325722"/>
                  <a:gd name="connsiteY1" fmla="*/ 0 h 608465"/>
                  <a:gd name="connsiteX2" fmla="*/ 325722 w 325722"/>
                  <a:gd name="connsiteY2" fmla="*/ 597833 h 608465"/>
                  <a:gd name="connsiteX3" fmla="*/ 21265 w 325722"/>
                  <a:gd name="connsiteY3" fmla="*/ 608465 h 608465"/>
                  <a:gd name="connsiteX4" fmla="*/ 0 w 325722"/>
                  <a:gd name="connsiteY4" fmla="*/ 0 h 608465"/>
                  <a:gd name="connsiteX0" fmla="*/ 0 w 272560"/>
                  <a:gd name="connsiteY0" fmla="*/ 0 h 608466"/>
                  <a:gd name="connsiteX1" fmla="*/ 272560 w 272560"/>
                  <a:gd name="connsiteY1" fmla="*/ 0 h 608466"/>
                  <a:gd name="connsiteX2" fmla="*/ 230029 w 272560"/>
                  <a:gd name="connsiteY2" fmla="*/ 608466 h 608466"/>
                  <a:gd name="connsiteX3" fmla="*/ 21265 w 272560"/>
                  <a:gd name="connsiteY3" fmla="*/ 608465 h 608466"/>
                  <a:gd name="connsiteX4" fmla="*/ 0 w 272560"/>
                  <a:gd name="connsiteY4" fmla="*/ 0 h 608466"/>
                  <a:gd name="connsiteX0" fmla="*/ 0 w 325723"/>
                  <a:gd name="connsiteY0" fmla="*/ 0 h 608466"/>
                  <a:gd name="connsiteX1" fmla="*/ 325723 w 325723"/>
                  <a:gd name="connsiteY1" fmla="*/ 0 h 608466"/>
                  <a:gd name="connsiteX2" fmla="*/ 230029 w 325723"/>
                  <a:gd name="connsiteY2" fmla="*/ 608466 h 608466"/>
                  <a:gd name="connsiteX3" fmla="*/ 21265 w 325723"/>
                  <a:gd name="connsiteY3" fmla="*/ 608465 h 608466"/>
                  <a:gd name="connsiteX4" fmla="*/ 0 w 325723"/>
                  <a:gd name="connsiteY4" fmla="*/ 0 h 608466"/>
                  <a:gd name="connsiteX0" fmla="*/ 0 w 357620"/>
                  <a:gd name="connsiteY0" fmla="*/ 0 h 629732"/>
                  <a:gd name="connsiteX1" fmla="*/ 357620 w 357620"/>
                  <a:gd name="connsiteY1" fmla="*/ 21266 h 629732"/>
                  <a:gd name="connsiteX2" fmla="*/ 261926 w 357620"/>
                  <a:gd name="connsiteY2" fmla="*/ 629732 h 629732"/>
                  <a:gd name="connsiteX3" fmla="*/ 53162 w 357620"/>
                  <a:gd name="connsiteY3" fmla="*/ 629731 h 629732"/>
                  <a:gd name="connsiteX4" fmla="*/ 0 w 357620"/>
                  <a:gd name="connsiteY4" fmla="*/ 0 h 629732"/>
                  <a:gd name="connsiteX0" fmla="*/ 0 w 357620"/>
                  <a:gd name="connsiteY0" fmla="*/ 0 h 640365"/>
                  <a:gd name="connsiteX1" fmla="*/ 357620 w 357620"/>
                  <a:gd name="connsiteY1" fmla="*/ 21266 h 640365"/>
                  <a:gd name="connsiteX2" fmla="*/ 315089 w 357620"/>
                  <a:gd name="connsiteY2" fmla="*/ 640365 h 640365"/>
                  <a:gd name="connsiteX3" fmla="*/ 53162 w 357620"/>
                  <a:gd name="connsiteY3" fmla="*/ 629731 h 640365"/>
                  <a:gd name="connsiteX4" fmla="*/ 0 w 357620"/>
                  <a:gd name="connsiteY4" fmla="*/ 0 h 640365"/>
                  <a:gd name="connsiteX0" fmla="*/ 0 w 368252"/>
                  <a:gd name="connsiteY0" fmla="*/ 10631 h 619099"/>
                  <a:gd name="connsiteX1" fmla="*/ 368252 w 368252"/>
                  <a:gd name="connsiteY1" fmla="*/ 0 h 619099"/>
                  <a:gd name="connsiteX2" fmla="*/ 325721 w 368252"/>
                  <a:gd name="connsiteY2" fmla="*/ 619099 h 619099"/>
                  <a:gd name="connsiteX3" fmla="*/ 63794 w 368252"/>
                  <a:gd name="connsiteY3" fmla="*/ 608465 h 619099"/>
                  <a:gd name="connsiteX4" fmla="*/ 0 w 368252"/>
                  <a:gd name="connsiteY4" fmla="*/ 10631 h 61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252" h="619099">
                    <a:moveTo>
                      <a:pt x="0" y="10631"/>
                    </a:moveTo>
                    <a:lnTo>
                      <a:pt x="368252" y="0"/>
                    </a:lnTo>
                    <a:lnTo>
                      <a:pt x="325721" y="619099"/>
                    </a:lnTo>
                    <a:lnTo>
                      <a:pt x="63794" y="608465"/>
                    </a:lnTo>
                    <a:lnTo>
                      <a:pt x="0" y="10631"/>
                    </a:lnTo>
                    <a:close/>
                  </a:path>
                </a:pathLst>
              </a:custGeom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pic>
          <p:nvPicPr>
            <p:cNvPr id="212" name="Рисунок 21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04519" y="2095239"/>
              <a:ext cx="2870128" cy="2902903"/>
            </a:xfrm>
            <a:prstGeom prst="rect">
              <a:avLst/>
            </a:prstGeom>
          </p:spPr>
        </p:pic>
        <p:sp>
          <p:nvSpPr>
            <p:cNvPr id="213" name="Прямоугольник 212"/>
            <p:cNvSpPr/>
            <p:nvPr/>
          </p:nvSpPr>
          <p:spPr>
            <a:xfrm>
              <a:off x="10980712" y="3796994"/>
              <a:ext cx="4961935" cy="480816"/>
            </a:xfrm>
            <a:prstGeom prst="rect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 КОРЗИНУ</a:t>
              </a:r>
              <a:endParaRPr lang="ru-RU" b="1" dirty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8" name="Овал 81"/>
          <p:cNvSpPr/>
          <p:nvPr/>
        </p:nvSpPr>
        <p:spPr>
          <a:xfrm>
            <a:off x="4170507" y="4155382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6" name="Полилиния 245"/>
          <p:cNvSpPr/>
          <p:nvPr/>
        </p:nvSpPr>
        <p:spPr>
          <a:xfrm>
            <a:off x="4097624" y="392351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7" name="Полилиния 246"/>
          <p:cNvSpPr/>
          <p:nvPr/>
        </p:nvSpPr>
        <p:spPr>
          <a:xfrm>
            <a:off x="524250" y="409027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9" name="Группа 248"/>
          <p:cNvGrpSpPr/>
          <p:nvPr/>
        </p:nvGrpSpPr>
        <p:grpSpPr>
          <a:xfrm rot="19821820">
            <a:off x="4558992" y="1438711"/>
            <a:ext cx="200666" cy="378942"/>
            <a:chOff x="10139048" y="217581"/>
            <a:chExt cx="576064" cy="1026508"/>
          </a:xfrm>
        </p:grpSpPr>
        <p:sp>
          <p:nvSpPr>
            <p:cNvPr id="250" name="Прямоугольник 249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1" name="Равнобедренный треугольник 250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0" name="Группа 14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51" name="Группа 150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65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67" name="Группа 166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69" name="Прямоугольник 168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0" name="Прямоугольник 169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1" name="Прямоугольник 170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72" name="Прямоугольник 171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4" name="Полилиния 173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7" name="Овал 186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3" name="Прямоугольник 222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24" name="Прямоугольник 223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5" name="Прямоугольник 224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6" name="Прямоугольник 225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227" name="Группа 226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235" name="Прямоугольник 234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236" name="Полилиния 235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228" name="TextBox 227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229" name="Управляющая кнопка: справка 228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230" name="Группа 229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231" name="Группа 230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233" name="Прямоугольник 232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234" name="Равнобедренный треугольник 233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232" name="TextBox 231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52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4" name="Прямоугольник 153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5" name="Прямоугольник 154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2" name="Управляющая кнопка: документ 16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4" name="Равнобедренный треугольник 163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45" name="Полилиния 244"/>
          <p:cNvSpPr/>
          <p:nvPr/>
        </p:nvSpPr>
        <p:spPr>
          <a:xfrm rot="21219269">
            <a:off x="3500210" y="3020929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89" name="Группа 288"/>
          <p:cNvGrpSpPr/>
          <p:nvPr/>
        </p:nvGrpSpPr>
        <p:grpSpPr>
          <a:xfrm rot="21398129">
            <a:off x="2087192" y="513555"/>
            <a:ext cx="1213945" cy="1650144"/>
            <a:chOff x="-1701397" y="640503"/>
            <a:chExt cx="1213945" cy="1650144"/>
          </a:xfrm>
        </p:grpSpPr>
        <p:grpSp>
          <p:nvGrpSpPr>
            <p:cNvPr id="282" name="Группа 281"/>
            <p:cNvGrpSpPr/>
            <p:nvPr/>
          </p:nvGrpSpPr>
          <p:grpSpPr>
            <a:xfrm>
              <a:off x="-1701397" y="640503"/>
              <a:ext cx="1213945" cy="1650144"/>
              <a:chOff x="2119854" y="547635"/>
              <a:chExt cx="1213945" cy="1650144"/>
            </a:xfrm>
          </p:grpSpPr>
          <p:sp>
            <p:nvSpPr>
              <p:cNvPr id="283" name="Полилиния 282"/>
              <p:cNvSpPr/>
              <p:nvPr/>
            </p:nvSpPr>
            <p:spPr>
              <a:xfrm rot="21423588">
                <a:off x="2119854" y="547635"/>
                <a:ext cx="1213945" cy="1650144"/>
              </a:xfrm>
              <a:custGeom>
                <a:avLst/>
                <a:gdLst>
                  <a:gd name="connsiteX0" fmla="*/ 662152 w 1213945"/>
                  <a:gd name="connsiteY0" fmla="*/ 0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662152 w 1213945"/>
                  <a:gd name="connsiteY49" fmla="*/ 0 h 1702676"/>
                  <a:gd name="connsiteX0" fmla="*/ 453045 w 1213945"/>
                  <a:gd name="connsiteY0" fmla="*/ 22732 h 1702676"/>
                  <a:gd name="connsiteX1" fmla="*/ 709449 w 1213945"/>
                  <a:gd name="connsiteY1" fmla="*/ 78828 h 1702676"/>
                  <a:gd name="connsiteX2" fmla="*/ 725214 w 1213945"/>
                  <a:gd name="connsiteY2" fmla="*/ 126125 h 1702676"/>
                  <a:gd name="connsiteX3" fmla="*/ 756745 w 1213945"/>
                  <a:gd name="connsiteY3" fmla="*/ 173421 h 1702676"/>
                  <a:gd name="connsiteX4" fmla="*/ 835573 w 1213945"/>
                  <a:gd name="connsiteY4" fmla="*/ 299545 h 1702676"/>
                  <a:gd name="connsiteX5" fmla="*/ 851338 w 1213945"/>
                  <a:gd name="connsiteY5" fmla="*/ 378373 h 1702676"/>
                  <a:gd name="connsiteX6" fmla="*/ 867104 w 1213945"/>
                  <a:gd name="connsiteY6" fmla="*/ 472966 h 1702676"/>
                  <a:gd name="connsiteX7" fmla="*/ 898635 w 1213945"/>
                  <a:gd name="connsiteY7" fmla="*/ 567559 h 1702676"/>
                  <a:gd name="connsiteX8" fmla="*/ 945931 w 1213945"/>
                  <a:gd name="connsiteY8" fmla="*/ 599090 h 1702676"/>
                  <a:gd name="connsiteX9" fmla="*/ 961697 w 1213945"/>
                  <a:gd name="connsiteY9" fmla="*/ 646387 h 1702676"/>
                  <a:gd name="connsiteX10" fmla="*/ 1056290 w 1213945"/>
                  <a:gd name="connsiteY10" fmla="*/ 677918 h 1702676"/>
                  <a:gd name="connsiteX11" fmla="*/ 1182414 w 1213945"/>
                  <a:gd name="connsiteY11" fmla="*/ 725214 h 1702676"/>
                  <a:gd name="connsiteX12" fmla="*/ 1166649 w 1213945"/>
                  <a:gd name="connsiteY12" fmla="*/ 819807 h 1702676"/>
                  <a:gd name="connsiteX13" fmla="*/ 1135118 w 1213945"/>
                  <a:gd name="connsiteY13" fmla="*/ 914400 h 1702676"/>
                  <a:gd name="connsiteX14" fmla="*/ 1150883 w 1213945"/>
                  <a:gd name="connsiteY14" fmla="*/ 993228 h 1702676"/>
                  <a:gd name="connsiteX15" fmla="*/ 1182414 w 1213945"/>
                  <a:gd name="connsiteY15" fmla="*/ 1087821 h 1702676"/>
                  <a:gd name="connsiteX16" fmla="*/ 1150883 w 1213945"/>
                  <a:gd name="connsiteY16" fmla="*/ 1135118 h 1702676"/>
                  <a:gd name="connsiteX17" fmla="*/ 1198180 w 1213945"/>
                  <a:gd name="connsiteY17" fmla="*/ 1229711 h 1702676"/>
                  <a:gd name="connsiteX18" fmla="*/ 1213945 w 1213945"/>
                  <a:gd name="connsiteY18" fmla="*/ 1277007 h 1702676"/>
                  <a:gd name="connsiteX19" fmla="*/ 1198180 w 1213945"/>
                  <a:gd name="connsiteY19" fmla="*/ 1340069 h 1702676"/>
                  <a:gd name="connsiteX20" fmla="*/ 1166649 w 1213945"/>
                  <a:gd name="connsiteY20" fmla="*/ 1513490 h 1702676"/>
                  <a:gd name="connsiteX21" fmla="*/ 1150883 w 1213945"/>
                  <a:gd name="connsiteY21" fmla="*/ 1592318 h 1702676"/>
                  <a:gd name="connsiteX22" fmla="*/ 1135118 w 1213945"/>
                  <a:gd name="connsiteY22" fmla="*/ 1655380 h 1702676"/>
                  <a:gd name="connsiteX23" fmla="*/ 1072056 w 1213945"/>
                  <a:gd name="connsiteY23" fmla="*/ 1671145 h 1702676"/>
                  <a:gd name="connsiteX24" fmla="*/ 961697 w 1213945"/>
                  <a:gd name="connsiteY24" fmla="*/ 1686911 h 1702676"/>
                  <a:gd name="connsiteX25" fmla="*/ 914400 w 1213945"/>
                  <a:gd name="connsiteY25" fmla="*/ 1702676 h 1702676"/>
                  <a:gd name="connsiteX26" fmla="*/ 756745 w 1213945"/>
                  <a:gd name="connsiteY26" fmla="*/ 1671145 h 1702676"/>
                  <a:gd name="connsiteX27" fmla="*/ 677918 w 1213945"/>
                  <a:gd name="connsiteY27" fmla="*/ 1655380 h 1702676"/>
                  <a:gd name="connsiteX28" fmla="*/ 504497 w 1213945"/>
                  <a:gd name="connsiteY28" fmla="*/ 1623849 h 1702676"/>
                  <a:gd name="connsiteX29" fmla="*/ 409904 w 1213945"/>
                  <a:gd name="connsiteY29" fmla="*/ 1592318 h 1702676"/>
                  <a:gd name="connsiteX30" fmla="*/ 362607 w 1213945"/>
                  <a:gd name="connsiteY30" fmla="*/ 1576552 h 1702676"/>
                  <a:gd name="connsiteX31" fmla="*/ 299545 w 1213945"/>
                  <a:gd name="connsiteY31" fmla="*/ 1481959 h 1702676"/>
                  <a:gd name="connsiteX32" fmla="*/ 189187 w 1213945"/>
                  <a:gd name="connsiteY32" fmla="*/ 1340069 h 1702676"/>
                  <a:gd name="connsiteX33" fmla="*/ 141890 w 1213945"/>
                  <a:gd name="connsiteY33" fmla="*/ 1198180 h 1702676"/>
                  <a:gd name="connsiteX34" fmla="*/ 126124 w 1213945"/>
                  <a:gd name="connsiteY34" fmla="*/ 1150883 h 1702676"/>
                  <a:gd name="connsiteX35" fmla="*/ 94593 w 1213945"/>
                  <a:gd name="connsiteY35" fmla="*/ 1040525 h 1702676"/>
                  <a:gd name="connsiteX36" fmla="*/ 63062 w 1213945"/>
                  <a:gd name="connsiteY36" fmla="*/ 977462 h 1702676"/>
                  <a:gd name="connsiteX37" fmla="*/ 15766 w 1213945"/>
                  <a:gd name="connsiteY37" fmla="*/ 819807 h 1702676"/>
                  <a:gd name="connsiteX38" fmla="*/ 0 w 1213945"/>
                  <a:gd name="connsiteY38" fmla="*/ 709449 h 1702676"/>
                  <a:gd name="connsiteX39" fmla="*/ 15766 w 1213945"/>
                  <a:gd name="connsiteY39" fmla="*/ 472966 h 1702676"/>
                  <a:gd name="connsiteX40" fmla="*/ 78828 w 1213945"/>
                  <a:gd name="connsiteY40" fmla="*/ 378373 h 1702676"/>
                  <a:gd name="connsiteX41" fmla="*/ 157656 w 1213945"/>
                  <a:gd name="connsiteY41" fmla="*/ 299545 h 1702676"/>
                  <a:gd name="connsiteX42" fmla="*/ 220718 w 1213945"/>
                  <a:gd name="connsiteY42" fmla="*/ 220718 h 1702676"/>
                  <a:gd name="connsiteX43" fmla="*/ 252249 w 1213945"/>
                  <a:gd name="connsiteY43" fmla="*/ 173421 h 1702676"/>
                  <a:gd name="connsiteX44" fmla="*/ 346842 w 1213945"/>
                  <a:gd name="connsiteY44" fmla="*/ 94594 h 1702676"/>
                  <a:gd name="connsiteX45" fmla="*/ 378373 w 1213945"/>
                  <a:gd name="connsiteY45" fmla="*/ 63062 h 1702676"/>
                  <a:gd name="connsiteX46" fmla="*/ 472966 w 1213945"/>
                  <a:gd name="connsiteY46" fmla="*/ 31531 h 1702676"/>
                  <a:gd name="connsiteX47" fmla="*/ 520262 w 1213945"/>
                  <a:gd name="connsiteY47" fmla="*/ 15766 h 1702676"/>
                  <a:gd name="connsiteX48" fmla="*/ 567559 w 1213945"/>
                  <a:gd name="connsiteY48" fmla="*/ 0 h 1702676"/>
                  <a:gd name="connsiteX49" fmla="*/ 453045 w 1213945"/>
                  <a:gd name="connsiteY49" fmla="*/ 22732 h 1702676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725214 w 1213945"/>
                  <a:gd name="connsiteY2" fmla="*/ 111329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7936 h 1687880"/>
                  <a:gd name="connsiteX1" fmla="*/ 709449 w 1213945"/>
                  <a:gd name="connsiteY1" fmla="*/ 64032 h 1687880"/>
                  <a:gd name="connsiteX2" fmla="*/ 568663 w 1213945"/>
                  <a:gd name="connsiteY2" fmla="*/ 92688 h 1687880"/>
                  <a:gd name="connsiteX3" fmla="*/ 756745 w 1213945"/>
                  <a:gd name="connsiteY3" fmla="*/ 158625 h 1687880"/>
                  <a:gd name="connsiteX4" fmla="*/ 835573 w 1213945"/>
                  <a:gd name="connsiteY4" fmla="*/ 284749 h 1687880"/>
                  <a:gd name="connsiteX5" fmla="*/ 851338 w 1213945"/>
                  <a:gd name="connsiteY5" fmla="*/ 363577 h 1687880"/>
                  <a:gd name="connsiteX6" fmla="*/ 867104 w 1213945"/>
                  <a:gd name="connsiteY6" fmla="*/ 458170 h 1687880"/>
                  <a:gd name="connsiteX7" fmla="*/ 898635 w 1213945"/>
                  <a:gd name="connsiteY7" fmla="*/ 552763 h 1687880"/>
                  <a:gd name="connsiteX8" fmla="*/ 945931 w 1213945"/>
                  <a:gd name="connsiteY8" fmla="*/ 584294 h 1687880"/>
                  <a:gd name="connsiteX9" fmla="*/ 961697 w 1213945"/>
                  <a:gd name="connsiteY9" fmla="*/ 631591 h 1687880"/>
                  <a:gd name="connsiteX10" fmla="*/ 1056290 w 1213945"/>
                  <a:gd name="connsiteY10" fmla="*/ 663122 h 1687880"/>
                  <a:gd name="connsiteX11" fmla="*/ 1182414 w 1213945"/>
                  <a:gd name="connsiteY11" fmla="*/ 710418 h 1687880"/>
                  <a:gd name="connsiteX12" fmla="*/ 1166649 w 1213945"/>
                  <a:gd name="connsiteY12" fmla="*/ 805011 h 1687880"/>
                  <a:gd name="connsiteX13" fmla="*/ 1135118 w 1213945"/>
                  <a:gd name="connsiteY13" fmla="*/ 899604 h 1687880"/>
                  <a:gd name="connsiteX14" fmla="*/ 1150883 w 1213945"/>
                  <a:gd name="connsiteY14" fmla="*/ 978432 h 1687880"/>
                  <a:gd name="connsiteX15" fmla="*/ 1182414 w 1213945"/>
                  <a:gd name="connsiteY15" fmla="*/ 1073025 h 1687880"/>
                  <a:gd name="connsiteX16" fmla="*/ 1150883 w 1213945"/>
                  <a:gd name="connsiteY16" fmla="*/ 1120322 h 1687880"/>
                  <a:gd name="connsiteX17" fmla="*/ 1198180 w 1213945"/>
                  <a:gd name="connsiteY17" fmla="*/ 1214915 h 1687880"/>
                  <a:gd name="connsiteX18" fmla="*/ 1213945 w 1213945"/>
                  <a:gd name="connsiteY18" fmla="*/ 1262211 h 1687880"/>
                  <a:gd name="connsiteX19" fmla="*/ 1198180 w 1213945"/>
                  <a:gd name="connsiteY19" fmla="*/ 1325273 h 1687880"/>
                  <a:gd name="connsiteX20" fmla="*/ 1166649 w 1213945"/>
                  <a:gd name="connsiteY20" fmla="*/ 1498694 h 1687880"/>
                  <a:gd name="connsiteX21" fmla="*/ 1150883 w 1213945"/>
                  <a:gd name="connsiteY21" fmla="*/ 1577522 h 1687880"/>
                  <a:gd name="connsiteX22" fmla="*/ 1135118 w 1213945"/>
                  <a:gd name="connsiteY22" fmla="*/ 1640584 h 1687880"/>
                  <a:gd name="connsiteX23" fmla="*/ 1072056 w 1213945"/>
                  <a:gd name="connsiteY23" fmla="*/ 1656349 h 1687880"/>
                  <a:gd name="connsiteX24" fmla="*/ 961697 w 1213945"/>
                  <a:gd name="connsiteY24" fmla="*/ 1672115 h 1687880"/>
                  <a:gd name="connsiteX25" fmla="*/ 914400 w 1213945"/>
                  <a:gd name="connsiteY25" fmla="*/ 1687880 h 1687880"/>
                  <a:gd name="connsiteX26" fmla="*/ 756745 w 1213945"/>
                  <a:gd name="connsiteY26" fmla="*/ 1656349 h 1687880"/>
                  <a:gd name="connsiteX27" fmla="*/ 677918 w 1213945"/>
                  <a:gd name="connsiteY27" fmla="*/ 1640584 h 1687880"/>
                  <a:gd name="connsiteX28" fmla="*/ 504497 w 1213945"/>
                  <a:gd name="connsiteY28" fmla="*/ 1609053 h 1687880"/>
                  <a:gd name="connsiteX29" fmla="*/ 409904 w 1213945"/>
                  <a:gd name="connsiteY29" fmla="*/ 1577522 h 1687880"/>
                  <a:gd name="connsiteX30" fmla="*/ 362607 w 1213945"/>
                  <a:gd name="connsiteY30" fmla="*/ 1561756 h 1687880"/>
                  <a:gd name="connsiteX31" fmla="*/ 299545 w 1213945"/>
                  <a:gd name="connsiteY31" fmla="*/ 1467163 h 1687880"/>
                  <a:gd name="connsiteX32" fmla="*/ 189187 w 1213945"/>
                  <a:gd name="connsiteY32" fmla="*/ 1325273 h 1687880"/>
                  <a:gd name="connsiteX33" fmla="*/ 141890 w 1213945"/>
                  <a:gd name="connsiteY33" fmla="*/ 1183384 h 1687880"/>
                  <a:gd name="connsiteX34" fmla="*/ 126124 w 1213945"/>
                  <a:gd name="connsiteY34" fmla="*/ 1136087 h 1687880"/>
                  <a:gd name="connsiteX35" fmla="*/ 94593 w 1213945"/>
                  <a:gd name="connsiteY35" fmla="*/ 1025729 h 1687880"/>
                  <a:gd name="connsiteX36" fmla="*/ 63062 w 1213945"/>
                  <a:gd name="connsiteY36" fmla="*/ 962666 h 1687880"/>
                  <a:gd name="connsiteX37" fmla="*/ 15766 w 1213945"/>
                  <a:gd name="connsiteY37" fmla="*/ 805011 h 1687880"/>
                  <a:gd name="connsiteX38" fmla="*/ 0 w 1213945"/>
                  <a:gd name="connsiteY38" fmla="*/ 694653 h 1687880"/>
                  <a:gd name="connsiteX39" fmla="*/ 15766 w 1213945"/>
                  <a:gd name="connsiteY39" fmla="*/ 458170 h 1687880"/>
                  <a:gd name="connsiteX40" fmla="*/ 78828 w 1213945"/>
                  <a:gd name="connsiteY40" fmla="*/ 363577 h 1687880"/>
                  <a:gd name="connsiteX41" fmla="*/ 157656 w 1213945"/>
                  <a:gd name="connsiteY41" fmla="*/ 284749 h 1687880"/>
                  <a:gd name="connsiteX42" fmla="*/ 220718 w 1213945"/>
                  <a:gd name="connsiteY42" fmla="*/ 205922 h 1687880"/>
                  <a:gd name="connsiteX43" fmla="*/ 252249 w 1213945"/>
                  <a:gd name="connsiteY43" fmla="*/ 158625 h 1687880"/>
                  <a:gd name="connsiteX44" fmla="*/ 346842 w 1213945"/>
                  <a:gd name="connsiteY44" fmla="*/ 79798 h 1687880"/>
                  <a:gd name="connsiteX45" fmla="*/ 378373 w 1213945"/>
                  <a:gd name="connsiteY45" fmla="*/ 48266 h 1687880"/>
                  <a:gd name="connsiteX46" fmla="*/ 472966 w 1213945"/>
                  <a:gd name="connsiteY46" fmla="*/ 16735 h 1687880"/>
                  <a:gd name="connsiteX47" fmla="*/ 520262 w 1213945"/>
                  <a:gd name="connsiteY47" fmla="*/ 970 h 1687880"/>
                  <a:gd name="connsiteX48" fmla="*/ 405418 w 1213945"/>
                  <a:gd name="connsiteY48" fmla="*/ 13529 h 1687880"/>
                  <a:gd name="connsiteX49" fmla="*/ 453045 w 1213945"/>
                  <a:gd name="connsiteY49" fmla="*/ 7936 h 1687880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568663 w 1213945"/>
                  <a:gd name="connsiteY2" fmla="*/ 84752 h 1679944"/>
                  <a:gd name="connsiteX3" fmla="*/ 756745 w 1213945"/>
                  <a:gd name="connsiteY3" fmla="*/ 150689 h 1679944"/>
                  <a:gd name="connsiteX4" fmla="*/ 835573 w 1213945"/>
                  <a:gd name="connsiteY4" fmla="*/ 276813 h 1679944"/>
                  <a:gd name="connsiteX5" fmla="*/ 851338 w 1213945"/>
                  <a:gd name="connsiteY5" fmla="*/ 355641 h 1679944"/>
                  <a:gd name="connsiteX6" fmla="*/ 867104 w 1213945"/>
                  <a:gd name="connsiteY6" fmla="*/ 450234 h 1679944"/>
                  <a:gd name="connsiteX7" fmla="*/ 898635 w 1213945"/>
                  <a:gd name="connsiteY7" fmla="*/ 544827 h 1679944"/>
                  <a:gd name="connsiteX8" fmla="*/ 945931 w 1213945"/>
                  <a:gd name="connsiteY8" fmla="*/ 576358 h 1679944"/>
                  <a:gd name="connsiteX9" fmla="*/ 961697 w 1213945"/>
                  <a:gd name="connsiteY9" fmla="*/ 623655 h 1679944"/>
                  <a:gd name="connsiteX10" fmla="*/ 1056290 w 1213945"/>
                  <a:gd name="connsiteY10" fmla="*/ 655186 h 1679944"/>
                  <a:gd name="connsiteX11" fmla="*/ 1182414 w 1213945"/>
                  <a:gd name="connsiteY11" fmla="*/ 702482 h 1679944"/>
                  <a:gd name="connsiteX12" fmla="*/ 1166649 w 1213945"/>
                  <a:gd name="connsiteY12" fmla="*/ 797075 h 1679944"/>
                  <a:gd name="connsiteX13" fmla="*/ 1135118 w 1213945"/>
                  <a:gd name="connsiteY13" fmla="*/ 891668 h 1679944"/>
                  <a:gd name="connsiteX14" fmla="*/ 1150883 w 1213945"/>
                  <a:gd name="connsiteY14" fmla="*/ 970496 h 1679944"/>
                  <a:gd name="connsiteX15" fmla="*/ 1182414 w 1213945"/>
                  <a:gd name="connsiteY15" fmla="*/ 1065089 h 1679944"/>
                  <a:gd name="connsiteX16" fmla="*/ 1150883 w 1213945"/>
                  <a:gd name="connsiteY16" fmla="*/ 1112386 h 1679944"/>
                  <a:gd name="connsiteX17" fmla="*/ 1198180 w 1213945"/>
                  <a:gd name="connsiteY17" fmla="*/ 1206979 h 1679944"/>
                  <a:gd name="connsiteX18" fmla="*/ 1213945 w 1213945"/>
                  <a:gd name="connsiteY18" fmla="*/ 1254275 h 1679944"/>
                  <a:gd name="connsiteX19" fmla="*/ 1198180 w 1213945"/>
                  <a:gd name="connsiteY19" fmla="*/ 1317337 h 1679944"/>
                  <a:gd name="connsiteX20" fmla="*/ 1166649 w 1213945"/>
                  <a:gd name="connsiteY20" fmla="*/ 1490758 h 1679944"/>
                  <a:gd name="connsiteX21" fmla="*/ 1150883 w 1213945"/>
                  <a:gd name="connsiteY21" fmla="*/ 1569586 h 1679944"/>
                  <a:gd name="connsiteX22" fmla="*/ 1135118 w 1213945"/>
                  <a:gd name="connsiteY22" fmla="*/ 1632648 h 1679944"/>
                  <a:gd name="connsiteX23" fmla="*/ 1072056 w 1213945"/>
                  <a:gd name="connsiteY23" fmla="*/ 1648413 h 1679944"/>
                  <a:gd name="connsiteX24" fmla="*/ 961697 w 1213945"/>
                  <a:gd name="connsiteY24" fmla="*/ 1664179 h 1679944"/>
                  <a:gd name="connsiteX25" fmla="*/ 914400 w 1213945"/>
                  <a:gd name="connsiteY25" fmla="*/ 1679944 h 1679944"/>
                  <a:gd name="connsiteX26" fmla="*/ 756745 w 1213945"/>
                  <a:gd name="connsiteY26" fmla="*/ 1648413 h 1679944"/>
                  <a:gd name="connsiteX27" fmla="*/ 677918 w 1213945"/>
                  <a:gd name="connsiteY27" fmla="*/ 1632648 h 1679944"/>
                  <a:gd name="connsiteX28" fmla="*/ 504497 w 1213945"/>
                  <a:gd name="connsiteY28" fmla="*/ 1601117 h 1679944"/>
                  <a:gd name="connsiteX29" fmla="*/ 409904 w 1213945"/>
                  <a:gd name="connsiteY29" fmla="*/ 1569586 h 1679944"/>
                  <a:gd name="connsiteX30" fmla="*/ 362607 w 1213945"/>
                  <a:gd name="connsiteY30" fmla="*/ 1553820 h 1679944"/>
                  <a:gd name="connsiteX31" fmla="*/ 299545 w 1213945"/>
                  <a:gd name="connsiteY31" fmla="*/ 1459227 h 1679944"/>
                  <a:gd name="connsiteX32" fmla="*/ 189187 w 1213945"/>
                  <a:gd name="connsiteY32" fmla="*/ 1317337 h 1679944"/>
                  <a:gd name="connsiteX33" fmla="*/ 141890 w 1213945"/>
                  <a:gd name="connsiteY33" fmla="*/ 1175448 h 1679944"/>
                  <a:gd name="connsiteX34" fmla="*/ 126124 w 1213945"/>
                  <a:gd name="connsiteY34" fmla="*/ 1128151 h 1679944"/>
                  <a:gd name="connsiteX35" fmla="*/ 94593 w 1213945"/>
                  <a:gd name="connsiteY35" fmla="*/ 1017793 h 1679944"/>
                  <a:gd name="connsiteX36" fmla="*/ 63062 w 1213945"/>
                  <a:gd name="connsiteY36" fmla="*/ 954730 h 1679944"/>
                  <a:gd name="connsiteX37" fmla="*/ 15766 w 1213945"/>
                  <a:gd name="connsiteY37" fmla="*/ 797075 h 1679944"/>
                  <a:gd name="connsiteX38" fmla="*/ 0 w 1213945"/>
                  <a:gd name="connsiteY38" fmla="*/ 686717 h 1679944"/>
                  <a:gd name="connsiteX39" fmla="*/ 15766 w 1213945"/>
                  <a:gd name="connsiteY39" fmla="*/ 450234 h 1679944"/>
                  <a:gd name="connsiteX40" fmla="*/ 78828 w 1213945"/>
                  <a:gd name="connsiteY40" fmla="*/ 355641 h 1679944"/>
                  <a:gd name="connsiteX41" fmla="*/ 157656 w 1213945"/>
                  <a:gd name="connsiteY41" fmla="*/ 276813 h 1679944"/>
                  <a:gd name="connsiteX42" fmla="*/ 220718 w 1213945"/>
                  <a:gd name="connsiteY42" fmla="*/ 197986 h 1679944"/>
                  <a:gd name="connsiteX43" fmla="*/ 252249 w 1213945"/>
                  <a:gd name="connsiteY43" fmla="*/ 150689 h 1679944"/>
                  <a:gd name="connsiteX44" fmla="*/ 346842 w 1213945"/>
                  <a:gd name="connsiteY44" fmla="*/ 71862 h 1679944"/>
                  <a:gd name="connsiteX45" fmla="*/ 378373 w 1213945"/>
                  <a:gd name="connsiteY45" fmla="*/ 40330 h 1679944"/>
                  <a:gd name="connsiteX46" fmla="*/ 472966 w 1213945"/>
                  <a:gd name="connsiteY46" fmla="*/ 8799 h 1679944"/>
                  <a:gd name="connsiteX47" fmla="*/ 371912 w 1213945"/>
                  <a:gd name="connsiteY47" fmla="*/ 38878 h 1679944"/>
                  <a:gd name="connsiteX48" fmla="*/ 405418 w 1213945"/>
                  <a:gd name="connsiteY48" fmla="*/ 5593 h 1679944"/>
                  <a:gd name="connsiteX49" fmla="*/ 453045 w 1213945"/>
                  <a:gd name="connsiteY49" fmla="*/ 0 h 1679944"/>
                  <a:gd name="connsiteX0" fmla="*/ 453045 w 1213945"/>
                  <a:gd name="connsiteY0" fmla="*/ 0 h 1679944"/>
                  <a:gd name="connsiteX1" fmla="*/ 709449 w 1213945"/>
                  <a:gd name="connsiteY1" fmla="*/ 56096 h 1679944"/>
                  <a:gd name="connsiteX2" fmla="*/ 756745 w 1213945"/>
                  <a:gd name="connsiteY2" fmla="*/ 150689 h 1679944"/>
                  <a:gd name="connsiteX3" fmla="*/ 835573 w 1213945"/>
                  <a:gd name="connsiteY3" fmla="*/ 276813 h 1679944"/>
                  <a:gd name="connsiteX4" fmla="*/ 851338 w 1213945"/>
                  <a:gd name="connsiteY4" fmla="*/ 355641 h 1679944"/>
                  <a:gd name="connsiteX5" fmla="*/ 867104 w 1213945"/>
                  <a:gd name="connsiteY5" fmla="*/ 450234 h 1679944"/>
                  <a:gd name="connsiteX6" fmla="*/ 898635 w 1213945"/>
                  <a:gd name="connsiteY6" fmla="*/ 544827 h 1679944"/>
                  <a:gd name="connsiteX7" fmla="*/ 945931 w 1213945"/>
                  <a:gd name="connsiteY7" fmla="*/ 576358 h 1679944"/>
                  <a:gd name="connsiteX8" fmla="*/ 961697 w 1213945"/>
                  <a:gd name="connsiteY8" fmla="*/ 623655 h 1679944"/>
                  <a:gd name="connsiteX9" fmla="*/ 1056290 w 1213945"/>
                  <a:gd name="connsiteY9" fmla="*/ 655186 h 1679944"/>
                  <a:gd name="connsiteX10" fmla="*/ 1182414 w 1213945"/>
                  <a:gd name="connsiteY10" fmla="*/ 702482 h 1679944"/>
                  <a:gd name="connsiteX11" fmla="*/ 1166649 w 1213945"/>
                  <a:gd name="connsiteY11" fmla="*/ 797075 h 1679944"/>
                  <a:gd name="connsiteX12" fmla="*/ 1135118 w 1213945"/>
                  <a:gd name="connsiteY12" fmla="*/ 891668 h 1679944"/>
                  <a:gd name="connsiteX13" fmla="*/ 1150883 w 1213945"/>
                  <a:gd name="connsiteY13" fmla="*/ 970496 h 1679944"/>
                  <a:gd name="connsiteX14" fmla="*/ 1182414 w 1213945"/>
                  <a:gd name="connsiteY14" fmla="*/ 1065089 h 1679944"/>
                  <a:gd name="connsiteX15" fmla="*/ 1150883 w 1213945"/>
                  <a:gd name="connsiteY15" fmla="*/ 1112386 h 1679944"/>
                  <a:gd name="connsiteX16" fmla="*/ 1198180 w 1213945"/>
                  <a:gd name="connsiteY16" fmla="*/ 1206979 h 1679944"/>
                  <a:gd name="connsiteX17" fmla="*/ 1213945 w 1213945"/>
                  <a:gd name="connsiteY17" fmla="*/ 1254275 h 1679944"/>
                  <a:gd name="connsiteX18" fmla="*/ 1198180 w 1213945"/>
                  <a:gd name="connsiteY18" fmla="*/ 1317337 h 1679944"/>
                  <a:gd name="connsiteX19" fmla="*/ 1166649 w 1213945"/>
                  <a:gd name="connsiteY19" fmla="*/ 1490758 h 1679944"/>
                  <a:gd name="connsiteX20" fmla="*/ 1150883 w 1213945"/>
                  <a:gd name="connsiteY20" fmla="*/ 1569586 h 1679944"/>
                  <a:gd name="connsiteX21" fmla="*/ 1135118 w 1213945"/>
                  <a:gd name="connsiteY21" fmla="*/ 1632648 h 1679944"/>
                  <a:gd name="connsiteX22" fmla="*/ 1072056 w 1213945"/>
                  <a:gd name="connsiteY22" fmla="*/ 1648413 h 1679944"/>
                  <a:gd name="connsiteX23" fmla="*/ 961697 w 1213945"/>
                  <a:gd name="connsiteY23" fmla="*/ 1664179 h 1679944"/>
                  <a:gd name="connsiteX24" fmla="*/ 914400 w 1213945"/>
                  <a:gd name="connsiteY24" fmla="*/ 1679944 h 1679944"/>
                  <a:gd name="connsiteX25" fmla="*/ 756745 w 1213945"/>
                  <a:gd name="connsiteY25" fmla="*/ 1648413 h 1679944"/>
                  <a:gd name="connsiteX26" fmla="*/ 677918 w 1213945"/>
                  <a:gd name="connsiteY26" fmla="*/ 1632648 h 1679944"/>
                  <a:gd name="connsiteX27" fmla="*/ 504497 w 1213945"/>
                  <a:gd name="connsiteY27" fmla="*/ 1601117 h 1679944"/>
                  <a:gd name="connsiteX28" fmla="*/ 409904 w 1213945"/>
                  <a:gd name="connsiteY28" fmla="*/ 1569586 h 1679944"/>
                  <a:gd name="connsiteX29" fmla="*/ 362607 w 1213945"/>
                  <a:gd name="connsiteY29" fmla="*/ 1553820 h 1679944"/>
                  <a:gd name="connsiteX30" fmla="*/ 299545 w 1213945"/>
                  <a:gd name="connsiteY30" fmla="*/ 1459227 h 1679944"/>
                  <a:gd name="connsiteX31" fmla="*/ 189187 w 1213945"/>
                  <a:gd name="connsiteY31" fmla="*/ 1317337 h 1679944"/>
                  <a:gd name="connsiteX32" fmla="*/ 141890 w 1213945"/>
                  <a:gd name="connsiteY32" fmla="*/ 1175448 h 1679944"/>
                  <a:gd name="connsiteX33" fmla="*/ 126124 w 1213945"/>
                  <a:gd name="connsiteY33" fmla="*/ 1128151 h 1679944"/>
                  <a:gd name="connsiteX34" fmla="*/ 94593 w 1213945"/>
                  <a:gd name="connsiteY34" fmla="*/ 1017793 h 1679944"/>
                  <a:gd name="connsiteX35" fmla="*/ 63062 w 1213945"/>
                  <a:gd name="connsiteY35" fmla="*/ 954730 h 1679944"/>
                  <a:gd name="connsiteX36" fmla="*/ 15766 w 1213945"/>
                  <a:gd name="connsiteY36" fmla="*/ 797075 h 1679944"/>
                  <a:gd name="connsiteX37" fmla="*/ 0 w 1213945"/>
                  <a:gd name="connsiteY37" fmla="*/ 686717 h 1679944"/>
                  <a:gd name="connsiteX38" fmla="*/ 15766 w 1213945"/>
                  <a:gd name="connsiteY38" fmla="*/ 450234 h 1679944"/>
                  <a:gd name="connsiteX39" fmla="*/ 78828 w 1213945"/>
                  <a:gd name="connsiteY39" fmla="*/ 355641 h 1679944"/>
                  <a:gd name="connsiteX40" fmla="*/ 157656 w 1213945"/>
                  <a:gd name="connsiteY40" fmla="*/ 276813 h 1679944"/>
                  <a:gd name="connsiteX41" fmla="*/ 220718 w 1213945"/>
                  <a:gd name="connsiteY41" fmla="*/ 197986 h 1679944"/>
                  <a:gd name="connsiteX42" fmla="*/ 252249 w 1213945"/>
                  <a:gd name="connsiteY42" fmla="*/ 150689 h 1679944"/>
                  <a:gd name="connsiteX43" fmla="*/ 346842 w 1213945"/>
                  <a:gd name="connsiteY43" fmla="*/ 71862 h 1679944"/>
                  <a:gd name="connsiteX44" fmla="*/ 378373 w 1213945"/>
                  <a:gd name="connsiteY44" fmla="*/ 40330 h 1679944"/>
                  <a:gd name="connsiteX45" fmla="*/ 472966 w 1213945"/>
                  <a:gd name="connsiteY45" fmla="*/ 8799 h 1679944"/>
                  <a:gd name="connsiteX46" fmla="*/ 371912 w 1213945"/>
                  <a:gd name="connsiteY46" fmla="*/ 38878 h 1679944"/>
                  <a:gd name="connsiteX47" fmla="*/ 405418 w 1213945"/>
                  <a:gd name="connsiteY47" fmla="*/ 5593 h 1679944"/>
                  <a:gd name="connsiteX48" fmla="*/ 453045 w 1213945"/>
                  <a:gd name="connsiteY48" fmla="*/ 0 h 1679944"/>
                  <a:gd name="connsiteX0" fmla="*/ 453045 w 1213945"/>
                  <a:gd name="connsiteY0" fmla="*/ 0 h 1679944"/>
                  <a:gd name="connsiteX1" fmla="*/ 756745 w 1213945"/>
                  <a:gd name="connsiteY1" fmla="*/ 150689 h 1679944"/>
                  <a:gd name="connsiteX2" fmla="*/ 835573 w 1213945"/>
                  <a:gd name="connsiteY2" fmla="*/ 276813 h 1679944"/>
                  <a:gd name="connsiteX3" fmla="*/ 851338 w 1213945"/>
                  <a:gd name="connsiteY3" fmla="*/ 355641 h 1679944"/>
                  <a:gd name="connsiteX4" fmla="*/ 867104 w 1213945"/>
                  <a:gd name="connsiteY4" fmla="*/ 450234 h 1679944"/>
                  <a:gd name="connsiteX5" fmla="*/ 898635 w 1213945"/>
                  <a:gd name="connsiteY5" fmla="*/ 544827 h 1679944"/>
                  <a:gd name="connsiteX6" fmla="*/ 945931 w 1213945"/>
                  <a:gd name="connsiteY6" fmla="*/ 576358 h 1679944"/>
                  <a:gd name="connsiteX7" fmla="*/ 961697 w 1213945"/>
                  <a:gd name="connsiteY7" fmla="*/ 623655 h 1679944"/>
                  <a:gd name="connsiteX8" fmla="*/ 1056290 w 1213945"/>
                  <a:gd name="connsiteY8" fmla="*/ 655186 h 1679944"/>
                  <a:gd name="connsiteX9" fmla="*/ 1182414 w 1213945"/>
                  <a:gd name="connsiteY9" fmla="*/ 702482 h 1679944"/>
                  <a:gd name="connsiteX10" fmla="*/ 1166649 w 1213945"/>
                  <a:gd name="connsiteY10" fmla="*/ 797075 h 1679944"/>
                  <a:gd name="connsiteX11" fmla="*/ 1135118 w 1213945"/>
                  <a:gd name="connsiteY11" fmla="*/ 891668 h 1679944"/>
                  <a:gd name="connsiteX12" fmla="*/ 1150883 w 1213945"/>
                  <a:gd name="connsiteY12" fmla="*/ 970496 h 1679944"/>
                  <a:gd name="connsiteX13" fmla="*/ 1182414 w 1213945"/>
                  <a:gd name="connsiteY13" fmla="*/ 1065089 h 1679944"/>
                  <a:gd name="connsiteX14" fmla="*/ 1150883 w 1213945"/>
                  <a:gd name="connsiteY14" fmla="*/ 1112386 h 1679944"/>
                  <a:gd name="connsiteX15" fmla="*/ 1198180 w 1213945"/>
                  <a:gd name="connsiteY15" fmla="*/ 1206979 h 1679944"/>
                  <a:gd name="connsiteX16" fmla="*/ 1213945 w 1213945"/>
                  <a:gd name="connsiteY16" fmla="*/ 1254275 h 1679944"/>
                  <a:gd name="connsiteX17" fmla="*/ 1198180 w 1213945"/>
                  <a:gd name="connsiteY17" fmla="*/ 1317337 h 1679944"/>
                  <a:gd name="connsiteX18" fmla="*/ 1166649 w 1213945"/>
                  <a:gd name="connsiteY18" fmla="*/ 1490758 h 1679944"/>
                  <a:gd name="connsiteX19" fmla="*/ 1150883 w 1213945"/>
                  <a:gd name="connsiteY19" fmla="*/ 1569586 h 1679944"/>
                  <a:gd name="connsiteX20" fmla="*/ 1135118 w 1213945"/>
                  <a:gd name="connsiteY20" fmla="*/ 1632648 h 1679944"/>
                  <a:gd name="connsiteX21" fmla="*/ 1072056 w 1213945"/>
                  <a:gd name="connsiteY21" fmla="*/ 1648413 h 1679944"/>
                  <a:gd name="connsiteX22" fmla="*/ 961697 w 1213945"/>
                  <a:gd name="connsiteY22" fmla="*/ 1664179 h 1679944"/>
                  <a:gd name="connsiteX23" fmla="*/ 914400 w 1213945"/>
                  <a:gd name="connsiteY23" fmla="*/ 1679944 h 1679944"/>
                  <a:gd name="connsiteX24" fmla="*/ 756745 w 1213945"/>
                  <a:gd name="connsiteY24" fmla="*/ 1648413 h 1679944"/>
                  <a:gd name="connsiteX25" fmla="*/ 677918 w 1213945"/>
                  <a:gd name="connsiteY25" fmla="*/ 1632648 h 1679944"/>
                  <a:gd name="connsiteX26" fmla="*/ 504497 w 1213945"/>
                  <a:gd name="connsiteY26" fmla="*/ 1601117 h 1679944"/>
                  <a:gd name="connsiteX27" fmla="*/ 409904 w 1213945"/>
                  <a:gd name="connsiteY27" fmla="*/ 1569586 h 1679944"/>
                  <a:gd name="connsiteX28" fmla="*/ 362607 w 1213945"/>
                  <a:gd name="connsiteY28" fmla="*/ 1553820 h 1679944"/>
                  <a:gd name="connsiteX29" fmla="*/ 299545 w 1213945"/>
                  <a:gd name="connsiteY29" fmla="*/ 1459227 h 1679944"/>
                  <a:gd name="connsiteX30" fmla="*/ 189187 w 1213945"/>
                  <a:gd name="connsiteY30" fmla="*/ 1317337 h 1679944"/>
                  <a:gd name="connsiteX31" fmla="*/ 141890 w 1213945"/>
                  <a:gd name="connsiteY31" fmla="*/ 1175448 h 1679944"/>
                  <a:gd name="connsiteX32" fmla="*/ 126124 w 1213945"/>
                  <a:gd name="connsiteY32" fmla="*/ 1128151 h 1679944"/>
                  <a:gd name="connsiteX33" fmla="*/ 94593 w 1213945"/>
                  <a:gd name="connsiteY33" fmla="*/ 1017793 h 1679944"/>
                  <a:gd name="connsiteX34" fmla="*/ 63062 w 1213945"/>
                  <a:gd name="connsiteY34" fmla="*/ 954730 h 1679944"/>
                  <a:gd name="connsiteX35" fmla="*/ 15766 w 1213945"/>
                  <a:gd name="connsiteY35" fmla="*/ 797075 h 1679944"/>
                  <a:gd name="connsiteX36" fmla="*/ 0 w 1213945"/>
                  <a:gd name="connsiteY36" fmla="*/ 686717 h 1679944"/>
                  <a:gd name="connsiteX37" fmla="*/ 15766 w 1213945"/>
                  <a:gd name="connsiteY37" fmla="*/ 450234 h 1679944"/>
                  <a:gd name="connsiteX38" fmla="*/ 78828 w 1213945"/>
                  <a:gd name="connsiteY38" fmla="*/ 355641 h 1679944"/>
                  <a:gd name="connsiteX39" fmla="*/ 157656 w 1213945"/>
                  <a:gd name="connsiteY39" fmla="*/ 276813 h 1679944"/>
                  <a:gd name="connsiteX40" fmla="*/ 220718 w 1213945"/>
                  <a:gd name="connsiteY40" fmla="*/ 197986 h 1679944"/>
                  <a:gd name="connsiteX41" fmla="*/ 252249 w 1213945"/>
                  <a:gd name="connsiteY41" fmla="*/ 150689 h 1679944"/>
                  <a:gd name="connsiteX42" fmla="*/ 346842 w 1213945"/>
                  <a:gd name="connsiteY42" fmla="*/ 71862 h 1679944"/>
                  <a:gd name="connsiteX43" fmla="*/ 378373 w 1213945"/>
                  <a:gd name="connsiteY43" fmla="*/ 40330 h 1679944"/>
                  <a:gd name="connsiteX44" fmla="*/ 472966 w 1213945"/>
                  <a:gd name="connsiteY44" fmla="*/ 8799 h 1679944"/>
                  <a:gd name="connsiteX45" fmla="*/ 371912 w 1213945"/>
                  <a:gd name="connsiteY45" fmla="*/ 38878 h 1679944"/>
                  <a:gd name="connsiteX46" fmla="*/ 405418 w 1213945"/>
                  <a:gd name="connsiteY46" fmla="*/ 5593 h 1679944"/>
                  <a:gd name="connsiteX47" fmla="*/ 453045 w 1213945"/>
                  <a:gd name="connsiteY47" fmla="*/ 0 h 1679944"/>
                  <a:gd name="connsiteX0" fmla="*/ 405418 w 1213945"/>
                  <a:gd name="connsiteY0" fmla="*/ 0 h 1674351"/>
                  <a:gd name="connsiteX1" fmla="*/ 756745 w 1213945"/>
                  <a:gd name="connsiteY1" fmla="*/ 145096 h 1674351"/>
                  <a:gd name="connsiteX2" fmla="*/ 835573 w 1213945"/>
                  <a:gd name="connsiteY2" fmla="*/ 271220 h 1674351"/>
                  <a:gd name="connsiteX3" fmla="*/ 851338 w 1213945"/>
                  <a:gd name="connsiteY3" fmla="*/ 350048 h 1674351"/>
                  <a:gd name="connsiteX4" fmla="*/ 867104 w 1213945"/>
                  <a:gd name="connsiteY4" fmla="*/ 444641 h 1674351"/>
                  <a:gd name="connsiteX5" fmla="*/ 898635 w 1213945"/>
                  <a:gd name="connsiteY5" fmla="*/ 539234 h 1674351"/>
                  <a:gd name="connsiteX6" fmla="*/ 945931 w 1213945"/>
                  <a:gd name="connsiteY6" fmla="*/ 570765 h 1674351"/>
                  <a:gd name="connsiteX7" fmla="*/ 961697 w 1213945"/>
                  <a:gd name="connsiteY7" fmla="*/ 618062 h 1674351"/>
                  <a:gd name="connsiteX8" fmla="*/ 1056290 w 1213945"/>
                  <a:gd name="connsiteY8" fmla="*/ 649593 h 1674351"/>
                  <a:gd name="connsiteX9" fmla="*/ 1182414 w 1213945"/>
                  <a:gd name="connsiteY9" fmla="*/ 696889 h 1674351"/>
                  <a:gd name="connsiteX10" fmla="*/ 1166649 w 1213945"/>
                  <a:gd name="connsiteY10" fmla="*/ 791482 h 1674351"/>
                  <a:gd name="connsiteX11" fmla="*/ 1135118 w 1213945"/>
                  <a:gd name="connsiteY11" fmla="*/ 886075 h 1674351"/>
                  <a:gd name="connsiteX12" fmla="*/ 1150883 w 1213945"/>
                  <a:gd name="connsiteY12" fmla="*/ 964903 h 1674351"/>
                  <a:gd name="connsiteX13" fmla="*/ 1182414 w 1213945"/>
                  <a:gd name="connsiteY13" fmla="*/ 1059496 h 1674351"/>
                  <a:gd name="connsiteX14" fmla="*/ 1150883 w 1213945"/>
                  <a:gd name="connsiteY14" fmla="*/ 1106793 h 1674351"/>
                  <a:gd name="connsiteX15" fmla="*/ 1198180 w 1213945"/>
                  <a:gd name="connsiteY15" fmla="*/ 1201386 h 1674351"/>
                  <a:gd name="connsiteX16" fmla="*/ 1213945 w 1213945"/>
                  <a:gd name="connsiteY16" fmla="*/ 1248682 h 1674351"/>
                  <a:gd name="connsiteX17" fmla="*/ 1198180 w 1213945"/>
                  <a:gd name="connsiteY17" fmla="*/ 1311744 h 1674351"/>
                  <a:gd name="connsiteX18" fmla="*/ 1166649 w 1213945"/>
                  <a:gd name="connsiteY18" fmla="*/ 1485165 h 1674351"/>
                  <a:gd name="connsiteX19" fmla="*/ 1150883 w 1213945"/>
                  <a:gd name="connsiteY19" fmla="*/ 1563993 h 1674351"/>
                  <a:gd name="connsiteX20" fmla="*/ 1135118 w 1213945"/>
                  <a:gd name="connsiteY20" fmla="*/ 1627055 h 1674351"/>
                  <a:gd name="connsiteX21" fmla="*/ 1072056 w 1213945"/>
                  <a:gd name="connsiteY21" fmla="*/ 1642820 h 1674351"/>
                  <a:gd name="connsiteX22" fmla="*/ 961697 w 1213945"/>
                  <a:gd name="connsiteY22" fmla="*/ 1658586 h 1674351"/>
                  <a:gd name="connsiteX23" fmla="*/ 914400 w 1213945"/>
                  <a:gd name="connsiteY23" fmla="*/ 1674351 h 1674351"/>
                  <a:gd name="connsiteX24" fmla="*/ 756745 w 1213945"/>
                  <a:gd name="connsiteY24" fmla="*/ 1642820 h 1674351"/>
                  <a:gd name="connsiteX25" fmla="*/ 677918 w 1213945"/>
                  <a:gd name="connsiteY25" fmla="*/ 1627055 h 1674351"/>
                  <a:gd name="connsiteX26" fmla="*/ 504497 w 1213945"/>
                  <a:gd name="connsiteY26" fmla="*/ 1595524 h 1674351"/>
                  <a:gd name="connsiteX27" fmla="*/ 409904 w 1213945"/>
                  <a:gd name="connsiteY27" fmla="*/ 1563993 h 1674351"/>
                  <a:gd name="connsiteX28" fmla="*/ 362607 w 1213945"/>
                  <a:gd name="connsiteY28" fmla="*/ 1548227 h 1674351"/>
                  <a:gd name="connsiteX29" fmla="*/ 299545 w 1213945"/>
                  <a:gd name="connsiteY29" fmla="*/ 1453634 h 1674351"/>
                  <a:gd name="connsiteX30" fmla="*/ 189187 w 1213945"/>
                  <a:gd name="connsiteY30" fmla="*/ 1311744 h 1674351"/>
                  <a:gd name="connsiteX31" fmla="*/ 141890 w 1213945"/>
                  <a:gd name="connsiteY31" fmla="*/ 1169855 h 1674351"/>
                  <a:gd name="connsiteX32" fmla="*/ 126124 w 1213945"/>
                  <a:gd name="connsiteY32" fmla="*/ 1122558 h 1674351"/>
                  <a:gd name="connsiteX33" fmla="*/ 94593 w 1213945"/>
                  <a:gd name="connsiteY33" fmla="*/ 1012200 h 1674351"/>
                  <a:gd name="connsiteX34" fmla="*/ 63062 w 1213945"/>
                  <a:gd name="connsiteY34" fmla="*/ 949137 h 1674351"/>
                  <a:gd name="connsiteX35" fmla="*/ 15766 w 1213945"/>
                  <a:gd name="connsiteY35" fmla="*/ 791482 h 1674351"/>
                  <a:gd name="connsiteX36" fmla="*/ 0 w 1213945"/>
                  <a:gd name="connsiteY36" fmla="*/ 681124 h 1674351"/>
                  <a:gd name="connsiteX37" fmla="*/ 15766 w 1213945"/>
                  <a:gd name="connsiteY37" fmla="*/ 444641 h 1674351"/>
                  <a:gd name="connsiteX38" fmla="*/ 78828 w 1213945"/>
                  <a:gd name="connsiteY38" fmla="*/ 350048 h 1674351"/>
                  <a:gd name="connsiteX39" fmla="*/ 157656 w 1213945"/>
                  <a:gd name="connsiteY39" fmla="*/ 271220 h 1674351"/>
                  <a:gd name="connsiteX40" fmla="*/ 220718 w 1213945"/>
                  <a:gd name="connsiteY40" fmla="*/ 192393 h 1674351"/>
                  <a:gd name="connsiteX41" fmla="*/ 252249 w 1213945"/>
                  <a:gd name="connsiteY41" fmla="*/ 145096 h 1674351"/>
                  <a:gd name="connsiteX42" fmla="*/ 346842 w 1213945"/>
                  <a:gd name="connsiteY42" fmla="*/ 66269 h 1674351"/>
                  <a:gd name="connsiteX43" fmla="*/ 378373 w 1213945"/>
                  <a:gd name="connsiteY43" fmla="*/ 34737 h 1674351"/>
                  <a:gd name="connsiteX44" fmla="*/ 472966 w 1213945"/>
                  <a:gd name="connsiteY44" fmla="*/ 3206 h 1674351"/>
                  <a:gd name="connsiteX45" fmla="*/ 371912 w 1213945"/>
                  <a:gd name="connsiteY45" fmla="*/ 33285 h 1674351"/>
                  <a:gd name="connsiteX46" fmla="*/ 405418 w 1213945"/>
                  <a:gd name="connsiteY46" fmla="*/ 0 h 1674351"/>
                  <a:gd name="connsiteX0" fmla="*/ 371912 w 1213945"/>
                  <a:gd name="connsiteY0" fmla="*/ 30082 h 1671148"/>
                  <a:gd name="connsiteX1" fmla="*/ 756745 w 1213945"/>
                  <a:gd name="connsiteY1" fmla="*/ 141893 h 1671148"/>
                  <a:gd name="connsiteX2" fmla="*/ 835573 w 1213945"/>
                  <a:gd name="connsiteY2" fmla="*/ 268017 h 1671148"/>
                  <a:gd name="connsiteX3" fmla="*/ 851338 w 1213945"/>
                  <a:gd name="connsiteY3" fmla="*/ 346845 h 1671148"/>
                  <a:gd name="connsiteX4" fmla="*/ 867104 w 1213945"/>
                  <a:gd name="connsiteY4" fmla="*/ 441438 h 1671148"/>
                  <a:gd name="connsiteX5" fmla="*/ 898635 w 1213945"/>
                  <a:gd name="connsiteY5" fmla="*/ 536031 h 1671148"/>
                  <a:gd name="connsiteX6" fmla="*/ 945931 w 1213945"/>
                  <a:gd name="connsiteY6" fmla="*/ 567562 h 1671148"/>
                  <a:gd name="connsiteX7" fmla="*/ 961697 w 1213945"/>
                  <a:gd name="connsiteY7" fmla="*/ 614859 h 1671148"/>
                  <a:gd name="connsiteX8" fmla="*/ 1056290 w 1213945"/>
                  <a:gd name="connsiteY8" fmla="*/ 646390 h 1671148"/>
                  <a:gd name="connsiteX9" fmla="*/ 1182414 w 1213945"/>
                  <a:gd name="connsiteY9" fmla="*/ 693686 h 1671148"/>
                  <a:gd name="connsiteX10" fmla="*/ 1166649 w 1213945"/>
                  <a:gd name="connsiteY10" fmla="*/ 788279 h 1671148"/>
                  <a:gd name="connsiteX11" fmla="*/ 1135118 w 1213945"/>
                  <a:gd name="connsiteY11" fmla="*/ 882872 h 1671148"/>
                  <a:gd name="connsiteX12" fmla="*/ 1150883 w 1213945"/>
                  <a:gd name="connsiteY12" fmla="*/ 961700 h 1671148"/>
                  <a:gd name="connsiteX13" fmla="*/ 1182414 w 1213945"/>
                  <a:gd name="connsiteY13" fmla="*/ 1056293 h 1671148"/>
                  <a:gd name="connsiteX14" fmla="*/ 1150883 w 1213945"/>
                  <a:gd name="connsiteY14" fmla="*/ 1103590 h 1671148"/>
                  <a:gd name="connsiteX15" fmla="*/ 1198180 w 1213945"/>
                  <a:gd name="connsiteY15" fmla="*/ 1198183 h 1671148"/>
                  <a:gd name="connsiteX16" fmla="*/ 1213945 w 1213945"/>
                  <a:gd name="connsiteY16" fmla="*/ 1245479 h 1671148"/>
                  <a:gd name="connsiteX17" fmla="*/ 1198180 w 1213945"/>
                  <a:gd name="connsiteY17" fmla="*/ 1308541 h 1671148"/>
                  <a:gd name="connsiteX18" fmla="*/ 1166649 w 1213945"/>
                  <a:gd name="connsiteY18" fmla="*/ 1481962 h 1671148"/>
                  <a:gd name="connsiteX19" fmla="*/ 1150883 w 1213945"/>
                  <a:gd name="connsiteY19" fmla="*/ 1560790 h 1671148"/>
                  <a:gd name="connsiteX20" fmla="*/ 1135118 w 1213945"/>
                  <a:gd name="connsiteY20" fmla="*/ 1623852 h 1671148"/>
                  <a:gd name="connsiteX21" fmla="*/ 1072056 w 1213945"/>
                  <a:gd name="connsiteY21" fmla="*/ 1639617 h 1671148"/>
                  <a:gd name="connsiteX22" fmla="*/ 961697 w 1213945"/>
                  <a:gd name="connsiteY22" fmla="*/ 1655383 h 1671148"/>
                  <a:gd name="connsiteX23" fmla="*/ 914400 w 1213945"/>
                  <a:gd name="connsiteY23" fmla="*/ 1671148 h 1671148"/>
                  <a:gd name="connsiteX24" fmla="*/ 756745 w 1213945"/>
                  <a:gd name="connsiteY24" fmla="*/ 1639617 h 1671148"/>
                  <a:gd name="connsiteX25" fmla="*/ 677918 w 1213945"/>
                  <a:gd name="connsiteY25" fmla="*/ 1623852 h 1671148"/>
                  <a:gd name="connsiteX26" fmla="*/ 504497 w 1213945"/>
                  <a:gd name="connsiteY26" fmla="*/ 1592321 h 1671148"/>
                  <a:gd name="connsiteX27" fmla="*/ 409904 w 1213945"/>
                  <a:gd name="connsiteY27" fmla="*/ 1560790 h 1671148"/>
                  <a:gd name="connsiteX28" fmla="*/ 362607 w 1213945"/>
                  <a:gd name="connsiteY28" fmla="*/ 1545024 h 1671148"/>
                  <a:gd name="connsiteX29" fmla="*/ 299545 w 1213945"/>
                  <a:gd name="connsiteY29" fmla="*/ 1450431 h 1671148"/>
                  <a:gd name="connsiteX30" fmla="*/ 189187 w 1213945"/>
                  <a:gd name="connsiteY30" fmla="*/ 1308541 h 1671148"/>
                  <a:gd name="connsiteX31" fmla="*/ 141890 w 1213945"/>
                  <a:gd name="connsiteY31" fmla="*/ 1166652 h 1671148"/>
                  <a:gd name="connsiteX32" fmla="*/ 126124 w 1213945"/>
                  <a:gd name="connsiteY32" fmla="*/ 1119355 h 1671148"/>
                  <a:gd name="connsiteX33" fmla="*/ 94593 w 1213945"/>
                  <a:gd name="connsiteY33" fmla="*/ 1008997 h 1671148"/>
                  <a:gd name="connsiteX34" fmla="*/ 63062 w 1213945"/>
                  <a:gd name="connsiteY34" fmla="*/ 945934 h 1671148"/>
                  <a:gd name="connsiteX35" fmla="*/ 15766 w 1213945"/>
                  <a:gd name="connsiteY35" fmla="*/ 788279 h 1671148"/>
                  <a:gd name="connsiteX36" fmla="*/ 0 w 1213945"/>
                  <a:gd name="connsiteY36" fmla="*/ 677921 h 1671148"/>
                  <a:gd name="connsiteX37" fmla="*/ 15766 w 1213945"/>
                  <a:gd name="connsiteY37" fmla="*/ 441438 h 1671148"/>
                  <a:gd name="connsiteX38" fmla="*/ 78828 w 1213945"/>
                  <a:gd name="connsiteY38" fmla="*/ 346845 h 1671148"/>
                  <a:gd name="connsiteX39" fmla="*/ 157656 w 1213945"/>
                  <a:gd name="connsiteY39" fmla="*/ 268017 h 1671148"/>
                  <a:gd name="connsiteX40" fmla="*/ 220718 w 1213945"/>
                  <a:gd name="connsiteY40" fmla="*/ 189190 h 1671148"/>
                  <a:gd name="connsiteX41" fmla="*/ 252249 w 1213945"/>
                  <a:gd name="connsiteY41" fmla="*/ 141893 h 1671148"/>
                  <a:gd name="connsiteX42" fmla="*/ 346842 w 1213945"/>
                  <a:gd name="connsiteY42" fmla="*/ 63066 h 1671148"/>
                  <a:gd name="connsiteX43" fmla="*/ 378373 w 1213945"/>
                  <a:gd name="connsiteY43" fmla="*/ 31534 h 1671148"/>
                  <a:gd name="connsiteX44" fmla="*/ 472966 w 1213945"/>
                  <a:gd name="connsiteY44" fmla="*/ 3 h 1671148"/>
                  <a:gd name="connsiteX45" fmla="*/ 371912 w 1213945"/>
                  <a:gd name="connsiteY45" fmla="*/ 30082 h 1671148"/>
                  <a:gd name="connsiteX0" fmla="*/ 371912 w 1213945"/>
                  <a:gd name="connsiteY0" fmla="*/ 9078 h 1650144"/>
                  <a:gd name="connsiteX1" fmla="*/ 756745 w 1213945"/>
                  <a:gd name="connsiteY1" fmla="*/ 120889 h 1650144"/>
                  <a:gd name="connsiteX2" fmla="*/ 835573 w 1213945"/>
                  <a:gd name="connsiteY2" fmla="*/ 247013 h 1650144"/>
                  <a:gd name="connsiteX3" fmla="*/ 851338 w 1213945"/>
                  <a:gd name="connsiteY3" fmla="*/ 325841 h 1650144"/>
                  <a:gd name="connsiteX4" fmla="*/ 867104 w 1213945"/>
                  <a:gd name="connsiteY4" fmla="*/ 420434 h 1650144"/>
                  <a:gd name="connsiteX5" fmla="*/ 898635 w 1213945"/>
                  <a:gd name="connsiteY5" fmla="*/ 515027 h 1650144"/>
                  <a:gd name="connsiteX6" fmla="*/ 945931 w 1213945"/>
                  <a:gd name="connsiteY6" fmla="*/ 546558 h 1650144"/>
                  <a:gd name="connsiteX7" fmla="*/ 961697 w 1213945"/>
                  <a:gd name="connsiteY7" fmla="*/ 593855 h 1650144"/>
                  <a:gd name="connsiteX8" fmla="*/ 1056290 w 1213945"/>
                  <a:gd name="connsiteY8" fmla="*/ 625386 h 1650144"/>
                  <a:gd name="connsiteX9" fmla="*/ 1182414 w 1213945"/>
                  <a:gd name="connsiteY9" fmla="*/ 672682 h 1650144"/>
                  <a:gd name="connsiteX10" fmla="*/ 1166649 w 1213945"/>
                  <a:gd name="connsiteY10" fmla="*/ 767275 h 1650144"/>
                  <a:gd name="connsiteX11" fmla="*/ 1135118 w 1213945"/>
                  <a:gd name="connsiteY11" fmla="*/ 861868 h 1650144"/>
                  <a:gd name="connsiteX12" fmla="*/ 1150883 w 1213945"/>
                  <a:gd name="connsiteY12" fmla="*/ 940696 h 1650144"/>
                  <a:gd name="connsiteX13" fmla="*/ 1182414 w 1213945"/>
                  <a:gd name="connsiteY13" fmla="*/ 1035289 h 1650144"/>
                  <a:gd name="connsiteX14" fmla="*/ 1150883 w 1213945"/>
                  <a:gd name="connsiteY14" fmla="*/ 1082586 h 1650144"/>
                  <a:gd name="connsiteX15" fmla="*/ 1198180 w 1213945"/>
                  <a:gd name="connsiteY15" fmla="*/ 1177179 h 1650144"/>
                  <a:gd name="connsiteX16" fmla="*/ 1213945 w 1213945"/>
                  <a:gd name="connsiteY16" fmla="*/ 1224475 h 1650144"/>
                  <a:gd name="connsiteX17" fmla="*/ 1198180 w 1213945"/>
                  <a:gd name="connsiteY17" fmla="*/ 1287537 h 1650144"/>
                  <a:gd name="connsiteX18" fmla="*/ 1166649 w 1213945"/>
                  <a:gd name="connsiteY18" fmla="*/ 1460958 h 1650144"/>
                  <a:gd name="connsiteX19" fmla="*/ 1150883 w 1213945"/>
                  <a:gd name="connsiteY19" fmla="*/ 1539786 h 1650144"/>
                  <a:gd name="connsiteX20" fmla="*/ 1135118 w 1213945"/>
                  <a:gd name="connsiteY20" fmla="*/ 1602848 h 1650144"/>
                  <a:gd name="connsiteX21" fmla="*/ 1072056 w 1213945"/>
                  <a:gd name="connsiteY21" fmla="*/ 1618613 h 1650144"/>
                  <a:gd name="connsiteX22" fmla="*/ 961697 w 1213945"/>
                  <a:gd name="connsiteY22" fmla="*/ 1634379 h 1650144"/>
                  <a:gd name="connsiteX23" fmla="*/ 914400 w 1213945"/>
                  <a:gd name="connsiteY23" fmla="*/ 1650144 h 1650144"/>
                  <a:gd name="connsiteX24" fmla="*/ 756745 w 1213945"/>
                  <a:gd name="connsiteY24" fmla="*/ 1618613 h 1650144"/>
                  <a:gd name="connsiteX25" fmla="*/ 677918 w 1213945"/>
                  <a:gd name="connsiteY25" fmla="*/ 1602848 h 1650144"/>
                  <a:gd name="connsiteX26" fmla="*/ 504497 w 1213945"/>
                  <a:gd name="connsiteY26" fmla="*/ 1571317 h 1650144"/>
                  <a:gd name="connsiteX27" fmla="*/ 409904 w 1213945"/>
                  <a:gd name="connsiteY27" fmla="*/ 1539786 h 1650144"/>
                  <a:gd name="connsiteX28" fmla="*/ 362607 w 1213945"/>
                  <a:gd name="connsiteY28" fmla="*/ 1524020 h 1650144"/>
                  <a:gd name="connsiteX29" fmla="*/ 299545 w 1213945"/>
                  <a:gd name="connsiteY29" fmla="*/ 1429427 h 1650144"/>
                  <a:gd name="connsiteX30" fmla="*/ 189187 w 1213945"/>
                  <a:gd name="connsiteY30" fmla="*/ 1287537 h 1650144"/>
                  <a:gd name="connsiteX31" fmla="*/ 141890 w 1213945"/>
                  <a:gd name="connsiteY31" fmla="*/ 1145648 h 1650144"/>
                  <a:gd name="connsiteX32" fmla="*/ 126124 w 1213945"/>
                  <a:gd name="connsiteY32" fmla="*/ 1098351 h 1650144"/>
                  <a:gd name="connsiteX33" fmla="*/ 94593 w 1213945"/>
                  <a:gd name="connsiteY33" fmla="*/ 987993 h 1650144"/>
                  <a:gd name="connsiteX34" fmla="*/ 63062 w 1213945"/>
                  <a:gd name="connsiteY34" fmla="*/ 924930 h 1650144"/>
                  <a:gd name="connsiteX35" fmla="*/ 15766 w 1213945"/>
                  <a:gd name="connsiteY35" fmla="*/ 767275 h 1650144"/>
                  <a:gd name="connsiteX36" fmla="*/ 0 w 1213945"/>
                  <a:gd name="connsiteY36" fmla="*/ 656917 h 1650144"/>
                  <a:gd name="connsiteX37" fmla="*/ 15766 w 1213945"/>
                  <a:gd name="connsiteY37" fmla="*/ 420434 h 1650144"/>
                  <a:gd name="connsiteX38" fmla="*/ 78828 w 1213945"/>
                  <a:gd name="connsiteY38" fmla="*/ 325841 h 1650144"/>
                  <a:gd name="connsiteX39" fmla="*/ 157656 w 1213945"/>
                  <a:gd name="connsiteY39" fmla="*/ 247013 h 1650144"/>
                  <a:gd name="connsiteX40" fmla="*/ 220718 w 1213945"/>
                  <a:gd name="connsiteY40" fmla="*/ 168186 h 1650144"/>
                  <a:gd name="connsiteX41" fmla="*/ 252249 w 1213945"/>
                  <a:gd name="connsiteY41" fmla="*/ 120889 h 1650144"/>
                  <a:gd name="connsiteX42" fmla="*/ 346842 w 1213945"/>
                  <a:gd name="connsiteY42" fmla="*/ 42062 h 1650144"/>
                  <a:gd name="connsiteX43" fmla="*/ 378373 w 1213945"/>
                  <a:gd name="connsiteY43" fmla="*/ 10530 h 1650144"/>
                  <a:gd name="connsiteX44" fmla="*/ 371912 w 1213945"/>
                  <a:gd name="connsiteY44" fmla="*/ 9078 h 16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213945" h="1650144">
                    <a:moveTo>
                      <a:pt x="371912" y="9078"/>
                    </a:moveTo>
                    <a:cubicBezTo>
                      <a:pt x="434974" y="27471"/>
                      <a:pt x="679468" y="81233"/>
                      <a:pt x="756745" y="120889"/>
                    </a:cubicBezTo>
                    <a:cubicBezTo>
                      <a:pt x="834022" y="160545"/>
                      <a:pt x="750488" y="190291"/>
                      <a:pt x="835573" y="247013"/>
                    </a:cubicBezTo>
                    <a:cubicBezTo>
                      <a:pt x="840828" y="273289"/>
                      <a:pt x="846545" y="299477"/>
                      <a:pt x="851338" y="325841"/>
                    </a:cubicBezTo>
                    <a:cubicBezTo>
                      <a:pt x="857056" y="357291"/>
                      <a:pt x="859351" y="389422"/>
                      <a:pt x="867104" y="420434"/>
                    </a:cubicBezTo>
                    <a:cubicBezTo>
                      <a:pt x="875165" y="452678"/>
                      <a:pt x="870981" y="496591"/>
                      <a:pt x="898635" y="515027"/>
                    </a:cubicBezTo>
                    <a:lnTo>
                      <a:pt x="945931" y="546558"/>
                    </a:lnTo>
                    <a:cubicBezTo>
                      <a:pt x="951186" y="562324"/>
                      <a:pt x="948174" y="584196"/>
                      <a:pt x="961697" y="593855"/>
                    </a:cubicBezTo>
                    <a:cubicBezTo>
                      <a:pt x="988743" y="613173"/>
                      <a:pt x="1028635" y="606950"/>
                      <a:pt x="1056290" y="625386"/>
                    </a:cubicBezTo>
                    <a:cubicBezTo>
                      <a:pt x="1125883" y="671781"/>
                      <a:pt x="1085007" y="653201"/>
                      <a:pt x="1182414" y="672682"/>
                    </a:cubicBezTo>
                    <a:cubicBezTo>
                      <a:pt x="1177159" y="704213"/>
                      <a:pt x="1174402" y="736263"/>
                      <a:pt x="1166649" y="767275"/>
                    </a:cubicBezTo>
                    <a:cubicBezTo>
                      <a:pt x="1158588" y="799519"/>
                      <a:pt x="1135118" y="861868"/>
                      <a:pt x="1135118" y="861868"/>
                    </a:cubicBezTo>
                    <a:cubicBezTo>
                      <a:pt x="1140373" y="888144"/>
                      <a:pt x="1143833" y="914844"/>
                      <a:pt x="1150883" y="940696"/>
                    </a:cubicBezTo>
                    <a:cubicBezTo>
                      <a:pt x="1159628" y="972761"/>
                      <a:pt x="1182414" y="1035289"/>
                      <a:pt x="1182414" y="1035289"/>
                    </a:cubicBezTo>
                    <a:cubicBezTo>
                      <a:pt x="1171904" y="1051055"/>
                      <a:pt x="1153998" y="1063896"/>
                      <a:pt x="1150883" y="1082586"/>
                    </a:cubicBezTo>
                    <a:cubicBezTo>
                      <a:pt x="1146532" y="1108693"/>
                      <a:pt x="1187200" y="1160709"/>
                      <a:pt x="1198180" y="1177179"/>
                    </a:cubicBezTo>
                    <a:cubicBezTo>
                      <a:pt x="1203435" y="1192944"/>
                      <a:pt x="1213945" y="1207857"/>
                      <a:pt x="1213945" y="1224475"/>
                    </a:cubicBezTo>
                    <a:cubicBezTo>
                      <a:pt x="1213945" y="1246143"/>
                      <a:pt x="1202880" y="1266385"/>
                      <a:pt x="1198180" y="1287537"/>
                    </a:cubicBezTo>
                    <a:cubicBezTo>
                      <a:pt x="1178702" y="1375187"/>
                      <a:pt x="1183768" y="1366801"/>
                      <a:pt x="1166649" y="1460958"/>
                    </a:cubicBezTo>
                    <a:cubicBezTo>
                      <a:pt x="1161856" y="1487322"/>
                      <a:pt x="1156696" y="1513628"/>
                      <a:pt x="1150883" y="1539786"/>
                    </a:cubicBezTo>
                    <a:cubicBezTo>
                      <a:pt x="1146183" y="1560938"/>
                      <a:pt x="1150439" y="1587527"/>
                      <a:pt x="1135118" y="1602848"/>
                    </a:cubicBezTo>
                    <a:cubicBezTo>
                      <a:pt x="1119797" y="1618169"/>
                      <a:pt x="1093374" y="1614737"/>
                      <a:pt x="1072056" y="1618613"/>
                    </a:cubicBezTo>
                    <a:cubicBezTo>
                      <a:pt x="1035496" y="1625260"/>
                      <a:pt x="998483" y="1629124"/>
                      <a:pt x="961697" y="1634379"/>
                    </a:cubicBezTo>
                    <a:cubicBezTo>
                      <a:pt x="945931" y="1639634"/>
                      <a:pt x="931018" y="1650144"/>
                      <a:pt x="914400" y="1650144"/>
                    </a:cubicBezTo>
                    <a:cubicBezTo>
                      <a:pt x="798518" y="1650144"/>
                      <a:pt x="834407" y="1638029"/>
                      <a:pt x="756745" y="1618613"/>
                    </a:cubicBezTo>
                    <a:cubicBezTo>
                      <a:pt x="730749" y="1612114"/>
                      <a:pt x="704076" y="1608661"/>
                      <a:pt x="677918" y="1602848"/>
                    </a:cubicBezTo>
                    <a:cubicBezTo>
                      <a:pt x="544110" y="1573113"/>
                      <a:pt x="695808" y="1598646"/>
                      <a:pt x="504497" y="1571317"/>
                    </a:cubicBezTo>
                    <a:lnTo>
                      <a:pt x="409904" y="1539786"/>
                    </a:lnTo>
                    <a:lnTo>
                      <a:pt x="362607" y="1524020"/>
                    </a:lnTo>
                    <a:cubicBezTo>
                      <a:pt x="341586" y="1492489"/>
                      <a:pt x="326341" y="1456223"/>
                      <a:pt x="299545" y="1429427"/>
                    </a:cubicBezTo>
                    <a:cubicBezTo>
                      <a:pt x="258738" y="1388619"/>
                      <a:pt x="208044" y="1344107"/>
                      <a:pt x="189187" y="1287537"/>
                    </a:cubicBezTo>
                    <a:lnTo>
                      <a:pt x="141890" y="1145648"/>
                    </a:lnTo>
                    <a:cubicBezTo>
                      <a:pt x="136635" y="1129882"/>
                      <a:pt x="130154" y="1114473"/>
                      <a:pt x="126124" y="1098351"/>
                    </a:cubicBezTo>
                    <a:cubicBezTo>
                      <a:pt x="118122" y="1066341"/>
                      <a:pt x="108166" y="1019664"/>
                      <a:pt x="94593" y="987993"/>
                    </a:cubicBezTo>
                    <a:cubicBezTo>
                      <a:pt x="85335" y="966391"/>
                      <a:pt x="71790" y="946751"/>
                      <a:pt x="63062" y="924930"/>
                    </a:cubicBezTo>
                    <a:cubicBezTo>
                      <a:pt x="49348" y="890645"/>
                      <a:pt x="23510" y="809865"/>
                      <a:pt x="15766" y="767275"/>
                    </a:cubicBezTo>
                    <a:cubicBezTo>
                      <a:pt x="9119" y="730715"/>
                      <a:pt x="5255" y="693703"/>
                      <a:pt x="0" y="656917"/>
                    </a:cubicBezTo>
                    <a:cubicBezTo>
                      <a:pt x="5255" y="578089"/>
                      <a:pt x="-2533" y="497288"/>
                      <a:pt x="15766" y="420434"/>
                    </a:cubicBezTo>
                    <a:cubicBezTo>
                      <a:pt x="24543" y="383569"/>
                      <a:pt x="57807" y="357372"/>
                      <a:pt x="78828" y="325841"/>
                    </a:cubicBezTo>
                    <a:cubicBezTo>
                      <a:pt x="120870" y="262778"/>
                      <a:pt x="94593" y="289055"/>
                      <a:pt x="157656" y="247013"/>
                    </a:cubicBezTo>
                    <a:cubicBezTo>
                      <a:pt x="188347" y="154937"/>
                      <a:pt x="149407" y="239497"/>
                      <a:pt x="220718" y="168186"/>
                    </a:cubicBezTo>
                    <a:cubicBezTo>
                      <a:pt x="234116" y="154788"/>
                      <a:pt x="240119" y="135445"/>
                      <a:pt x="252249" y="120889"/>
                    </a:cubicBezTo>
                    <a:cubicBezTo>
                      <a:pt x="308425" y="53477"/>
                      <a:pt x="284834" y="91669"/>
                      <a:pt x="346842" y="42062"/>
                    </a:cubicBezTo>
                    <a:cubicBezTo>
                      <a:pt x="358449" y="32776"/>
                      <a:pt x="374195" y="16027"/>
                      <a:pt x="378373" y="10530"/>
                    </a:cubicBezTo>
                    <a:cubicBezTo>
                      <a:pt x="382551" y="5033"/>
                      <a:pt x="308850" y="-9315"/>
                      <a:pt x="371912" y="9078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BEAC7"/>
                  </a:gs>
                  <a:gs pos="17999">
                    <a:srgbClr val="FEE7F2"/>
                  </a:gs>
                  <a:gs pos="53000">
                    <a:srgbClr val="FBD49C"/>
                  </a:gs>
                  <a:gs pos="100000">
                    <a:srgbClr val="FEE7F2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4" name="Полилиния 283"/>
              <p:cNvSpPr/>
              <p:nvPr/>
            </p:nvSpPr>
            <p:spPr>
              <a:xfrm>
                <a:off x="2916621" y="977462"/>
                <a:ext cx="159389" cy="157655"/>
              </a:xfrm>
              <a:custGeom>
                <a:avLst/>
                <a:gdLst>
                  <a:gd name="connsiteX0" fmla="*/ 0 w 159389"/>
                  <a:gd name="connsiteY0" fmla="*/ 157655 h 157655"/>
                  <a:gd name="connsiteX1" fmla="*/ 78827 w 159389"/>
                  <a:gd name="connsiteY1" fmla="*/ 110359 h 157655"/>
                  <a:gd name="connsiteX2" fmla="*/ 157655 w 159389"/>
                  <a:gd name="connsiteY2" fmla="*/ 31531 h 157655"/>
                  <a:gd name="connsiteX3" fmla="*/ 157655 w 159389"/>
                  <a:gd name="connsiteY3" fmla="*/ 0 h 15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389" h="157655">
                    <a:moveTo>
                      <a:pt x="0" y="157655"/>
                    </a:moveTo>
                    <a:cubicBezTo>
                      <a:pt x="26276" y="141890"/>
                      <a:pt x="52842" y="126599"/>
                      <a:pt x="78827" y="110359"/>
                    </a:cubicBezTo>
                    <a:cubicBezTo>
                      <a:pt x="118067" y="85834"/>
                      <a:pt x="139437" y="77077"/>
                      <a:pt x="157655" y="31531"/>
                    </a:cubicBezTo>
                    <a:cubicBezTo>
                      <a:pt x="161558" y="21772"/>
                      <a:pt x="157655" y="10510"/>
                      <a:pt x="157655" y="0"/>
                    </a:cubicBezTo>
                  </a:path>
                </a:pathLst>
              </a:custGeom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5" name="Полилиния 284"/>
              <p:cNvSpPr/>
              <p:nvPr/>
            </p:nvSpPr>
            <p:spPr>
              <a:xfrm>
                <a:off x="2979683" y="1072055"/>
                <a:ext cx="94600" cy="94593"/>
              </a:xfrm>
              <a:custGeom>
                <a:avLst/>
                <a:gdLst>
                  <a:gd name="connsiteX0" fmla="*/ 0 w 94600"/>
                  <a:gd name="connsiteY0" fmla="*/ 47297 h 94593"/>
                  <a:gd name="connsiteX1" fmla="*/ 78827 w 94600"/>
                  <a:gd name="connsiteY1" fmla="*/ 94593 h 94593"/>
                  <a:gd name="connsiteX2" fmla="*/ 94593 w 94600"/>
                  <a:gd name="connsiteY2" fmla="*/ 47297 h 94593"/>
                  <a:gd name="connsiteX3" fmla="*/ 78827 w 94600"/>
                  <a:gd name="connsiteY3" fmla="*/ 0 h 9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600" h="94593">
                    <a:moveTo>
                      <a:pt x="0" y="47297"/>
                    </a:moveTo>
                    <a:cubicBezTo>
                      <a:pt x="26276" y="63062"/>
                      <a:pt x="48185" y="94593"/>
                      <a:pt x="78827" y="94593"/>
                    </a:cubicBezTo>
                    <a:cubicBezTo>
                      <a:pt x="95445" y="94593"/>
                      <a:pt x="94593" y="63915"/>
                      <a:pt x="94593" y="47297"/>
                    </a:cubicBezTo>
                    <a:cubicBezTo>
                      <a:pt x="94593" y="30678"/>
                      <a:pt x="78827" y="0"/>
                      <a:pt x="78827" y="0"/>
                    </a:cubicBezTo>
                  </a:path>
                </a:pathLst>
              </a:custGeom>
              <a:solidFill>
                <a:schemeClr val="accent1">
                  <a:lumMod val="50000"/>
                </a:schemeClr>
              </a:solidFill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6" name="Полилиния 285"/>
              <p:cNvSpPr/>
              <p:nvPr/>
            </p:nvSpPr>
            <p:spPr>
              <a:xfrm>
                <a:off x="2837793" y="867103"/>
                <a:ext cx="110359" cy="78828"/>
              </a:xfrm>
              <a:custGeom>
                <a:avLst/>
                <a:gdLst>
                  <a:gd name="connsiteX0" fmla="*/ 0 w 110359"/>
                  <a:gd name="connsiteY0" fmla="*/ 78828 h 78828"/>
                  <a:gd name="connsiteX1" fmla="*/ 78828 w 110359"/>
                  <a:gd name="connsiteY1" fmla="*/ 63063 h 78828"/>
                  <a:gd name="connsiteX2" fmla="*/ 94593 w 110359"/>
                  <a:gd name="connsiteY2" fmla="*/ 15766 h 78828"/>
                  <a:gd name="connsiteX3" fmla="*/ 110359 w 110359"/>
                  <a:gd name="connsiteY3" fmla="*/ 0 h 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59" h="78828">
                    <a:moveTo>
                      <a:pt x="0" y="78828"/>
                    </a:moveTo>
                    <a:cubicBezTo>
                      <a:pt x="26276" y="73573"/>
                      <a:pt x="56532" y="77927"/>
                      <a:pt x="78828" y="63063"/>
                    </a:cubicBezTo>
                    <a:cubicBezTo>
                      <a:pt x="92655" y="53845"/>
                      <a:pt x="87161" y="30630"/>
                      <a:pt x="94593" y="15766"/>
                    </a:cubicBezTo>
                    <a:cubicBezTo>
                      <a:pt x="97917" y="9118"/>
                      <a:pt x="105104" y="5255"/>
                      <a:pt x="110359" y="0"/>
                    </a:cubicBezTo>
                  </a:path>
                </a:pathLst>
              </a:custGeom>
              <a:noFill/>
              <a:ln w="57150"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87" name="Полилиния 286"/>
              <p:cNvSpPr/>
              <p:nvPr/>
            </p:nvSpPr>
            <p:spPr>
              <a:xfrm>
                <a:off x="3058510" y="1623848"/>
                <a:ext cx="173421" cy="49177"/>
              </a:xfrm>
              <a:custGeom>
                <a:avLst/>
                <a:gdLst>
                  <a:gd name="connsiteX0" fmla="*/ 173421 w 173421"/>
                  <a:gd name="connsiteY0" fmla="*/ 15766 h 49177"/>
                  <a:gd name="connsiteX1" fmla="*/ 15766 w 173421"/>
                  <a:gd name="connsiteY1" fmla="*/ 31531 h 49177"/>
                  <a:gd name="connsiteX2" fmla="*/ 0 w 173421"/>
                  <a:gd name="connsiteY2" fmla="*/ 0 h 49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21" h="49177">
                    <a:moveTo>
                      <a:pt x="173421" y="15766"/>
                    </a:moveTo>
                    <a:cubicBezTo>
                      <a:pt x="107233" y="42241"/>
                      <a:pt x="86818" y="67057"/>
                      <a:pt x="15766" y="31531"/>
                    </a:cubicBezTo>
                    <a:cubicBezTo>
                      <a:pt x="5256" y="26276"/>
                      <a:pt x="5255" y="10510"/>
                      <a:pt x="0" y="0"/>
                    </a:cubicBezTo>
                  </a:path>
                </a:pathLst>
              </a:custGeom>
              <a:noFill/>
              <a:ln w="5715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88" name="Полилиния 287"/>
            <p:cNvSpPr/>
            <p:nvPr/>
          </p:nvSpPr>
          <p:spPr>
            <a:xfrm>
              <a:off x="-725169" y="1696975"/>
              <a:ext cx="204990" cy="173421"/>
            </a:xfrm>
            <a:custGeom>
              <a:avLst/>
              <a:gdLst>
                <a:gd name="connsiteX0" fmla="*/ 110397 w 204990"/>
                <a:gd name="connsiteY0" fmla="*/ 0 h 173421"/>
                <a:gd name="connsiteX1" fmla="*/ 31569 w 204990"/>
                <a:gd name="connsiteY1" fmla="*/ 15766 h 173421"/>
                <a:gd name="connsiteX2" fmla="*/ 15803 w 204990"/>
                <a:gd name="connsiteY2" fmla="*/ 110359 h 173421"/>
                <a:gd name="connsiteX3" fmla="*/ 47334 w 204990"/>
                <a:gd name="connsiteY3" fmla="*/ 157655 h 173421"/>
                <a:gd name="connsiteX4" fmla="*/ 94631 w 204990"/>
                <a:gd name="connsiteY4" fmla="*/ 173421 h 173421"/>
                <a:gd name="connsiteX5" fmla="*/ 157693 w 204990"/>
                <a:gd name="connsiteY5" fmla="*/ 157655 h 173421"/>
                <a:gd name="connsiteX6" fmla="*/ 204990 w 204990"/>
                <a:gd name="connsiteY6" fmla="*/ 126124 h 17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990" h="173421">
                  <a:moveTo>
                    <a:pt x="110397" y="0"/>
                  </a:moveTo>
                  <a:cubicBezTo>
                    <a:pt x="84121" y="5255"/>
                    <a:pt x="54835" y="2471"/>
                    <a:pt x="31569" y="15766"/>
                  </a:cubicBezTo>
                  <a:cubicBezTo>
                    <a:pt x="-14247" y="41947"/>
                    <a:pt x="-1509" y="75734"/>
                    <a:pt x="15803" y="110359"/>
                  </a:cubicBezTo>
                  <a:cubicBezTo>
                    <a:pt x="24277" y="127306"/>
                    <a:pt x="32538" y="145819"/>
                    <a:pt x="47334" y="157655"/>
                  </a:cubicBezTo>
                  <a:cubicBezTo>
                    <a:pt x="60311" y="168036"/>
                    <a:pt x="78865" y="168166"/>
                    <a:pt x="94631" y="173421"/>
                  </a:cubicBezTo>
                  <a:cubicBezTo>
                    <a:pt x="115652" y="168166"/>
                    <a:pt x="137777" y="166190"/>
                    <a:pt x="157693" y="157655"/>
                  </a:cubicBezTo>
                  <a:cubicBezTo>
                    <a:pt x="175109" y="150191"/>
                    <a:pt x="204990" y="126124"/>
                    <a:pt x="204990" y="12612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571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52" name="Группа 251"/>
          <p:cNvGrpSpPr/>
          <p:nvPr/>
        </p:nvGrpSpPr>
        <p:grpSpPr>
          <a:xfrm>
            <a:off x="716388" y="426761"/>
            <a:ext cx="3468866" cy="7489437"/>
            <a:chOff x="10113613" y="409565"/>
            <a:chExt cx="3468866" cy="7489437"/>
          </a:xfrm>
        </p:grpSpPr>
        <p:sp>
          <p:nvSpPr>
            <p:cNvPr id="253" name="Полилиния 252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5" name="Группа 254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268" name="Полилиния 267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9" name="Полилиния 268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256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57" name="Группа 256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258" name="Полилиния 257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9" name="Полилиния 258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0" name="Полилиния 259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1" name="Полилиния 260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2" name="Полилиния 261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5" name="Полилиния 264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" name="Полилиния 265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67" name="Полилиния 266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sp>
        <p:nvSpPr>
          <p:cNvPr id="168" name="Прямоугольная выноска 167"/>
          <p:cNvSpPr/>
          <p:nvPr/>
        </p:nvSpPr>
        <p:spPr>
          <a:xfrm>
            <a:off x="3051806" y="-95839"/>
            <a:ext cx="5599476" cy="1152128"/>
          </a:xfrm>
          <a:prstGeom prst="wedgeRectCallout">
            <a:avLst>
              <a:gd name="adj1" fmla="val -38852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Внучок</a:t>
            </a:r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 Помоги бабушке</a:t>
            </a:r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ru-RU" sz="24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гулубчик</a:t>
            </a:r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41" name="Группа 240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242" name="Прямоугольник 241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3" name="Прямоугольник 242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4" name="Прямоугольник 243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7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37" name="Группа 236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238" name="Группа 237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240" name="Группа 239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271" name="Рисунок 27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BEBA8EAE-BF5A-486C-A8C5-ECC9F3942E4B}">
                      <a14:imgProps xmlns:a14="http://schemas.microsoft.com/office/drawing/2010/main">
                        <a14:imgLayer r:embed="rId9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272" name="Рисунок 271"/>
                <p:cNvPicPr>
                  <a:picLocks noChangeAspect="1"/>
                </p:cNvPicPr>
                <p:nvPr/>
              </p:nvPicPr>
              <p:blipFill rotWithShape="1">
                <a:blip r:embed="rId10"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270" name="Рисунок 269"/>
              <p:cNvPicPr>
                <a:picLocks noChangeAspect="1"/>
              </p:cNvPicPr>
              <p:nvPr/>
            </p:nvPicPr>
            <p:blipFill rotWithShape="1"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239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839515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954"/>
    </mc:Choice>
    <mc:Fallback>
      <p:transition spd="slow" advTm="2954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9376265" y="-1130361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4" name="Группа 63"/>
          <p:cNvGrpSpPr/>
          <p:nvPr/>
        </p:nvGrpSpPr>
        <p:grpSpPr>
          <a:xfrm rot="1024128">
            <a:off x="7263467" y="4546592"/>
            <a:ext cx="3820398" cy="3399273"/>
            <a:chOff x="-5149080" y="-465784"/>
            <a:chExt cx="3820398" cy="3399273"/>
          </a:xfrm>
        </p:grpSpPr>
        <p:sp>
          <p:nvSpPr>
            <p:cNvPr id="27" name="Полилиния 26"/>
            <p:cNvSpPr/>
            <p:nvPr/>
          </p:nvSpPr>
          <p:spPr>
            <a:xfrm>
              <a:off x="-1476672" y="1806581"/>
              <a:ext cx="147990" cy="142001"/>
            </a:xfrm>
            <a:custGeom>
              <a:avLst/>
              <a:gdLst>
                <a:gd name="connsiteX0" fmla="*/ 98612 w 147990"/>
                <a:gd name="connsiteY0" fmla="*/ 111 h 142001"/>
                <a:gd name="connsiteX1" fmla="*/ 19784 w 147990"/>
                <a:gd name="connsiteY1" fmla="*/ 63173 h 142001"/>
                <a:gd name="connsiteX2" fmla="*/ 4018 w 147990"/>
                <a:gd name="connsiteY2" fmla="*/ 110470 h 142001"/>
                <a:gd name="connsiteX3" fmla="*/ 98612 w 147990"/>
                <a:gd name="connsiteY3" fmla="*/ 142001 h 142001"/>
                <a:gd name="connsiteX4" fmla="*/ 145908 w 147990"/>
                <a:gd name="connsiteY4" fmla="*/ 126235 h 142001"/>
                <a:gd name="connsiteX5" fmla="*/ 130143 w 147990"/>
                <a:gd name="connsiteY5" fmla="*/ 47408 h 142001"/>
                <a:gd name="connsiteX6" fmla="*/ 98612 w 147990"/>
                <a:gd name="connsiteY6" fmla="*/ 111 h 14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90" h="142001">
                  <a:moveTo>
                    <a:pt x="98612" y="111"/>
                  </a:moveTo>
                  <a:cubicBezTo>
                    <a:pt x="80219" y="2738"/>
                    <a:pt x="41683" y="37624"/>
                    <a:pt x="19784" y="63173"/>
                  </a:cubicBezTo>
                  <a:cubicBezTo>
                    <a:pt x="8969" y="75791"/>
                    <a:pt x="-7733" y="98719"/>
                    <a:pt x="4018" y="110470"/>
                  </a:cubicBezTo>
                  <a:cubicBezTo>
                    <a:pt x="27520" y="133972"/>
                    <a:pt x="98612" y="142001"/>
                    <a:pt x="98612" y="142001"/>
                  </a:cubicBezTo>
                  <a:cubicBezTo>
                    <a:pt x="114377" y="136746"/>
                    <a:pt x="140653" y="142000"/>
                    <a:pt x="145908" y="126235"/>
                  </a:cubicBezTo>
                  <a:cubicBezTo>
                    <a:pt x="154382" y="100814"/>
                    <a:pt x="134548" y="73839"/>
                    <a:pt x="130143" y="47408"/>
                  </a:cubicBezTo>
                  <a:cubicBezTo>
                    <a:pt x="129279" y="42224"/>
                    <a:pt x="117005" y="-2516"/>
                    <a:pt x="98612" y="11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6" name="Группа 75"/>
            <p:cNvGrpSpPr/>
            <p:nvPr/>
          </p:nvGrpSpPr>
          <p:grpSpPr>
            <a:xfrm>
              <a:off x="-5149080" y="-465784"/>
              <a:ext cx="3341848" cy="3399273"/>
              <a:chOff x="755576" y="3969060"/>
              <a:chExt cx="3816424" cy="3837803"/>
            </a:xfrm>
          </p:grpSpPr>
          <p:sp>
            <p:nvSpPr>
              <p:cNvPr id="77" name="Прямоугольник 76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Прямоугольник 77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9" name="Прямоугольник 78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83" name="Группа 82"/>
          <p:cNvGrpSpPr/>
          <p:nvPr/>
        </p:nvGrpSpPr>
        <p:grpSpPr>
          <a:xfrm rot="507861">
            <a:off x="9609656" y="1815757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6" name="Группа 135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37" name="Группа 136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4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45" name="Группа 14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46" name="Прямоугольник 14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47" name="Прямоугольник 14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48" name="Прямоугольник 14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49" name="Прямоугольник 14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0" name="Полилиния 14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1" name="Овал 15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2" name="Прямоугольник 15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3" name="Прямоугольник 15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4" name="Прямоугольник 15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55" name="Прямоугольник 15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56" name="Группа 15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64" name="Прямоугольник 16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65" name="Полилиния 16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57" name="TextBox 15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58" name="Управляющая кнопка: справка 15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59" name="Группа 15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60" name="Группа 15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62" name="Прямоугольник 16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63" name="Равнобедренный треугольник 16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61" name="TextBox 16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38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Прямоугольник 13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0" name="Прямоугольник 13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1" name="Прямоугольник 14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2" name="Управляющая кнопка: документ 14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Равнобедренный треугольник 14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0" name="Группа 79"/>
          <p:cNvGrpSpPr/>
          <p:nvPr/>
        </p:nvGrpSpPr>
        <p:grpSpPr>
          <a:xfrm>
            <a:off x="490268" y="391034"/>
            <a:ext cx="5044093" cy="7942782"/>
            <a:chOff x="490268" y="391034"/>
            <a:chExt cx="5044093" cy="7942782"/>
          </a:xfrm>
        </p:grpSpPr>
        <p:sp>
          <p:nvSpPr>
            <p:cNvPr id="66" name="Прямоугольник 65"/>
            <p:cNvSpPr/>
            <p:nvPr/>
          </p:nvSpPr>
          <p:spPr>
            <a:xfrm>
              <a:off x="547913" y="4223138"/>
              <a:ext cx="4986448" cy="29022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>
              <a:off x="490268" y="4135753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>
              <a:off x="4038500" y="3975488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20117183">
              <a:off x="3583956" y="3002463"/>
              <a:ext cx="953218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" name="Полилиния 1"/>
            <p:cNvSpPr/>
            <p:nvPr/>
          </p:nvSpPr>
          <p:spPr>
            <a:xfrm rot="21423588">
              <a:off x="2119854" y="547635"/>
              <a:ext cx="121394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2" name="Группа 31"/>
            <p:cNvGrpSpPr/>
            <p:nvPr/>
          </p:nvGrpSpPr>
          <p:grpSpPr>
            <a:xfrm>
              <a:off x="759536" y="391034"/>
              <a:ext cx="3468866" cy="7489437"/>
              <a:chOff x="10113613" y="409565"/>
              <a:chExt cx="3468866" cy="7489437"/>
            </a:xfrm>
          </p:grpSpPr>
          <p:sp>
            <p:nvSpPr>
              <p:cNvPr id="29" name="Полилиния 28"/>
              <p:cNvSpPr/>
              <p:nvPr/>
            </p:nvSpPr>
            <p:spPr>
              <a:xfrm rot="740706" flipH="1">
                <a:off x="10113613" y="2870316"/>
                <a:ext cx="953218" cy="1616375"/>
              </a:xfrm>
              <a:custGeom>
                <a:avLst/>
                <a:gdLst>
                  <a:gd name="connsiteX0" fmla="*/ 3492 w 1108392"/>
                  <a:gd name="connsiteY0" fmla="*/ 495300 h 1543050"/>
                  <a:gd name="connsiteX1" fmla="*/ 117792 w 1108392"/>
                  <a:gd name="connsiteY1" fmla="*/ 704850 h 1543050"/>
                  <a:gd name="connsiteX2" fmla="*/ 155892 w 1108392"/>
                  <a:gd name="connsiteY2" fmla="*/ 762000 h 1543050"/>
                  <a:gd name="connsiteX3" fmla="*/ 213042 w 1108392"/>
                  <a:gd name="connsiteY3" fmla="*/ 819150 h 1543050"/>
                  <a:gd name="connsiteX4" fmla="*/ 251142 w 1108392"/>
                  <a:gd name="connsiteY4" fmla="*/ 895350 h 1543050"/>
                  <a:gd name="connsiteX5" fmla="*/ 308292 w 1108392"/>
                  <a:gd name="connsiteY5" fmla="*/ 952500 h 1543050"/>
                  <a:gd name="connsiteX6" fmla="*/ 403542 w 1108392"/>
                  <a:gd name="connsiteY6" fmla="*/ 1066800 h 1543050"/>
                  <a:gd name="connsiteX7" fmla="*/ 460692 w 1108392"/>
                  <a:gd name="connsiteY7" fmla="*/ 1181100 h 1543050"/>
                  <a:gd name="connsiteX8" fmla="*/ 517842 w 1108392"/>
                  <a:gd name="connsiteY8" fmla="*/ 1238250 h 1543050"/>
                  <a:gd name="connsiteX9" fmla="*/ 594042 w 1108392"/>
                  <a:gd name="connsiteY9" fmla="*/ 1352550 h 1543050"/>
                  <a:gd name="connsiteX10" fmla="*/ 708342 w 1108392"/>
                  <a:gd name="connsiteY10" fmla="*/ 1447800 h 1543050"/>
                  <a:gd name="connsiteX11" fmla="*/ 879792 w 1108392"/>
                  <a:gd name="connsiteY11" fmla="*/ 1524000 h 1543050"/>
                  <a:gd name="connsiteX12" fmla="*/ 936942 w 1108392"/>
                  <a:gd name="connsiteY12" fmla="*/ 1543050 h 1543050"/>
                  <a:gd name="connsiteX13" fmla="*/ 1051242 w 1108392"/>
                  <a:gd name="connsiteY13" fmla="*/ 1524000 h 1543050"/>
                  <a:gd name="connsiteX14" fmla="*/ 1108392 w 1108392"/>
                  <a:gd name="connsiteY14" fmla="*/ 1409700 h 1543050"/>
                  <a:gd name="connsiteX15" fmla="*/ 1089342 w 1108392"/>
                  <a:gd name="connsiteY15" fmla="*/ 1143000 h 1543050"/>
                  <a:gd name="connsiteX16" fmla="*/ 1032192 w 1108392"/>
                  <a:gd name="connsiteY16" fmla="*/ 1028700 h 1543050"/>
                  <a:gd name="connsiteX17" fmla="*/ 994092 w 1108392"/>
                  <a:gd name="connsiteY17" fmla="*/ 914400 h 1543050"/>
                  <a:gd name="connsiteX18" fmla="*/ 955992 w 1108392"/>
                  <a:gd name="connsiteY18" fmla="*/ 800100 h 1543050"/>
                  <a:gd name="connsiteX19" fmla="*/ 936942 w 1108392"/>
                  <a:gd name="connsiteY19" fmla="*/ 742950 h 1543050"/>
                  <a:gd name="connsiteX20" fmla="*/ 898842 w 1108392"/>
                  <a:gd name="connsiteY20" fmla="*/ 685800 h 1543050"/>
                  <a:gd name="connsiteX21" fmla="*/ 860742 w 1108392"/>
                  <a:gd name="connsiteY21" fmla="*/ 571500 h 1543050"/>
                  <a:gd name="connsiteX22" fmla="*/ 822642 w 1108392"/>
                  <a:gd name="connsiteY22" fmla="*/ 514350 h 1543050"/>
                  <a:gd name="connsiteX23" fmla="*/ 784542 w 1108392"/>
                  <a:gd name="connsiteY23" fmla="*/ 400050 h 1543050"/>
                  <a:gd name="connsiteX24" fmla="*/ 765492 w 1108392"/>
                  <a:gd name="connsiteY24" fmla="*/ 342900 h 1543050"/>
                  <a:gd name="connsiteX25" fmla="*/ 574992 w 1108392"/>
                  <a:gd name="connsiteY25" fmla="*/ 114300 h 1543050"/>
                  <a:gd name="connsiteX26" fmla="*/ 460692 w 1108392"/>
                  <a:gd name="connsiteY26" fmla="*/ 38100 h 1543050"/>
                  <a:gd name="connsiteX27" fmla="*/ 346392 w 1108392"/>
                  <a:gd name="connsiteY27" fmla="*/ 0 h 1543050"/>
                  <a:gd name="connsiteX28" fmla="*/ 270192 w 1108392"/>
                  <a:gd name="connsiteY28" fmla="*/ 19050 h 1543050"/>
                  <a:gd name="connsiteX29" fmla="*/ 213042 w 1108392"/>
                  <a:gd name="connsiteY29" fmla="*/ 76200 h 1543050"/>
                  <a:gd name="connsiteX30" fmla="*/ 155892 w 1108392"/>
                  <a:gd name="connsiteY30" fmla="*/ 114300 h 1543050"/>
                  <a:gd name="connsiteX31" fmla="*/ 117792 w 1108392"/>
                  <a:gd name="connsiteY31" fmla="*/ 171450 h 1543050"/>
                  <a:gd name="connsiteX32" fmla="*/ 98742 w 1108392"/>
                  <a:gd name="connsiteY32" fmla="*/ 228600 h 1543050"/>
                  <a:gd name="connsiteX33" fmla="*/ 41592 w 1108392"/>
                  <a:gd name="connsiteY33" fmla="*/ 266700 h 1543050"/>
                  <a:gd name="connsiteX34" fmla="*/ 22542 w 1108392"/>
                  <a:gd name="connsiteY34" fmla="*/ 495300 h 1543050"/>
                  <a:gd name="connsiteX35" fmla="*/ 79692 w 1108392"/>
                  <a:gd name="connsiteY35" fmla="*/ 533400 h 154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08392" h="1543050">
                    <a:moveTo>
                      <a:pt x="3492" y="495300"/>
                    </a:moveTo>
                    <a:cubicBezTo>
                      <a:pt x="58598" y="633065"/>
                      <a:pt x="22624" y="562097"/>
                      <a:pt x="117792" y="704850"/>
                    </a:cubicBezTo>
                    <a:cubicBezTo>
                      <a:pt x="130492" y="723900"/>
                      <a:pt x="139703" y="745811"/>
                      <a:pt x="155892" y="762000"/>
                    </a:cubicBezTo>
                    <a:cubicBezTo>
                      <a:pt x="174942" y="781050"/>
                      <a:pt x="197383" y="797227"/>
                      <a:pt x="213042" y="819150"/>
                    </a:cubicBezTo>
                    <a:cubicBezTo>
                      <a:pt x="229548" y="842258"/>
                      <a:pt x="234636" y="872242"/>
                      <a:pt x="251142" y="895350"/>
                    </a:cubicBezTo>
                    <a:cubicBezTo>
                      <a:pt x="266801" y="917273"/>
                      <a:pt x="291045" y="931804"/>
                      <a:pt x="308292" y="952500"/>
                    </a:cubicBezTo>
                    <a:cubicBezTo>
                      <a:pt x="440902" y="1111632"/>
                      <a:pt x="236577" y="899835"/>
                      <a:pt x="403542" y="1066800"/>
                    </a:cubicBezTo>
                    <a:cubicBezTo>
                      <a:pt x="422635" y="1124078"/>
                      <a:pt x="419660" y="1131861"/>
                      <a:pt x="460692" y="1181100"/>
                    </a:cubicBezTo>
                    <a:cubicBezTo>
                      <a:pt x="477939" y="1201796"/>
                      <a:pt x="501302" y="1216984"/>
                      <a:pt x="517842" y="1238250"/>
                    </a:cubicBezTo>
                    <a:cubicBezTo>
                      <a:pt x="545955" y="1274395"/>
                      <a:pt x="555942" y="1327150"/>
                      <a:pt x="594042" y="1352550"/>
                    </a:cubicBezTo>
                    <a:cubicBezTo>
                      <a:pt x="735935" y="1447145"/>
                      <a:pt x="561663" y="1325568"/>
                      <a:pt x="708342" y="1447800"/>
                    </a:cubicBezTo>
                    <a:cubicBezTo>
                      <a:pt x="768719" y="1498114"/>
                      <a:pt x="796726" y="1496311"/>
                      <a:pt x="879792" y="1524000"/>
                    </a:cubicBezTo>
                    <a:lnTo>
                      <a:pt x="936942" y="1543050"/>
                    </a:lnTo>
                    <a:cubicBezTo>
                      <a:pt x="975042" y="1536700"/>
                      <a:pt x="1016694" y="1541274"/>
                      <a:pt x="1051242" y="1524000"/>
                    </a:cubicBezTo>
                    <a:cubicBezTo>
                      <a:pt x="1080785" y="1509228"/>
                      <a:pt x="1099376" y="1436748"/>
                      <a:pt x="1108392" y="1409700"/>
                    </a:cubicBezTo>
                    <a:cubicBezTo>
                      <a:pt x="1102042" y="1320800"/>
                      <a:pt x="1099756" y="1231516"/>
                      <a:pt x="1089342" y="1143000"/>
                    </a:cubicBezTo>
                    <a:cubicBezTo>
                      <a:pt x="1081005" y="1072135"/>
                      <a:pt x="1060961" y="1093430"/>
                      <a:pt x="1032192" y="1028700"/>
                    </a:cubicBezTo>
                    <a:cubicBezTo>
                      <a:pt x="1015881" y="992000"/>
                      <a:pt x="1006792" y="952500"/>
                      <a:pt x="994092" y="914400"/>
                    </a:cubicBezTo>
                    <a:lnTo>
                      <a:pt x="955992" y="800100"/>
                    </a:lnTo>
                    <a:cubicBezTo>
                      <a:pt x="949642" y="781050"/>
                      <a:pt x="948081" y="759658"/>
                      <a:pt x="936942" y="742950"/>
                    </a:cubicBezTo>
                    <a:cubicBezTo>
                      <a:pt x="924242" y="723900"/>
                      <a:pt x="908141" y="706722"/>
                      <a:pt x="898842" y="685800"/>
                    </a:cubicBezTo>
                    <a:cubicBezTo>
                      <a:pt x="882531" y="649100"/>
                      <a:pt x="883019" y="604916"/>
                      <a:pt x="860742" y="571500"/>
                    </a:cubicBezTo>
                    <a:cubicBezTo>
                      <a:pt x="848042" y="552450"/>
                      <a:pt x="831941" y="535272"/>
                      <a:pt x="822642" y="514350"/>
                    </a:cubicBezTo>
                    <a:cubicBezTo>
                      <a:pt x="806331" y="477650"/>
                      <a:pt x="797242" y="438150"/>
                      <a:pt x="784542" y="400050"/>
                    </a:cubicBezTo>
                    <a:cubicBezTo>
                      <a:pt x="778192" y="381000"/>
                      <a:pt x="776631" y="359608"/>
                      <a:pt x="765492" y="342900"/>
                    </a:cubicBezTo>
                    <a:cubicBezTo>
                      <a:pt x="709265" y="258560"/>
                      <a:pt x="662999" y="172972"/>
                      <a:pt x="574992" y="114300"/>
                    </a:cubicBezTo>
                    <a:cubicBezTo>
                      <a:pt x="536892" y="88900"/>
                      <a:pt x="504133" y="52580"/>
                      <a:pt x="460692" y="38100"/>
                    </a:cubicBezTo>
                    <a:lnTo>
                      <a:pt x="346392" y="0"/>
                    </a:lnTo>
                    <a:cubicBezTo>
                      <a:pt x="320992" y="6350"/>
                      <a:pt x="292924" y="6060"/>
                      <a:pt x="270192" y="19050"/>
                    </a:cubicBezTo>
                    <a:cubicBezTo>
                      <a:pt x="246801" y="32416"/>
                      <a:pt x="233738" y="58953"/>
                      <a:pt x="213042" y="76200"/>
                    </a:cubicBezTo>
                    <a:cubicBezTo>
                      <a:pt x="195453" y="90857"/>
                      <a:pt x="174942" y="101600"/>
                      <a:pt x="155892" y="114300"/>
                    </a:cubicBezTo>
                    <a:cubicBezTo>
                      <a:pt x="143192" y="133350"/>
                      <a:pt x="128031" y="150972"/>
                      <a:pt x="117792" y="171450"/>
                    </a:cubicBezTo>
                    <a:cubicBezTo>
                      <a:pt x="108812" y="189411"/>
                      <a:pt x="111286" y="212920"/>
                      <a:pt x="98742" y="228600"/>
                    </a:cubicBezTo>
                    <a:cubicBezTo>
                      <a:pt x="84439" y="246478"/>
                      <a:pt x="60642" y="254000"/>
                      <a:pt x="41592" y="266700"/>
                    </a:cubicBezTo>
                    <a:cubicBezTo>
                      <a:pt x="15142" y="346050"/>
                      <a:pt x="-26063" y="410242"/>
                      <a:pt x="22542" y="495300"/>
                    </a:cubicBezTo>
                    <a:cubicBezTo>
                      <a:pt x="85716" y="605855"/>
                      <a:pt x="79692" y="465968"/>
                      <a:pt x="79692" y="533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17999">
                    <a:srgbClr val="FEE7F2"/>
                  </a:gs>
                  <a:gs pos="100000">
                    <a:srgbClr val="FBD49C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" name="Полилиния 13"/>
              <p:cNvSpPr/>
              <p:nvPr/>
            </p:nvSpPr>
            <p:spPr>
              <a:xfrm>
                <a:off x="11164964" y="1812320"/>
                <a:ext cx="1310642" cy="1081821"/>
              </a:xfrm>
              <a:custGeom>
                <a:avLst/>
                <a:gdLst>
                  <a:gd name="connsiteX0" fmla="*/ 133350 w 1524000"/>
                  <a:gd name="connsiteY0" fmla="*/ 95250 h 1219200"/>
                  <a:gd name="connsiteX1" fmla="*/ 171450 w 1524000"/>
                  <a:gd name="connsiteY1" fmla="*/ 266700 h 1219200"/>
                  <a:gd name="connsiteX2" fmla="*/ 190500 w 1524000"/>
                  <a:gd name="connsiteY2" fmla="*/ 323850 h 1219200"/>
                  <a:gd name="connsiteX3" fmla="*/ 228600 w 1524000"/>
                  <a:gd name="connsiteY3" fmla="*/ 381000 h 1219200"/>
                  <a:gd name="connsiteX4" fmla="*/ 209550 w 1524000"/>
                  <a:gd name="connsiteY4" fmla="*/ 609600 h 1219200"/>
                  <a:gd name="connsiteX5" fmla="*/ 133350 w 1524000"/>
                  <a:gd name="connsiteY5" fmla="*/ 781050 h 1219200"/>
                  <a:gd name="connsiteX6" fmla="*/ 76200 w 1524000"/>
                  <a:gd name="connsiteY6" fmla="*/ 838200 h 1219200"/>
                  <a:gd name="connsiteX7" fmla="*/ 0 w 1524000"/>
                  <a:gd name="connsiteY7" fmla="*/ 952500 h 1219200"/>
                  <a:gd name="connsiteX8" fmla="*/ 57150 w 1524000"/>
                  <a:gd name="connsiteY8" fmla="*/ 990600 h 1219200"/>
                  <a:gd name="connsiteX9" fmla="*/ 95250 w 1524000"/>
                  <a:gd name="connsiteY9" fmla="*/ 1047750 h 1219200"/>
                  <a:gd name="connsiteX10" fmla="*/ 152400 w 1524000"/>
                  <a:gd name="connsiteY10" fmla="*/ 1066800 h 1219200"/>
                  <a:gd name="connsiteX11" fmla="*/ 190500 w 1524000"/>
                  <a:gd name="connsiteY11" fmla="*/ 1123950 h 1219200"/>
                  <a:gd name="connsiteX12" fmla="*/ 247650 w 1524000"/>
                  <a:gd name="connsiteY12" fmla="*/ 1143000 h 1219200"/>
                  <a:gd name="connsiteX13" fmla="*/ 400050 w 1524000"/>
                  <a:gd name="connsiteY13" fmla="*/ 1181100 h 1219200"/>
                  <a:gd name="connsiteX14" fmla="*/ 685800 w 1524000"/>
                  <a:gd name="connsiteY14" fmla="*/ 1219200 h 1219200"/>
                  <a:gd name="connsiteX15" fmla="*/ 1162050 w 1524000"/>
                  <a:gd name="connsiteY15" fmla="*/ 1200150 h 1219200"/>
                  <a:gd name="connsiteX16" fmla="*/ 1219200 w 1524000"/>
                  <a:gd name="connsiteY16" fmla="*/ 1181100 h 1219200"/>
                  <a:gd name="connsiteX17" fmla="*/ 1352550 w 1524000"/>
                  <a:gd name="connsiteY17" fmla="*/ 1104900 h 1219200"/>
                  <a:gd name="connsiteX18" fmla="*/ 1409700 w 1524000"/>
                  <a:gd name="connsiteY18" fmla="*/ 1085850 h 1219200"/>
                  <a:gd name="connsiteX19" fmla="*/ 1447800 w 1524000"/>
                  <a:gd name="connsiteY19" fmla="*/ 1028700 h 1219200"/>
                  <a:gd name="connsiteX20" fmla="*/ 1524000 w 1524000"/>
                  <a:gd name="connsiteY20" fmla="*/ 952500 h 1219200"/>
                  <a:gd name="connsiteX21" fmla="*/ 1447800 w 1524000"/>
                  <a:gd name="connsiteY21" fmla="*/ 781050 h 1219200"/>
                  <a:gd name="connsiteX22" fmla="*/ 1390650 w 1524000"/>
                  <a:gd name="connsiteY22" fmla="*/ 742950 h 1219200"/>
                  <a:gd name="connsiteX23" fmla="*/ 1314450 w 1524000"/>
                  <a:gd name="connsiteY23" fmla="*/ 628650 h 1219200"/>
                  <a:gd name="connsiteX24" fmla="*/ 1295400 w 1524000"/>
                  <a:gd name="connsiteY24" fmla="*/ 571500 h 1219200"/>
                  <a:gd name="connsiteX25" fmla="*/ 1257300 w 1524000"/>
                  <a:gd name="connsiteY25" fmla="*/ 514350 h 1219200"/>
                  <a:gd name="connsiteX26" fmla="*/ 1238250 w 1524000"/>
                  <a:gd name="connsiteY26" fmla="*/ 304800 h 1219200"/>
                  <a:gd name="connsiteX27" fmla="*/ 1219200 w 1524000"/>
                  <a:gd name="connsiteY27" fmla="*/ 152400 h 1219200"/>
                  <a:gd name="connsiteX28" fmla="*/ 1104900 w 1524000"/>
                  <a:gd name="connsiteY28" fmla="*/ 114300 h 1219200"/>
                  <a:gd name="connsiteX29" fmla="*/ 1047750 w 1524000"/>
                  <a:gd name="connsiteY29" fmla="*/ 95250 h 1219200"/>
                  <a:gd name="connsiteX30" fmla="*/ 723900 w 1524000"/>
                  <a:gd name="connsiteY30" fmla="*/ 57150 h 1219200"/>
                  <a:gd name="connsiteX31" fmla="*/ 495300 w 1524000"/>
                  <a:gd name="connsiteY31" fmla="*/ 0 h 1219200"/>
                  <a:gd name="connsiteX32" fmla="*/ 171450 w 1524000"/>
                  <a:gd name="connsiteY32" fmla="*/ 19050 h 1219200"/>
                  <a:gd name="connsiteX33" fmla="*/ 114300 w 1524000"/>
                  <a:gd name="connsiteY33" fmla="*/ 38100 h 1219200"/>
                  <a:gd name="connsiteX34" fmla="*/ 76200 w 1524000"/>
                  <a:gd name="connsiteY34" fmla="*/ 95250 h 1219200"/>
                  <a:gd name="connsiteX35" fmla="*/ 190500 w 1524000"/>
                  <a:gd name="connsiteY35" fmla="*/ 1524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24000" h="1219200">
                    <a:moveTo>
                      <a:pt x="133350" y="95250"/>
                    </a:moveTo>
                    <a:cubicBezTo>
                      <a:pt x="146444" y="160722"/>
                      <a:pt x="153515" y="203926"/>
                      <a:pt x="171450" y="266700"/>
                    </a:cubicBezTo>
                    <a:cubicBezTo>
                      <a:pt x="176967" y="286008"/>
                      <a:pt x="181520" y="305889"/>
                      <a:pt x="190500" y="323850"/>
                    </a:cubicBezTo>
                    <a:cubicBezTo>
                      <a:pt x="200739" y="344328"/>
                      <a:pt x="215900" y="361950"/>
                      <a:pt x="228600" y="381000"/>
                    </a:cubicBezTo>
                    <a:cubicBezTo>
                      <a:pt x="222250" y="457200"/>
                      <a:pt x="222121" y="534176"/>
                      <a:pt x="209550" y="609600"/>
                    </a:cubicBezTo>
                    <a:cubicBezTo>
                      <a:pt x="199167" y="671899"/>
                      <a:pt x="173799" y="732511"/>
                      <a:pt x="133350" y="781050"/>
                    </a:cubicBezTo>
                    <a:cubicBezTo>
                      <a:pt x="116103" y="801746"/>
                      <a:pt x="92740" y="816934"/>
                      <a:pt x="76200" y="838200"/>
                    </a:cubicBezTo>
                    <a:cubicBezTo>
                      <a:pt x="48087" y="874345"/>
                      <a:pt x="0" y="952500"/>
                      <a:pt x="0" y="952500"/>
                    </a:cubicBezTo>
                    <a:cubicBezTo>
                      <a:pt x="19050" y="965200"/>
                      <a:pt x="40961" y="974411"/>
                      <a:pt x="57150" y="990600"/>
                    </a:cubicBezTo>
                    <a:cubicBezTo>
                      <a:pt x="73339" y="1006789"/>
                      <a:pt x="77372" y="1033447"/>
                      <a:pt x="95250" y="1047750"/>
                    </a:cubicBezTo>
                    <a:cubicBezTo>
                      <a:pt x="110930" y="1060294"/>
                      <a:pt x="133350" y="1060450"/>
                      <a:pt x="152400" y="1066800"/>
                    </a:cubicBezTo>
                    <a:cubicBezTo>
                      <a:pt x="165100" y="1085850"/>
                      <a:pt x="172622" y="1109647"/>
                      <a:pt x="190500" y="1123950"/>
                    </a:cubicBezTo>
                    <a:cubicBezTo>
                      <a:pt x="206180" y="1136494"/>
                      <a:pt x="228277" y="1137716"/>
                      <a:pt x="247650" y="1143000"/>
                    </a:cubicBezTo>
                    <a:cubicBezTo>
                      <a:pt x="298168" y="1156778"/>
                      <a:pt x="348091" y="1174605"/>
                      <a:pt x="400050" y="1181100"/>
                    </a:cubicBezTo>
                    <a:cubicBezTo>
                      <a:pt x="597005" y="1205719"/>
                      <a:pt x="501769" y="1192910"/>
                      <a:pt x="685800" y="1219200"/>
                    </a:cubicBezTo>
                    <a:cubicBezTo>
                      <a:pt x="844550" y="1212850"/>
                      <a:pt x="1003577" y="1211470"/>
                      <a:pt x="1162050" y="1200150"/>
                    </a:cubicBezTo>
                    <a:cubicBezTo>
                      <a:pt x="1182079" y="1198719"/>
                      <a:pt x="1200743" y="1189010"/>
                      <a:pt x="1219200" y="1181100"/>
                    </a:cubicBezTo>
                    <a:cubicBezTo>
                      <a:pt x="1452985" y="1080906"/>
                      <a:pt x="1161232" y="1200559"/>
                      <a:pt x="1352550" y="1104900"/>
                    </a:cubicBezTo>
                    <a:cubicBezTo>
                      <a:pt x="1370511" y="1095920"/>
                      <a:pt x="1390650" y="1092200"/>
                      <a:pt x="1409700" y="1085850"/>
                    </a:cubicBezTo>
                    <a:cubicBezTo>
                      <a:pt x="1422400" y="1066800"/>
                      <a:pt x="1429922" y="1043003"/>
                      <a:pt x="1447800" y="1028700"/>
                    </a:cubicBezTo>
                    <a:cubicBezTo>
                      <a:pt x="1540164" y="954809"/>
                      <a:pt x="1482436" y="1077191"/>
                      <a:pt x="1524000" y="952500"/>
                    </a:cubicBezTo>
                    <a:cubicBezTo>
                      <a:pt x="1505137" y="895911"/>
                      <a:pt x="1493083" y="826333"/>
                      <a:pt x="1447800" y="781050"/>
                    </a:cubicBezTo>
                    <a:cubicBezTo>
                      <a:pt x="1431611" y="764861"/>
                      <a:pt x="1409700" y="755650"/>
                      <a:pt x="1390650" y="742950"/>
                    </a:cubicBezTo>
                    <a:cubicBezTo>
                      <a:pt x="1345354" y="607061"/>
                      <a:pt x="1409582" y="771348"/>
                      <a:pt x="1314450" y="628650"/>
                    </a:cubicBezTo>
                    <a:cubicBezTo>
                      <a:pt x="1303311" y="611942"/>
                      <a:pt x="1304380" y="589461"/>
                      <a:pt x="1295400" y="571500"/>
                    </a:cubicBezTo>
                    <a:cubicBezTo>
                      <a:pt x="1285161" y="551022"/>
                      <a:pt x="1270000" y="533400"/>
                      <a:pt x="1257300" y="514350"/>
                    </a:cubicBezTo>
                    <a:cubicBezTo>
                      <a:pt x="1250950" y="444500"/>
                      <a:pt x="1245592" y="374553"/>
                      <a:pt x="1238250" y="304800"/>
                    </a:cubicBezTo>
                    <a:cubicBezTo>
                      <a:pt x="1232891" y="253886"/>
                      <a:pt x="1248559" y="194341"/>
                      <a:pt x="1219200" y="152400"/>
                    </a:cubicBezTo>
                    <a:cubicBezTo>
                      <a:pt x="1196169" y="119499"/>
                      <a:pt x="1143000" y="127000"/>
                      <a:pt x="1104900" y="114300"/>
                    </a:cubicBezTo>
                    <a:lnTo>
                      <a:pt x="1047750" y="95250"/>
                    </a:lnTo>
                    <a:cubicBezTo>
                      <a:pt x="906047" y="48016"/>
                      <a:pt x="1010629" y="77631"/>
                      <a:pt x="723900" y="57150"/>
                    </a:cubicBezTo>
                    <a:cubicBezTo>
                      <a:pt x="572957" y="6836"/>
                      <a:pt x="649214" y="25652"/>
                      <a:pt x="495300" y="0"/>
                    </a:cubicBezTo>
                    <a:cubicBezTo>
                      <a:pt x="387350" y="6350"/>
                      <a:pt x="279050" y="8290"/>
                      <a:pt x="171450" y="19050"/>
                    </a:cubicBezTo>
                    <a:cubicBezTo>
                      <a:pt x="151469" y="21048"/>
                      <a:pt x="129980" y="25556"/>
                      <a:pt x="114300" y="38100"/>
                    </a:cubicBezTo>
                    <a:cubicBezTo>
                      <a:pt x="96422" y="52403"/>
                      <a:pt x="88900" y="76200"/>
                      <a:pt x="76200" y="95250"/>
                    </a:cubicBezTo>
                    <a:cubicBezTo>
                      <a:pt x="105290" y="182521"/>
                      <a:pt x="75170" y="152400"/>
                      <a:pt x="190500" y="152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53000">
                    <a:srgbClr val="FEE7F2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3" name="Группа 12"/>
              <p:cNvGrpSpPr/>
              <p:nvPr/>
            </p:nvGrpSpPr>
            <p:grpSpPr>
              <a:xfrm>
                <a:off x="10364170" y="409565"/>
                <a:ext cx="1948288" cy="1869773"/>
                <a:chOff x="9755887" y="-475988"/>
                <a:chExt cx="2265446" cy="2107213"/>
              </a:xfrm>
            </p:grpSpPr>
            <p:sp>
              <p:nvSpPr>
                <p:cNvPr id="12" name="Полилиния 11"/>
                <p:cNvSpPr/>
                <p:nvPr/>
              </p:nvSpPr>
              <p:spPr>
                <a:xfrm>
                  <a:off x="10134794" y="-475988"/>
                  <a:ext cx="1886539" cy="2107213"/>
                </a:xfrm>
                <a:custGeom>
                  <a:avLst/>
                  <a:gdLst>
                    <a:gd name="connsiteX0" fmla="*/ 971550 w 2001255"/>
                    <a:gd name="connsiteY0" fmla="*/ 5790 h 2107213"/>
                    <a:gd name="connsiteX1" fmla="*/ 819150 w 2001255"/>
                    <a:gd name="connsiteY1" fmla="*/ 43890 h 2107213"/>
                    <a:gd name="connsiteX2" fmla="*/ 762000 w 2001255"/>
                    <a:gd name="connsiteY2" fmla="*/ 81990 h 2107213"/>
                    <a:gd name="connsiteX3" fmla="*/ 647700 w 2001255"/>
                    <a:gd name="connsiteY3" fmla="*/ 120090 h 2107213"/>
                    <a:gd name="connsiteX4" fmla="*/ 476250 w 2001255"/>
                    <a:gd name="connsiteY4" fmla="*/ 234390 h 2107213"/>
                    <a:gd name="connsiteX5" fmla="*/ 304800 w 2001255"/>
                    <a:gd name="connsiteY5" fmla="*/ 348690 h 2107213"/>
                    <a:gd name="connsiteX6" fmla="*/ 247650 w 2001255"/>
                    <a:gd name="connsiteY6" fmla="*/ 386790 h 2107213"/>
                    <a:gd name="connsiteX7" fmla="*/ 133350 w 2001255"/>
                    <a:gd name="connsiteY7" fmla="*/ 558240 h 2107213"/>
                    <a:gd name="connsiteX8" fmla="*/ 95250 w 2001255"/>
                    <a:gd name="connsiteY8" fmla="*/ 615390 h 2107213"/>
                    <a:gd name="connsiteX9" fmla="*/ 57150 w 2001255"/>
                    <a:gd name="connsiteY9" fmla="*/ 729690 h 2107213"/>
                    <a:gd name="connsiteX10" fmla="*/ 38100 w 2001255"/>
                    <a:gd name="connsiteY10" fmla="*/ 786840 h 2107213"/>
                    <a:gd name="connsiteX11" fmla="*/ 0 w 2001255"/>
                    <a:gd name="connsiteY11" fmla="*/ 920190 h 2107213"/>
                    <a:gd name="connsiteX12" fmla="*/ 19050 w 2001255"/>
                    <a:gd name="connsiteY12" fmla="*/ 1205940 h 2107213"/>
                    <a:gd name="connsiteX13" fmla="*/ 38100 w 2001255"/>
                    <a:gd name="connsiteY13" fmla="*/ 1263090 h 2107213"/>
                    <a:gd name="connsiteX14" fmla="*/ 57150 w 2001255"/>
                    <a:gd name="connsiteY14" fmla="*/ 1339290 h 2107213"/>
                    <a:gd name="connsiteX15" fmla="*/ 76200 w 2001255"/>
                    <a:gd name="connsiteY15" fmla="*/ 1434540 h 2107213"/>
                    <a:gd name="connsiteX16" fmla="*/ 114300 w 2001255"/>
                    <a:gd name="connsiteY16" fmla="*/ 1548840 h 2107213"/>
                    <a:gd name="connsiteX17" fmla="*/ 133350 w 2001255"/>
                    <a:gd name="connsiteY17" fmla="*/ 1605990 h 2107213"/>
                    <a:gd name="connsiteX18" fmla="*/ 209550 w 2001255"/>
                    <a:gd name="connsiteY18" fmla="*/ 1720290 h 2107213"/>
                    <a:gd name="connsiteX19" fmla="*/ 361950 w 2001255"/>
                    <a:gd name="connsiteY19" fmla="*/ 1891740 h 2107213"/>
                    <a:gd name="connsiteX20" fmla="*/ 342900 w 2001255"/>
                    <a:gd name="connsiteY20" fmla="*/ 2101290 h 2107213"/>
                    <a:gd name="connsiteX21" fmla="*/ 400050 w 2001255"/>
                    <a:gd name="connsiteY21" fmla="*/ 2063190 h 2107213"/>
                    <a:gd name="connsiteX22" fmla="*/ 476250 w 2001255"/>
                    <a:gd name="connsiteY22" fmla="*/ 2006040 h 2107213"/>
                    <a:gd name="connsiteX23" fmla="*/ 590550 w 2001255"/>
                    <a:gd name="connsiteY23" fmla="*/ 1929840 h 2107213"/>
                    <a:gd name="connsiteX24" fmla="*/ 647700 w 2001255"/>
                    <a:gd name="connsiteY24" fmla="*/ 1986990 h 2107213"/>
                    <a:gd name="connsiteX25" fmla="*/ 704850 w 2001255"/>
                    <a:gd name="connsiteY25" fmla="*/ 1967940 h 2107213"/>
                    <a:gd name="connsiteX26" fmla="*/ 762000 w 2001255"/>
                    <a:gd name="connsiteY26" fmla="*/ 1986990 h 2107213"/>
                    <a:gd name="connsiteX27" fmla="*/ 800100 w 2001255"/>
                    <a:gd name="connsiteY27" fmla="*/ 2044140 h 2107213"/>
                    <a:gd name="connsiteX28" fmla="*/ 933450 w 2001255"/>
                    <a:gd name="connsiteY28" fmla="*/ 1948890 h 2107213"/>
                    <a:gd name="connsiteX29" fmla="*/ 990600 w 2001255"/>
                    <a:gd name="connsiteY29" fmla="*/ 1929840 h 2107213"/>
                    <a:gd name="connsiteX30" fmla="*/ 1047750 w 2001255"/>
                    <a:gd name="connsiteY30" fmla="*/ 1967940 h 2107213"/>
                    <a:gd name="connsiteX31" fmla="*/ 1181100 w 2001255"/>
                    <a:gd name="connsiteY31" fmla="*/ 1891740 h 2107213"/>
                    <a:gd name="connsiteX32" fmla="*/ 1238250 w 2001255"/>
                    <a:gd name="connsiteY32" fmla="*/ 1929840 h 2107213"/>
                    <a:gd name="connsiteX33" fmla="*/ 1276350 w 2001255"/>
                    <a:gd name="connsiteY33" fmla="*/ 1986990 h 2107213"/>
                    <a:gd name="connsiteX34" fmla="*/ 1352550 w 2001255"/>
                    <a:gd name="connsiteY34" fmla="*/ 2025090 h 2107213"/>
                    <a:gd name="connsiteX35" fmla="*/ 1390650 w 2001255"/>
                    <a:gd name="connsiteY35" fmla="*/ 2082240 h 2107213"/>
                    <a:gd name="connsiteX36" fmla="*/ 1619250 w 2001255"/>
                    <a:gd name="connsiteY36" fmla="*/ 2082240 h 2107213"/>
                    <a:gd name="connsiteX37" fmla="*/ 1600200 w 2001255"/>
                    <a:gd name="connsiteY37" fmla="*/ 1815540 h 2107213"/>
                    <a:gd name="connsiteX38" fmla="*/ 1657350 w 2001255"/>
                    <a:gd name="connsiteY38" fmla="*/ 1834590 h 2107213"/>
                    <a:gd name="connsiteX39" fmla="*/ 1714500 w 2001255"/>
                    <a:gd name="connsiteY39" fmla="*/ 1834590 h 2107213"/>
                    <a:gd name="connsiteX40" fmla="*/ 1733550 w 2001255"/>
                    <a:gd name="connsiteY40" fmla="*/ 1758390 h 2107213"/>
                    <a:gd name="connsiteX41" fmla="*/ 1752600 w 2001255"/>
                    <a:gd name="connsiteY41" fmla="*/ 1663140 h 2107213"/>
                    <a:gd name="connsiteX42" fmla="*/ 1790700 w 2001255"/>
                    <a:gd name="connsiteY42" fmla="*/ 1605990 h 2107213"/>
                    <a:gd name="connsiteX43" fmla="*/ 1828800 w 2001255"/>
                    <a:gd name="connsiteY43" fmla="*/ 1491690 h 2107213"/>
                    <a:gd name="connsiteX44" fmla="*/ 1866900 w 2001255"/>
                    <a:gd name="connsiteY44" fmla="*/ 1434540 h 2107213"/>
                    <a:gd name="connsiteX45" fmla="*/ 1905000 w 2001255"/>
                    <a:gd name="connsiteY45" fmla="*/ 1320240 h 2107213"/>
                    <a:gd name="connsiteX46" fmla="*/ 1924050 w 2001255"/>
                    <a:gd name="connsiteY46" fmla="*/ 1263090 h 2107213"/>
                    <a:gd name="connsiteX47" fmla="*/ 1943100 w 2001255"/>
                    <a:gd name="connsiteY47" fmla="*/ 1205940 h 2107213"/>
                    <a:gd name="connsiteX48" fmla="*/ 1981200 w 2001255"/>
                    <a:gd name="connsiteY48" fmla="*/ 1148790 h 2107213"/>
                    <a:gd name="connsiteX49" fmla="*/ 1981200 w 2001255"/>
                    <a:gd name="connsiteY49" fmla="*/ 767790 h 2107213"/>
                    <a:gd name="connsiteX50" fmla="*/ 1943100 w 2001255"/>
                    <a:gd name="connsiteY50" fmla="*/ 653490 h 2107213"/>
                    <a:gd name="connsiteX51" fmla="*/ 1885950 w 2001255"/>
                    <a:gd name="connsiteY51" fmla="*/ 539190 h 2107213"/>
                    <a:gd name="connsiteX52" fmla="*/ 1771650 w 2001255"/>
                    <a:gd name="connsiteY52" fmla="*/ 462990 h 2107213"/>
                    <a:gd name="connsiteX53" fmla="*/ 1714500 w 2001255"/>
                    <a:gd name="connsiteY53" fmla="*/ 405840 h 2107213"/>
                    <a:gd name="connsiteX54" fmla="*/ 1657350 w 2001255"/>
                    <a:gd name="connsiteY54" fmla="*/ 386790 h 2107213"/>
                    <a:gd name="connsiteX55" fmla="*/ 1581150 w 2001255"/>
                    <a:gd name="connsiteY55" fmla="*/ 348690 h 2107213"/>
                    <a:gd name="connsiteX56" fmla="*/ 1466850 w 2001255"/>
                    <a:gd name="connsiteY56" fmla="*/ 272490 h 2107213"/>
                    <a:gd name="connsiteX57" fmla="*/ 1409700 w 2001255"/>
                    <a:gd name="connsiteY57" fmla="*/ 234390 h 2107213"/>
                    <a:gd name="connsiteX58" fmla="*/ 1352550 w 2001255"/>
                    <a:gd name="connsiteY58" fmla="*/ 196290 h 2107213"/>
                    <a:gd name="connsiteX59" fmla="*/ 1314450 w 2001255"/>
                    <a:gd name="connsiteY59" fmla="*/ 139140 h 2107213"/>
                    <a:gd name="connsiteX60" fmla="*/ 1200150 w 2001255"/>
                    <a:gd name="connsiteY60" fmla="*/ 101040 h 2107213"/>
                    <a:gd name="connsiteX61" fmla="*/ 1085850 w 2001255"/>
                    <a:gd name="connsiteY61" fmla="*/ 43890 h 2107213"/>
                    <a:gd name="connsiteX62" fmla="*/ 1028700 w 2001255"/>
                    <a:gd name="connsiteY62" fmla="*/ 5790 h 2107213"/>
                    <a:gd name="connsiteX63" fmla="*/ 971550 w 2001255"/>
                    <a:gd name="connsiteY63" fmla="*/ 5790 h 2107213"/>
                    <a:gd name="connsiteX0" fmla="*/ 971550 w 1985045"/>
                    <a:gd name="connsiteY0" fmla="*/ 5790 h 2107213"/>
                    <a:gd name="connsiteX1" fmla="*/ 819150 w 1985045"/>
                    <a:gd name="connsiteY1" fmla="*/ 43890 h 2107213"/>
                    <a:gd name="connsiteX2" fmla="*/ 762000 w 1985045"/>
                    <a:gd name="connsiteY2" fmla="*/ 81990 h 2107213"/>
                    <a:gd name="connsiteX3" fmla="*/ 647700 w 1985045"/>
                    <a:gd name="connsiteY3" fmla="*/ 120090 h 2107213"/>
                    <a:gd name="connsiteX4" fmla="*/ 476250 w 1985045"/>
                    <a:gd name="connsiteY4" fmla="*/ 234390 h 2107213"/>
                    <a:gd name="connsiteX5" fmla="*/ 304800 w 1985045"/>
                    <a:gd name="connsiteY5" fmla="*/ 348690 h 2107213"/>
                    <a:gd name="connsiteX6" fmla="*/ 247650 w 1985045"/>
                    <a:gd name="connsiteY6" fmla="*/ 386790 h 2107213"/>
                    <a:gd name="connsiteX7" fmla="*/ 133350 w 1985045"/>
                    <a:gd name="connsiteY7" fmla="*/ 558240 h 2107213"/>
                    <a:gd name="connsiteX8" fmla="*/ 95250 w 1985045"/>
                    <a:gd name="connsiteY8" fmla="*/ 615390 h 2107213"/>
                    <a:gd name="connsiteX9" fmla="*/ 57150 w 1985045"/>
                    <a:gd name="connsiteY9" fmla="*/ 729690 h 2107213"/>
                    <a:gd name="connsiteX10" fmla="*/ 38100 w 1985045"/>
                    <a:gd name="connsiteY10" fmla="*/ 786840 h 2107213"/>
                    <a:gd name="connsiteX11" fmla="*/ 0 w 1985045"/>
                    <a:gd name="connsiteY11" fmla="*/ 920190 h 2107213"/>
                    <a:gd name="connsiteX12" fmla="*/ 19050 w 1985045"/>
                    <a:gd name="connsiteY12" fmla="*/ 1205940 h 2107213"/>
                    <a:gd name="connsiteX13" fmla="*/ 38100 w 1985045"/>
                    <a:gd name="connsiteY13" fmla="*/ 1263090 h 2107213"/>
                    <a:gd name="connsiteX14" fmla="*/ 57150 w 1985045"/>
                    <a:gd name="connsiteY14" fmla="*/ 1339290 h 2107213"/>
                    <a:gd name="connsiteX15" fmla="*/ 76200 w 1985045"/>
                    <a:gd name="connsiteY15" fmla="*/ 1434540 h 2107213"/>
                    <a:gd name="connsiteX16" fmla="*/ 114300 w 1985045"/>
                    <a:gd name="connsiteY16" fmla="*/ 1548840 h 2107213"/>
                    <a:gd name="connsiteX17" fmla="*/ 133350 w 1985045"/>
                    <a:gd name="connsiteY17" fmla="*/ 1605990 h 2107213"/>
                    <a:gd name="connsiteX18" fmla="*/ 209550 w 1985045"/>
                    <a:gd name="connsiteY18" fmla="*/ 1720290 h 2107213"/>
                    <a:gd name="connsiteX19" fmla="*/ 361950 w 1985045"/>
                    <a:gd name="connsiteY19" fmla="*/ 1891740 h 2107213"/>
                    <a:gd name="connsiteX20" fmla="*/ 342900 w 1985045"/>
                    <a:gd name="connsiteY20" fmla="*/ 2101290 h 2107213"/>
                    <a:gd name="connsiteX21" fmla="*/ 400050 w 1985045"/>
                    <a:gd name="connsiteY21" fmla="*/ 2063190 h 2107213"/>
                    <a:gd name="connsiteX22" fmla="*/ 476250 w 1985045"/>
                    <a:gd name="connsiteY22" fmla="*/ 2006040 h 2107213"/>
                    <a:gd name="connsiteX23" fmla="*/ 590550 w 1985045"/>
                    <a:gd name="connsiteY23" fmla="*/ 1929840 h 2107213"/>
                    <a:gd name="connsiteX24" fmla="*/ 647700 w 1985045"/>
                    <a:gd name="connsiteY24" fmla="*/ 1986990 h 2107213"/>
                    <a:gd name="connsiteX25" fmla="*/ 704850 w 1985045"/>
                    <a:gd name="connsiteY25" fmla="*/ 1967940 h 2107213"/>
                    <a:gd name="connsiteX26" fmla="*/ 762000 w 1985045"/>
                    <a:gd name="connsiteY26" fmla="*/ 1986990 h 2107213"/>
                    <a:gd name="connsiteX27" fmla="*/ 800100 w 1985045"/>
                    <a:gd name="connsiteY27" fmla="*/ 2044140 h 2107213"/>
                    <a:gd name="connsiteX28" fmla="*/ 933450 w 1985045"/>
                    <a:gd name="connsiteY28" fmla="*/ 1948890 h 2107213"/>
                    <a:gd name="connsiteX29" fmla="*/ 990600 w 1985045"/>
                    <a:gd name="connsiteY29" fmla="*/ 1929840 h 2107213"/>
                    <a:gd name="connsiteX30" fmla="*/ 1047750 w 1985045"/>
                    <a:gd name="connsiteY30" fmla="*/ 1967940 h 2107213"/>
                    <a:gd name="connsiteX31" fmla="*/ 1181100 w 1985045"/>
                    <a:gd name="connsiteY31" fmla="*/ 1891740 h 2107213"/>
                    <a:gd name="connsiteX32" fmla="*/ 1238250 w 1985045"/>
                    <a:gd name="connsiteY32" fmla="*/ 1929840 h 2107213"/>
                    <a:gd name="connsiteX33" fmla="*/ 1276350 w 1985045"/>
                    <a:gd name="connsiteY33" fmla="*/ 1986990 h 2107213"/>
                    <a:gd name="connsiteX34" fmla="*/ 1352550 w 1985045"/>
                    <a:gd name="connsiteY34" fmla="*/ 2025090 h 2107213"/>
                    <a:gd name="connsiteX35" fmla="*/ 1390650 w 1985045"/>
                    <a:gd name="connsiteY35" fmla="*/ 2082240 h 2107213"/>
                    <a:gd name="connsiteX36" fmla="*/ 1619250 w 1985045"/>
                    <a:gd name="connsiteY36" fmla="*/ 2082240 h 2107213"/>
                    <a:gd name="connsiteX37" fmla="*/ 1600200 w 1985045"/>
                    <a:gd name="connsiteY37" fmla="*/ 1815540 h 2107213"/>
                    <a:gd name="connsiteX38" fmla="*/ 1657350 w 1985045"/>
                    <a:gd name="connsiteY38" fmla="*/ 1834590 h 2107213"/>
                    <a:gd name="connsiteX39" fmla="*/ 1714500 w 1985045"/>
                    <a:gd name="connsiteY39" fmla="*/ 1834590 h 2107213"/>
                    <a:gd name="connsiteX40" fmla="*/ 1733550 w 1985045"/>
                    <a:gd name="connsiteY40" fmla="*/ 1758390 h 2107213"/>
                    <a:gd name="connsiteX41" fmla="*/ 1752600 w 1985045"/>
                    <a:gd name="connsiteY41" fmla="*/ 1663140 h 2107213"/>
                    <a:gd name="connsiteX42" fmla="*/ 1790700 w 1985045"/>
                    <a:gd name="connsiteY42" fmla="*/ 1605990 h 2107213"/>
                    <a:gd name="connsiteX43" fmla="*/ 1828800 w 1985045"/>
                    <a:gd name="connsiteY43" fmla="*/ 1491690 h 2107213"/>
                    <a:gd name="connsiteX44" fmla="*/ 1866900 w 1985045"/>
                    <a:gd name="connsiteY44" fmla="*/ 1434540 h 2107213"/>
                    <a:gd name="connsiteX45" fmla="*/ 1905000 w 1985045"/>
                    <a:gd name="connsiteY45" fmla="*/ 1320240 h 2107213"/>
                    <a:gd name="connsiteX46" fmla="*/ 1924050 w 1985045"/>
                    <a:gd name="connsiteY46" fmla="*/ 1263090 h 2107213"/>
                    <a:gd name="connsiteX47" fmla="*/ 1943100 w 1985045"/>
                    <a:gd name="connsiteY47" fmla="*/ 1205940 h 2107213"/>
                    <a:gd name="connsiteX48" fmla="*/ 1981200 w 1985045"/>
                    <a:gd name="connsiteY48" fmla="*/ 1148790 h 2107213"/>
                    <a:gd name="connsiteX49" fmla="*/ 1907873 w 1985045"/>
                    <a:gd name="connsiteY49" fmla="*/ 803325 h 2107213"/>
                    <a:gd name="connsiteX50" fmla="*/ 1943100 w 1985045"/>
                    <a:gd name="connsiteY50" fmla="*/ 653490 h 2107213"/>
                    <a:gd name="connsiteX51" fmla="*/ 1885950 w 1985045"/>
                    <a:gd name="connsiteY51" fmla="*/ 539190 h 2107213"/>
                    <a:gd name="connsiteX52" fmla="*/ 1771650 w 1985045"/>
                    <a:gd name="connsiteY52" fmla="*/ 462990 h 2107213"/>
                    <a:gd name="connsiteX53" fmla="*/ 1714500 w 1985045"/>
                    <a:gd name="connsiteY53" fmla="*/ 405840 h 2107213"/>
                    <a:gd name="connsiteX54" fmla="*/ 1657350 w 1985045"/>
                    <a:gd name="connsiteY54" fmla="*/ 386790 h 2107213"/>
                    <a:gd name="connsiteX55" fmla="*/ 1581150 w 1985045"/>
                    <a:gd name="connsiteY55" fmla="*/ 348690 h 2107213"/>
                    <a:gd name="connsiteX56" fmla="*/ 1466850 w 1985045"/>
                    <a:gd name="connsiteY56" fmla="*/ 272490 h 2107213"/>
                    <a:gd name="connsiteX57" fmla="*/ 1409700 w 1985045"/>
                    <a:gd name="connsiteY57" fmla="*/ 234390 h 2107213"/>
                    <a:gd name="connsiteX58" fmla="*/ 1352550 w 1985045"/>
                    <a:gd name="connsiteY58" fmla="*/ 196290 h 2107213"/>
                    <a:gd name="connsiteX59" fmla="*/ 1314450 w 1985045"/>
                    <a:gd name="connsiteY59" fmla="*/ 139140 h 2107213"/>
                    <a:gd name="connsiteX60" fmla="*/ 1200150 w 1985045"/>
                    <a:gd name="connsiteY60" fmla="*/ 101040 h 2107213"/>
                    <a:gd name="connsiteX61" fmla="*/ 1085850 w 1985045"/>
                    <a:gd name="connsiteY61" fmla="*/ 43890 h 2107213"/>
                    <a:gd name="connsiteX62" fmla="*/ 1028700 w 1985045"/>
                    <a:gd name="connsiteY62" fmla="*/ 5790 h 2107213"/>
                    <a:gd name="connsiteX63" fmla="*/ 971550 w 1985045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885950 w 1984679"/>
                    <a:gd name="connsiteY51" fmla="*/ 539190 h 2107213"/>
                    <a:gd name="connsiteX52" fmla="*/ 1771650 w 1984679"/>
                    <a:gd name="connsiteY52" fmla="*/ 462990 h 2107213"/>
                    <a:gd name="connsiteX53" fmla="*/ 1714500 w 1984679"/>
                    <a:gd name="connsiteY53" fmla="*/ 405840 h 2107213"/>
                    <a:gd name="connsiteX54" fmla="*/ 1657350 w 1984679"/>
                    <a:gd name="connsiteY54" fmla="*/ 386790 h 2107213"/>
                    <a:gd name="connsiteX55" fmla="*/ 1581150 w 1984679"/>
                    <a:gd name="connsiteY55" fmla="*/ 348690 h 2107213"/>
                    <a:gd name="connsiteX56" fmla="*/ 1466850 w 1984679"/>
                    <a:gd name="connsiteY56" fmla="*/ 272490 h 2107213"/>
                    <a:gd name="connsiteX57" fmla="*/ 1409700 w 1984679"/>
                    <a:gd name="connsiteY57" fmla="*/ 234390 h 2107213"/>
                    <a:gd name="connsiteX58" fmla="*/ 1352550 w 1984679"/>
                    <a:gd name="connsiteY58" fmla="*/ 196290 h 2107213"/>
                    <a:gd name="connsiteX59" fmla="*/ 1314450 w 1984679"/>
                    <a:gd name="connsiteY59" fmla="*/ 139140 h 2107213"/>
                    <a:gd name="connsiteX60" fmla="*/ 1200150 w 1984679"/>
                    <a:gd name="connsiteY60" fmla="*/ 101040 h 2107213"/>
                    <a:gd name="connsiteX61" fmla="*/ 1085850 w 1984679"/>
                    <a:gd name="connsiteY61" fmla="*/ 43890 h 2107213"/>
                    <a:gd name="connsiteX62" fmla="*/ 1028700 w 1984679"/>
                    <a:gd name="connsiteY62" fmla="*/ 5790 h 2107213"/>
                    <a:gd name="connsiteX63" fmla="*/ 971550 w 1984679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71650 w 1984679"/>
                    <a:gd name="connsiteY51" fmla="*/ 462990 h 2107213"/>
                    <a:gd name="connsiteX52" fmla="*/ 1714500 w 1984679"/>
                    <a:gd name="connsiteY52" fmla="*/ 405840 h 2107213"/>
                    <a:gd name="connsiteX53" fmla="*/ 1657350 w 1984679"/>
                    <a:gd name="connsiteY53" fmla="*/ 386790 h 2107213"/>
                    <a:gd name="connsiteX54" fmla="*/ 1581150 w 1984679"/>
                    <a:gd name="connsiteY54" fmla="*/ 348690 h 2107213"/>
                    <a:gd name="connsiteX55" fmla="*/ 1466850 w 1984679"/>
                    <a:gd name="connsiteY55" fmla="*/ 272490 h 2107213"/>
                    <a:gd name="connsiteX56" fmla="*/ 1409700 w 1984679"/>
                    <a:gd name="connsiteY56" fmla="*/ 234390 h 2107213"/>
                    <a:gd name="connsiteX57" fmla="*/ 1352550 w 1984679"/>
                    <a:gd name="connsiteY57" fmla="*/ 196290 h 2107213"/>
                    <a:gd name="connsiteX58" fmla="*/ 1314450 w 1984679"/>
                    <a:gd name="connsiteY58" fmla="*/ 139140 h 2107213"/>
                    <a:gd name="connsiteX59" fmla="*/ 1200150 w 1984679"/>
                    <a:gd name="connsiteY59" fmla="*/ 101040 h 2107213"/>
                    <a:gd name="connsiteX60" fmla="*/ 1085850 w 1984679"/>
                    <a:gd name="connsiteY60" fmla="*/ 43890 h 2107213"/>
                    <a:gd name="connsiteX61" fmla="*/ 1028700 w 1984679"/>
                    <a:gd name="connsiteY61" fmla="*/ 5790 h 2107213"/>
                    <a:gd name="connsiteX62" fmla="*/ 971550 w 1984679"/>
                    <a:gd name="connsiteY62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14500 w 1984679"/>
                    <a:gd name="connsiteY51" fmla="*/ 405840 h 2107213"/>
                    <a:gd name="connsiteX52" fmla="*/ 1657350 w 1984679"/>
                    <a:gd name="connsiteY52" fmla="*/ 386790 h 2107213"/>
                    <a:gd name="connsiteX53" fmla="*/ 1581150 w 1984679"/>
                    <a:gd name="connsiteY53" fmla="*/ 348690 h 2107213"/>
                    <a:gd name="connsiteX54" fmla="*/ 1466850 w 1984679"/>
                    <a:gd name="connsiteY54" fmla="*/ 272490 h 2107213"/>
                    <a:gd name="connsiteX55" fmla="*/ 1409700 w 1984679"/>
                    <a:gd name="connsiteY55" fmla="*/ 234390 h 2107213"/>
                    <a:gd name="connsiteX56" fmla="*/ 1352550 w 1984679"/>
                    <a:gd name="connsiteY56" fmla="*/ 196290 h 2107213"/>
                    <a:gd name="connsiteX57" fmla="*/ 1314450 w 1984679"/>
                    <a:gd name="connsiteY57" fmla="*/ 139140 h 2107213"/>
                    <a:gd name="connsiteX58" fmla="*/ 1200150 w 1984679"/>
                    <a:gd name="connsiteY58" fmla="*/ 101040 h 2107213"/>
                    <a:gd name="connsiteX59" fmla="*/ 1085850 w 1984679"/>
                    <a:gd name="connsiteY59" fmla="*/ 43890 h 2107213"/>
                    <a:gd name="connsiteX60" fmla="*/ 1028700 w 1984679"/>
                    <a:gd name="connsiteY60" fmla="*/ 5790 h 2107213"/>
                    <a:gd name="connsiteX61" fmla="*/ 971550 w 1984679"/>
                    <a:gd name="connsiteY61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24050 w 1943100"/>
                    <a:gd name="connsiteY46" fmla="*/ 1263090 h 2107213"/>
                    <a:gd name="connsiteX47" fmla="*/ 1943100 w 1943100"/>
                    <a:gd name="connsiteY47" fmla="*/ 1205940 h 2107213"/>
                    <a:gd name="connsiteX48" fmla="*/ 1907873 w 1943100"/>
                    <a:gd name="connsiteY48" fmla="*/ 803325 h 2107213"/>
                    <a:gd name="connsiteX49" fmla="*/ 1833107 w 1943100"/>
                    <a:gd name="connsiteY49" fmla="*/ 689025 h 2107213"/>
                    <a:gd name="connsiteX50" fmla="*/ 1714500 w 1943100"/>
                    <a:gd name="connsiteY50" fmla="*/ 405840 h 2107213"/>
                    <a:gd name="connsiteX51" fmla="*/ 1657350 w 1943100"/>
                    <a:gd name="connsiteY51" fmla="*/ 386790 h 2107213"/>
                    <a:gd name="connsiteX52" fmla="*/ 1581150 w 1943100"/>
                    <a:gd name="connsiteY52" fmla="*/ 348690 h 2107213"/>
                    <a:gd name="connsiteX53" fmla="*/ 1466850 w 1943100"/>
                    <a:gd name="connsiteY53" fmla="*/ 272490 h 2107213"/>
                    <a:gd name="connsiteX54" fmla="*/ 1409700 w 1943100"/>
                    <a:gd name="connsiteY54" fmla="*/ 234390 h 2107213"/>
                    <a:gd name="connsiteX55" fmla="*/ 1352550 w 1943100"/>
                    <a:gd name="connsiteY55" fmla="*/ 196290 h 2107213"/>
                    <a:gd name="connsiteX56" fmla="*/ 1314450 w 1943100"/>
                    <a:gd name="connsiteY56" fmla="*/ 139140 h 2107213"/>
                    <a:gd name="connsiteX57" fmla="*/ 1200150 w 1943100"/>
                    <a:gd name="connsiteY57" fmla="*/ 101040 h 2107213"/>
                    <a:gd name="connsiteX58" fmla="*/ 1085850 w 1943100"/>
                    <a:gd name="connsiteY58" fmla="*/ 43890 h 2107213"/>
                    <a:gd name="connsiteX59" fmla="*/ 1028700 w 1943100"/>
                    <a:gd name="connsiteY59" fmla="*/ 5790 h 2107213"/>
                    <a:gd name="connsiteX60" fmla="*/ 971550 w 1943100"/>
                    <a:gd name="connsiteY60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43100 w 1943100"/>
                    <a:gd name="connsiteY46" fmla="*/ 1205940 h 2107213"/>
                    <a:gd name="connsiteX47" fmla="*/ 1907873 w 1943100"/>
                    <a:gd name="connsiteY47" fmla="*/ 803325 h 2107213"/>
                    <a:gd name="connsiteX48" fmla="*/ 1833107 w 1943100"/>
                    <a:gd name="connsiteY48" fmla="*/ 689025 h 2107213"/>
                    <a:gd name="connsiteX49" fmla="*/ 1714500 w 1943100"/>
                    <a:gd name="connsiteY49" fmla="*/ 405840 h 2107213"/>
                    <a:gd name="connsiteX50" fmla="*/ 1657350 w 1943100"/>
                    <a:gd name="connsiteY50" fmla="*/ 386790 h 2107213"/>
                    <a:gd name="connsiteX51" fmla="*/ 1581150 w 1943100"/>
                    <a:gd name="connsiteY51" fmla="*/ 348690 h 2107213"/>
                    <a:gd name="connsiteX52" fmla="*/ 1466850 w 1943100"/>
                    <a:gd name="connsiteY52" fmla="*/ 272490 h 2107213"/>
                    <a:gd name="connsiteX53" fmla="*/ 1409700 w 1943100"/>
                    <a:gd name="connsiteY53" fmla="*/ 234390 h 2107213"/>
                    <a:gd name="connsiteX54" fmla="*/ 1352550 w 1943100"/>
                    <a:gd name="connsiteY54" fmla="*/ 196290 h 2107213"/>
                    <a:gd name="connsiteX55" fmla="*/ 1314450 w 1943100"/>
                    <a:gd name="connsiteY55" fmla="*/ 139140 h 2107213"/>
                    <a:gd name="connsiteX56" fmla="*/ 1200150 w 1943100"/>
                    <a:gd name="connsiteY56" fmla="*/ 101040 h 2107213"/>
                    <a:gd name="connsiteX57" fmla="*/ 1085850 w 1943100"/>
                    <a:gd name="connsiteY57" fmla="*/ 43890 h 2107213"/>
                    <a:gd name="connsiteX58" fmla="*/ 1028700 w 1943100"/>
                    <a:gd name="connsiteY58" fmla="*/ 5790 h 2107213"/>
                    <a:gd name="connsiteX59" fmla="*/ 971550 w 1943100"/>
                    <a:gd name="connsiteY59" fmla="*/ 5790 h 2107213"/>
                    <a:gd name="connsiteX0" fmla="*/ 971550 w 1944090"/>
                    <a:gd name="connsiteY0" fmla="*/ 5790 h 2107213"/>
                    <a:gd name="connsiteX1" fmla="*/ 819150 w 1944090"/>
                    <a:gd name="connsiteY1" fmla="*/ 43890 h 2107213"/>
                    <a:gd name="connsiteX2" fmla="*/ 762000 w 1944090"/>
                    <a:gd name="connsiteY2" fmla="*/ 81990 h 2107213"/>
                    <a:gd name="connsiteX3" fmla="*/ 647700 w 1944090"/>
                    <a:gd name="connsiteY3" fmla="*/ 120090 h 2107213"/>
                    <a:gd name="connsiteX4" fmla="*/ 476250 w 1944090"/>
                    <a:gd name="connsiteY4" fmla="*/ 234390 h 2107213"/>
                    <a:gd name="connsiteX5" fmla="*/ 304800 w 1944090"/>
                    <a:gd name="connsiteY5" fmla="*/ 348690 h 2107213"/>
                    <a:gd name="connsiteX6" fmla="*/ 247650 w 1944090"/>
                    <a:gd name="connsiteY6" fmla="*/ 386790 h 2107213"/>
                    <a:gd name="connsiteX7" fmla="*/ 133350 w 1944090"/>
                    <a:gd name="connsiteY7" fmla="*/ 558240 h 2107213"/>
                    <a:gd name="connsiteX8" fmla="*/ 95250 w 1944090"/>
                    <a:gd name="connsiteY8" fmla="*/ 615390 h 2107213"/>
                    <a:gd name="connsiteX9" fmla="*/ 57150 w 1944090"/>
                    <a:gd name="connsiteY9" fmla="*/ 729690 h 2107213"/>
                    <a:gd name="connsiteX10" fmla="*/ 38100 w 1944090"/>
                    <a:gd name="connsiteY10" fmla="*/ 786840 h 2107213"/>
                    <a:gd name="connsiteX11" fmla="*/ 0 w 1944090"/>
                    <a:gd name="connsiteY11" fmla="*/ 920190 h 2107213"/>
                    <a:gd name="connsiteX12" fmla="*/ 19050 w 1944090"/>
                    <a:gd name="connsiteY12" fmla="*/ 1205940 h 2107213"/>
                    <a:gd name="connsiteX13" fmla="*/ 38100 w 1944090"/>
                    <a:gd name="connsiteY13" fmla="*/ 1263090 h 2107213"/>
                    <a:gd name="connsiteX14" fmla="*/ 57150 w 1944090"/>
                    <a:gd name="connsiteY14" fmla="*/ 1339290 h 2107213"/>
                    <a:gd name="connsiteX15" fmla="*/ 76200 w 1944090"/>
                    <a:gd name="connsiteY15" fmla="*/ 1434540 h 2107213"/>
                    <a:gd name="connsiteX16" fmla="*/ 114300 w 1944090"/>
                    <a:gd name="connsiteY16" fmla="*/ 1548840 h 2107213"/>
                    <a:gd name="connsiteX17" fmla="*/ 133350 w 1944090"/>
                    <a:gd name="connsiteY17" fmla="*/ 1605990 h 2107213"/>
                    <a:gd name="connsiteX18" fmla="*/ 209550 w 1944090"/>
                    <a:gd name="connsiteY18" fmla="*/ 1720290 h 2107213"/>
                    <a:gd name="connsiteX19" fmla="*/ 361950 w 1944090"/>
                    <a:gd name="connsiteY19" fmla="*/ 1891740 h 2107213"/>
                    <a:gd name="connsiteX20" fmla="*/ 342900 w 1944090"/>
                    <a:gd name="connsiteY20" fmla="*/ 2101290 h 2107213"/>
                    <a:gd name="connsiteX21" fmla="*/ 400050 w 1944090"/>
                    <a:gd name="connsiteY21" fmla="*/ 2063190 h 2107213"/>
                    <a:gd name="connsiteX22" fmla="*/ 476250 w 1944090"/>
                    <a:gd name="connsiteY22" fmla="*/ 2006040 h 2107213"/>
                    <a:gd name="connsiteX23" fmla="*/ 590550 w 1944090"/>
                    <a:gd name="connsiteY23" fmla="*/ 1929840 h 2107213"/>
                    <a:gd name="connsiteX24" fmla="*/ 647700 w 1944090"/>
                    <a:gd name="connsiteY24" fmla="*/ 1986990 h 2107213"/>
                    <a:gd name="connsiteX25" fmla="*/ 704850 w 1944090"/>
                    <a:gd name="connsiteY25" fmla="*/ 1967940 h 2107213"/>
                    <a:gd name="connsiteX26" fmla="*/ 762000 w 1944090"/>
                    <a:gd name="connsiteY26" fmla="*/ 1986990 h 2107213"/>
                    <a:gd name="connsiteX27" fmla="*/ 800100 w 1944090"/>
                    <a:gd name="connsiteY27" fmla="*/ 2044140 h 2107213"/>
                    <a:gd name="connsiteX28" fmla="*/ 933450 w 1944090"/>
                    <a:gd name="connsiteY28" fmla="*/ 1948890 h 2107213"/>
                    <a:gd name="connsiteX29" fmla="*/ 990600 w 1944090"/>
                    <a:gd name="connsiteY29" fmla="*/ 1929840 h 2107213"/>
                    <a:gd name="connsiteX30" fmla="*/ 1047750 w 1944090"/>
                    <a:gd name="connsiteY30" fmla="*/ 1967940 h 2107213"/>
                    <a:gd name="connsiteX31" fmla="*/ 1181100 w 1944090"/>
                    <a:gd name="connsiteY31" fmla="*/ 1891740 h 2107213"/>
                    <a:gd name="connsiteX32" fmla="*/ 1238250 w 1944090"/>
                    <a:gd name="connsiteY32" fmla="*/ 1929840 h 2107213"/>
                    <a:gd name="connsiteX33" fmla="*/ 1276350 w 1944090"/>
                    <a:gd name="connsiteY33" fmla="*/ 1986990 h 2107213"/>
                    <a:gd name="connsiteX34" fmla="*/ 1352550 w 1944090"/>
                    <a:gd name="connsiteY34" fmla="*/ 2025090 h 2107213"/>
                    <a:gd name="connsiteX35" fmla="*/ 1390650 w 1944090"/>
                    <a:gd name="connsiteY35" fmla="*/ 2082240 h 2107213"/>
                    <a:gd name="connsiteX36" fmla="*/ 1619250 w 1944090"/>
                    <a:gd name="connsiteY36" fmla="*/ 2082240 h 2107213"/>
                    <a:gd name="connsiteX37" fmla="*/ 1600200 w 1944090"/>
                    <a:gd name="connsiteY37" fmla="*/ 1815540 h 2107213"/>
                    <a:gd name="connsiteX38" fmla="*/ 1657350 w 1944090"/>
                    <a:gd name="connsiteY38" fmla="*/ 1834590 h 2107213"/>
                    <a:gd name="connsiteX39" fmla="*/ 1714500 w 1944090"/>
                    <a:gd name="connsiteY39" fmla="*/ 1834590 h 2107213"/>
                    <a:gd name="connsiteX40" fmla="*/ 1733550 w 1944090"/>
                    <a:gd name="connsiteY40" fmla="*/ 1758390 h 2107213"/>
                    <a:gd name="connsiteX41" fmla="*/ 1752600 w 1944090"/>
                    <a:gd name="connsiteY41" fmla="*/ 1663140 h 2107213"/>
                    <a:gd name="connsiteX42" fmla="*/ 1790700 w 1944090"/>
                    <a:gd name="connsiteY42" fmla="*/ 1605990 h 2107213"/>
                    <a:gd name="connsiteX43" fmla="*/ 1828800 w 1944090"/>
                    <a:gd name="connsiteY43" fmla="*/ 1491690 h 2107213"/>
                    <a:gd name="connsiteX44" fmla="*/ 1866900 w 1944090"/>
                    <a:gd name="connsiteY44" fmla="*/ 1434540 h 2107213"/>
                    <a:gd name="connsiteX45" fmla="*/ 1943100 w 1944090"/>
                    <a:gd name="connsiteY45" fmla="*/ 1205940 h 2107213"/>
                    <a:gd name="connsiteX46" fmla="*/ 1907873 w 1944090"/>
                    <a:gd name="connsiteY46" fmla="*/ 803325 h 2107213"/>
                    <a:gd name="connsiteX47" fmla="*/ 1833107 w 1944090"/>
                    <a:gd name="connsiteY47" fmla="*/ 689025 h 2107213"/>
                    <a:gd name="connsiteX48" fmla="*/ 1714500 w 1944090"/>
                    <a:gd name="connsiteY48" fmla="*/ 405840 h 2107213"/>
                    <a:gd name="connsiteX49" fmla="*/ 1657350 w 1944090"/>
                    <a:gd name="connsiteY49" fmla="*/ 386790 h 2107213"/>
                    <a:gd name="connsiteX50" fmla="*/ 1581150 w 1944090"/>
                    <a:gd name="connsiteY50" fmla="*/ 348690 h 2107213"/>
                    <a:gd name="connsiteX51" fmla="*/ 1466850 w 1944090"/>
                    <a:gd name="connsiteY51" fmla="*/ 272490 h 2107213"/>
                    <a:gd name="connsiteX52" fmla="*/ 1409700 w 1944090"/>
                    <a:gd name="connsiteY52" fmla="*/ 234390 h 2107213"/>
                    <a:gd name="connsiteX53" fmla="*/ 1352550 w 1944090"/>
                    <a:gd name="connsiteY53" fmla="*/ 196290 h 2107213"/>
                    <a:gd name="connsiteX54" fmla="*/ 1314450 w 1944090"/>
                    <a:gd name="connsiteY54" fmla="*/ 139140 h 2107213"/>
                    <a:gd name="connsiteX55" fmla="*/ 1200150 w 1944090"/>
                    <a:gd name="connsiteY55" fmla="*/ 101040 h 2107213"/>
                    <a:gd name="connsiteX56" fmla="*/ 1085850 w 1944090"/>
                    <a:gd name="connsiteY56" fmla="*/ 43890 h 2107213"/>
                    <a:gd name="connsiteX57" fmla="*/ 1028700 w 1944090"/>
                    <a:gd name="connsiteY57" fmla="*/ 5790 h 2107213"/>
                    <a:gd name="connsiteX58" fmla="*/ 971550 w 1944090"/>
                    <a:gd name="connsiteY58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790700 w 1908506"/>
                    <a:gd name="connsiteY42" fmla="*/ 1605990 h 2107213"/>
                    <a:gd name="connsiteX43" fmla="*/ 1828800 w 1908506"/>
                    <a:gd name="connsiteY43" fmla="*/ 1491690 h 2107213"/>
                    <a:gd name="connsiteX44" fmla="*/ 1866900 w 1908506"/>
                    <a:gd name="connsiteY44" fmla="*/ 1434540 h 2107213"/>
                    <a:gd name="connsiteX45" fmla="*/ 1907873 w 1908506"/>
                    <a:gd name="connsiteY45" fmla="*/ 803325 h 2107213"/>
                    <a:gd name="connsiteX46" fmla="*/ 1833107 w 1908506"/>
                    <a:gd name="connsiteY46" fmla="*/ 689025 h 2107213"/>
                    <a:gd name="connsiteX47" fmla="*/ 1714500 w 1908506"/>
                    <a:gd name="connsiteY47" fmla="*/ 405840 h 2107213"/>
                    <a:gd name="connsiteX48" fmla="*/ 1657350 w 1908506"/>
                    <a:gd name="connsiteY48" fmla="*/ 386790 h 2107213"/>
                    <a:gd name="connsiteX49" fmla="*/ 1581150 w 1908506"/>
                    <a:gd name="connsiteY49" fmla="*/ 348690 h 2107213"/>
                    <a:gd name="connsiteX50" fmla="*/ 1466850 w 1908506"/>
                    <a:gd name="connsiteY50" fmla="*/ 272490 h 2107213"/>
                    <a:gd name="connsiteX51" fmla="*/ 1409700 w 1908506"/>
                    <a:gd name="connsiteY51" fmla="*/ 234390 h 2107213"/>
                    <a:gd name="connsiteX52" fmla="*/ 1352550 w 1908506"/>
                    <a:gd name="connsiteY52" fmla="*/ 196290 h 2107213"/>
                    <a:gd name="connsiteX53" fmla="*/ 1314450 w 1908506"/>
                    <a:gd name="connsiteY53" fmla="*/ 139140 h 2107213"/>
                    <a:gd name="connsiteX54" fmla="*/ 1200150 w 1908506"/>
                    <a:gd name="connsiteY54" fmla="*/ 101040 h 2107213"/>
                    <a:gd name="connsiteX55" fmla="*/ 1085850 w 1908506"/>
                    <a:gd name="connsiteY55" fmla="*/ 43890 h 2107213"/>
                    <a:gd name="connsiteX56" fmla="*/ 1028700 w 1908506"/>
                    <a:gd name="connsiteY56" fmla="*/ 5790 h 2107213"/>
                    <a:gd name="connsiteX57" fmla="*/ 971550 w 1908506"/>
                    <a:gd name="connsiteY57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828800 w 1908506"/>
                    <a:gd name="connsiteY42" fmla="*/ 1491690 h 2107213"/>
                    <a:gd name="connsiteX43" fmla="*/ 1866900 w 1908506"/>
                    <a:gd name="connsiteY43" fmla="*/ 1434540 h 2107213"/>
                    <a:gd name="connsiteX44" fmla="*/ 1907873 w 1908506"/>
                    <a:gd name="connsiteY44" fmla="*/ 803325 h 2107213"/>
                    <a:gd name="connsiteX45" fmla="*/ 1833107 w 1908506"/>
                    <a:gd name="connsiteY45" fmla="*/ 689025 h 2107213"/>
                    <a:gd name="connsiteX46" fmla="*/ 1714500 w 1908506"/>
                    <a:gd name="connsiteY46" fmla="*/ 405840 h 2107213"/>
                    <a:gd name="connsiteX47" fmla="*/ 1657350 w 1908506"/>
                    <a:gd name="connsiteY47" fmla="*/ 386790 h 2107213"/>
                    <a:gd name="connsiteX48" fmla="*/ 1581150 w 1908506"/>
                    <a:gd name="connsiteY48" fmla="*/ 348690 h 2107213"/>
                    <a:gd name="connsiteX49" fmla="*/ 1466850 w 1908506"/>
                    <a:gd name="connsiteY49" fmla="*/ 272490 h 2107213"/>
                    <a:gd name="connsiteX50" fmla="*/ 1409700 w 1908506"/>
                    <a:gd name="connsiteY50" fmla="*/ 234390 h 2107213"/>
                    <a:gd name="connsiteX51" fmla="*/ 1352550 w 1908506"/>
                    <a:gd name="connsiteY51" fmla="*/ 196290 h 2107213"/>
                    <a:gd name="connsiteX52" fmla="*/ 1314450 w 1908506"/>
                    <a:gd name="connsiteY52" fmla="*/ 139140 h 2107213"/>
                    <a:gd name="connsiteX53" fmla="*/ 1200150 w 1908506"/>
                    <a:gd name="connsiteY53" fmla="*/ 101040 h 2107213"/>
                    <a:gd name="connsiteX54" fmla="*/ 1085850 w 1908506"/>
                    <a:gd name="connsiteY54" fmla="*/ 43890 h 2107213"/>
                    <a:gd name="connsiteX55" fmla="*/ 1028700 w 1908506"/>
                    <a:gd name="connsiteY55" fmla="*/ 5790 h 2107213"/>
                    <a:gd name="connsiteX56" fmla="*/ 971550 w 1908506"/>
                    <a:gd name="connsiteY56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828800 w 1908506"/>
                    <a:gd name="connsiteY41" fmla="*/ 1491690 h 2107213"/>
                    <a:gd name="connsiteX42" fmla="*/ 1866900 w 1908506"/>
                    <a:gd name="connsiteY42" fmla="*/ 1434540 h 2107213"/>
                    <a:gd name="connsiteX43" fmla="*/ 1907873 w 1908506"/>
                    <a:gd name="connsiteY43" fmla="*/ 803325 h 2107213"/>
                    <a:gd name="connsiteX44" fmla="*/ 1833107 w 1908506"/>
                    <a:gd name="connsiteY44" fmla="*/ 689025 h 2107213"/>
                    <a:gd name="connsiteX45" fmla="*/ 1714500 w 1908506"/>
                    <a:gd name="connsiteY45" fmla="*/ 405840 h 2107213"/>
                    <a:gd name="connsiteX46" fmla="*/ 1657350 w 1908506"/>
                    <a:gd name="connsiteY46" fmla="*/ 386790 h 2107213"/>
                    <a:gd name="connsiteX47" fmla="*/ 1581150 w 1908506"/>
                    <a:gd name="connsiteY47" fmla="*/ 348690 h 2107213"/>
                    <a:gd name="connsiteX48" fmla="*/ 1466850 w 1908506"/>
                    <a:gd name="connsiteY48" fmla="*/ 272490 h 2107213"/>
                    <a:gd name="connsiteX49" fmla="*/ 1409700 w 1908506"/>
                    <a:gd name="connsiteY49" fmla="*/ 234390 h 2107213"/>
                    <a:gd name="connsiteX50" fmla="*/ 1352550 w 1908506"/>
                    <a:gd name="connsiteY50" fmla="*/ 196290 h 2107213"/>
                    <a:gd name="connsiteX51" fmla="*/ 1314450 w 1908506"/>
                    <a:gd name="connsiteY51" fmla="*/ 139140 h 2107213"/>
                    <a:gd name="connsiteX52" fmla="*/ 1200150 w 1908506"/>
                    <a:gd name="connsiteY52" fmla="*/ 101040 h 2107213"/>
                    <a:gd name="connsiteX53" fmla="*/ 1085850 w 1908506"/>
                    <a:gd name="connsiteY53" fmla="*/ 43890 h 2107213"/>
                    <a:gd name="connsiteX54" fmla="*/ 1028700 w 1908506"/>
                    <a:gd name="connsiteY54" fmla="*/ 5790 h 2107213"/>
                    <a:gd name="connsiteX55" fmla="*/ 971550 w 1908506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833107 w 1868543"/>
                    <a:gd name="connsiteY44" fmla="*/ 689025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393523 w 1868543"/>
                    <a:gd name="connsiteY48" fmla="*/ 219187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714500 w 1832880"/>
                    <a:gd name="connsiteY39" fmla="*/ 183459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174322 w 1832880"/>
                    <a:gd name="connsiteY6" fmla="*/ 31572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1028688 w 1890018"/>
                    <a:gd name="connsiteY0" fmla="*/ 5790 h 2107213"/>
                    <a:gd name="connsiteX1" fmla="*/ 876288 w 1890018"/>
                    <a:gd name="connsiteY1" fmla="*/ 43890 h 2107213"/>
                    <a:gd name="connsiteX2" fmla="*/ 819138 w 1890018"/>
                    <a:gd name="connsiteY2" fmla="*/ 81990 h 2107213"/>
                    <a:gd name="connsiteX3" fmla="*/ 704838 w 1890018"/>
                    <a:gd name="connsiteY3" fmla="*/ 120090 h 2107213"/>
                    <a:gd name="connsiteX4" fmla="*/ 533388 w 1890018"/>
                    <a:gd name="connsiteY4" fmla="*/ 234390 h 2107213"/>
                    <a:gd name="connsiteX5" fmla="*/ 361938 w 1890018"/>
                    <a:gd name="connsiteY5" fmla="*/ 348690 h 2107213"/>
                    <a:gd name="connsiteX6" fmla="*/ 231460 w 1890018"/>
                    <a:gd name="connsiteY6" fmla="*/ 315720 h 2107213"/>
                    <a:gd name="connsiteX7" fmla="*/ 190488 w 1890018"/>
                    <a:gd name="connsiteY7" fmla="*/ 558240 h 2107213"/>
                    <a:gd name="connsiteX8" fmla="*/ 152388 w 1890018"/>
                    <a:gd name="connsiteY8" fmla="*/ 615390 h 2107213"/>
                    <a:gd name="connsiteX9" fmla="*/ 114288 w 1890018"/>
                    <a:gd name="connsiteY9" fmla="*/ 729690 h 2107213"/>
                    <a:gd name="connsiteX10" fmla="*/ 3579 w 1890018"/>
                    <a:gd name="connsiteY10" fmla="*/ 769073 h 2107213"/>
                    <a:gd name="connsiteX11" fmla="*/ 57138 w 1890018"/>
                    <a:gd name="connsiteY11" fmla="*/ 920190 h 2107213"/>
                    <a:gd name="connsiteX12" fmla="*/ 76188 w 1890018"/>
                    <a:gd name="connsiteY12" fmla="*/ 1205940 h 2107213"/>
                    <a:gd name="connsiteX13" fmla="*/ 95238 w 1890018"/>
                    <a:gd name="connsiteY13" fmla="*/ 1263090 h 2107213"/>
                    <a:gd name="connsiteX14" fmla="*/ 114288 w 1890018"/>
                    <a:gd name="connsiteY14" fmla="*/ 1339290 h 2107213"/>
                    <a:gd name="connsiteX15" fmla="*/ 133338 w 1890018"/>
                    <a:gd name="connsiteY15" fmla="*/ 1434540 h 2107213"/>
                    <a:gd name="connsiteX16" fmla="*/ 171438 w 1890018"/>
                    <a:gd name="connsiteY16" fmla="*/ 1548840 h 2107213"/>
                    <a:gd name="connsiteX17" fmla="*/ 190488 w 1890018"/>
                    <a:gd name="connsiteY17" fmla="*/ 1605990 h 2107213"/>
                    <a:gd name="connsiteX18" fmla="*/ 266688 w 1890018"/>
                    <a:gd name="connsiteY18" fmla="*/ 1720290 h 2107213"/>
                    <a:gd name="connsiteX19" fmla="*/ 419088 w 1890018"/>
                    <a:gd name="connsiteY19" fmla="*/ 1891740 h 2107213"/>
                    <a:gd name="connsiteX20" fmla="*/ 400038 w 1890018"/>
                    <a:gd name="connsiteY20" fmla="*/ 2101290 h 2107213"/>
                    <a:gd name="connsiteX21" fmla="*/ 457188 w 1890018"/>
                    <a:gd name="connsiteY21" fmla="*/ 2063190 h 2107213"/>
                    <a:gd name="connsiteX22" fmla="*/ 533388 w 1890018"/>
                    <a:gd name="connsiteY22" fmla="*/ 2006040 h 2107213"/>
                    <a:gd name="connsiteX23" fmla="*/ 647688 w 1890018"/>
                    <a:gd name="connsiteY23" fmla="*/ 1929840 h 2107213"/>
                    <a:gd name="connsiteX24" fmla="*/ 704838 w 1890018"/>
                    <a:gd name="connsiteY24" fmla="*/ 1986990 h 2107213"/>
                    <a:gd name="connsiteX25" fmla="*/ 761988 w 1890018"/>
                    <a:gd name="connsiteY25" fmla="*/ 1967940 h 2107213"/>
                    <a:gd name="connsiteX26" fmla="*/ 819138 w 1890018"/>
                    <a:gd name="connsiteY26" fmla="*/ 1986990 h 2107213"/>
                    <a:gd name="connsiteX27" fmla="*/ 857238 w 1890018"/>
                    <a:gd name="connsiteY27" fmla="*/ 2044140 h 2107213"/>
                    <a:gd name="connsiteX28" fmla="*/ 990588 w 1890018"/>
                    <a:gd name="connsiteY28" fmla="*/ 1948890 h 2107213"/>
                    <a:gd name="connsiteX29" fmla="*/ 1047738 w 1890018"/>
                    <a:gd name="connsiteY29" fmla="*/ 1929840 h 2107213"/>
                    <a:gd name="connsiteX30" fmla="*/ 1104888 w 1890018"/>
                    <a:gd name="connsiteY30" fmla="*/ 1967940 h 2107213"/>
                    <a:gd name="connsiteX31" fmla="*/ 1238238 w 1890018"/>
                    <a:gd name="connsiteY31" fmla="*/ 1891740 h 2107213"/>
                    <a:gd name="connsiteX32" fmla="*/ 1295388 w 1890018"/>
                    <a:gd name="connsiteY32" fmla="*/ 1929840 h 2107213"/>
                    <a:gd name="connsiteX33" fmla="*/ 1333488 w 1890018"/>
                    <a:gd name="connsiteY33" fmla="*/ 1986990 h 2107213"/>
                    <a:gd name="connsiteX34" fmla="*/ 1409688 w 1890018"/>
                    <a:gd name="connsiteY34" fmla="*/ 2025090 h 2107213"/>
                    <a:gd name="connsiteX35" fmla="*/ 1447788 w 1890018"/>
                    <a:gd name="connsiteY35" fmla="*/ 2082240 h 2107213"/>
                    <a:gd name="connsiteX36" fmla="*/ 1676388 w 1890018"/>
                    <a:gd name="connsiteY36" fmla="*/ 2082240 h 2107213"/>
                    <a:gd name="connsiteX37" fmla="*/ 1657338 w 1890018"/>
                    <a:gd name="connsiteY37" fmla="*/ 1815540 h 2107213"/>
                    <a:gd name="connsiteX38" fmla="*/ 1714488 w 1890018"/>
                    <a:gd name="connsiteY38" fmla="*/ 1834590 h 2107213"/>
                    <a:gd name="connsiteX39" fmla="*/ 1624982 w 1890018"/>
                    <a:gd name="connsiteY39" fmla="*/ 1763520 h 2107213"/>
                    <a:gd name="connsiteX40" fmla="*/ 1790688 w 1890018"/>
                    <a:gd name="connsiteY40" fmla="*/ 1758390 h 2107213"/>
                    <a:gd name="connsiteX41" fmla="*/ 1885938 w 1890018"/>
                    <a:gd name="connsiteY41" fmla="*/ 1491690 h 2107213"/>
                    <a:gd name="connsiteX42" fmla="*/ 1869042 w 1890018"/>
                    <a:gd name="connsiteY42" fmla="*/ 1434541 h 2107213"/>
                    <a:gd name="connsiteX43" fmla="*/ 1836688 w 1890018"/>
                    <a:gd name="connsiteY43" fmla="*/ 892164 h 2107213"/>
                    <a:gd name="connsiteX44" fmla="*/ 1780253 w 1890018"/>
                    <a:gd name="connsiteY44" fmla="*/ 653490 h 2107213"/>
                    <a:gd name="connsiteX45" fmla="*/ 1643314 w 1890018"/>
                    <a:gd name="connsiteY45" fmla="*/ 405840 h 2107213"/>
                    <a:gd name="connsiteX46" fmla="*/ 1714488 w 1890018"/>
                    <a:gd name="connsiteY46" fmla="*/ 386790 h 2107213"/>
                    <a:gd name="connsiteX47" fmla="*/ 1638288 w 1890018"/>
                    <a:gd name="connsiteY47" fmla="*/ 348690 h 2107213"/>
                    <a:gd name="connsiteX48" fmla="*/ 1450661 w 1890018"/>
                    <a:gd name="connsiteY48" fmla="*/ 219187 h 2107213"/>
                    <a:gd name="connsiteX49" fmla="*/ 1466838 w 1890018"/>
                    <a:gd name="connsiteY49" fmla="*/ 234390 h 2107213"/>
                    <a:gd name="connsiteX50" fmla="*/ 1409688 w 1890018"/>
                    <a:gd name="connsiteY50" fmla="*/ 196290 h 2107213"/>
                    <a:gd name="connsiteX51" fmla="*/ 1371588 w 1890018"/>
                    <a:gd name="connsiteY51" fmla="*/ 139140 h 2107213"/>
                    <a:gd name="connsiteX52" fmla="*/ 1257288 w 1890018"/>
                    <a:gd name="connsiteY52" fmla="*/ 101040 h 2107213"/>
                    <a:gd name="connsiteX53" fmla="*/ 1142988 w 1890018"/>
                    <a:gd name="connsiteY53" fmla="*/ 43890 h 2107213"/>
                    <a:gd name="connsiteX54" fmla="*/ 1085838 w 1890018"/>
                    <a:gd name="connsiteY54" fmla="*/ 5790 h 2107213"/>
                    <a:gd name="connsiteX55" fmla="*/ 1028688 w 1890018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48911 w 1886541"/>
                    <a:gd name="connsiteY8" fmla="*/ 615390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12247 w 1886541"/>
                    <a:gd name="connsiteY8" fmla="*/ 562087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886541" h="2107213">
                      <a:moveTo>
                        <a:pt x="1025211" y="5790"/>
                      </a:moveTo>
                      <a:cubicBezTo>
                        <a:pt x="990286" y="12140"/>
                        <a:pt x="911863" y="24364"/>
                        <a:pt x="872811" y="43890"/>
                      </a:cubicBezTo>
                      <a:cubicBezTo>
                        <a:pt x="852333" y="54129"/>
                        <a:pt x="836583" y="72691"/>
                        <a:pt x="815661" y="81990"/>
                      </a:cubicBezTo>
                      <a:cubicBezTo>
                        <a:pt x="778961" y="98301"/>
                        <a:pt x="734777" y="97813"/>
                        <a:pt x="701361" y="120090"/>
                      </a:cubicBezTo>
                      <a:lnTo>
                        <a:pt x="529911" y="234390"/>
                      </a:lnTo>
                      <a:cubicBezTo>
                        <a:pt x="472761" y="272490"/>
                        <a:pt x="408782" y="335135"/>
                        <a:pt x="358461" y="348690"/>
                      </a:cubicBezTo>
                      <a:cubicBezTo>
                        <a:pt x="308140" y="362245"/>
                        <a:pt x="271476" y="326710"/>
                        <a:pt x="227983" y="315720"/>
                      </a:cubicBezTo>
                      <a:cubicBezTo>
                        <a:pt x="214326" y="396560"/>
                        <a:pt x="206300" y="517179"/>
                        <a:pt x="187011" y="558240"/>
                      </a:cubicBezTo>
                      <a:cubicBezTo>
                        <a:pt x="167722" y="599301"/>
                        <a:pt x="131058" y="545357"/>
                        <a:pt x="112247" y="562087"/>
                      </a:cubicBezTo>
                      <a:cubicBezTo>
                        <a:pt x="93436" y="578817"/>
                        <a:pt x="92838" y="624122"/>
                        <a:pt x="74147" y="658620"/>
                      </a:cubicBezTo>
                      <a:cubicBezTo>
                        <a:pt x="55456" y="693118"/>
                        <a:pt x="3516" y="725478"/>
                        <a:pt x="102" y="769073"/>
                      </a:cubicBezTo>
                      <a:cubicBezTo>
                        <a:pt x="-3312" y="812668"/>
                        <a:pt x="80990" y="838202"/>
                        <a:pt x="53661" y="920190"/>
                      </a:cubicBezTo>
                      <a:cubicBezTo>
                        <a:pt x="60011" y="1015440"/>
                        <a:pt x="62169" y="1111062"/>
                        <a:pt x="72711" y="1205940"/>
                      </a:cubicBezTo>
                      <a:cubicBezTo>
                        <a:pt x="74929" y="1225898"/>
                        <a:pt x="86244" y="1243782"/>
                        <a:pt x="91761" y="1263090"/>
                      </a:cubicBezTo>
                      <a:cubicBezTo>
                        <a:pt x="98954" y="1288264"/>
                        <a:pt x="105131" y="1313732"/>
                        <a:pt x="110811" y="1339290"/>
                      </a:cubicBezTo>
                      <a:cubicBezTo>
                        <a:pt x="117835" y="1370898"/>
                        <a:pt x="121342" y="1403302"/>
                        <a:pt x="129861" y="1434540"/>
                      </a:cubicBezTo>
                      <a:cubicBezTo>
                        <a:pt x="140428" y="1473286"/>
                        <a:pt x="155261" y="1510740"/>
                        <a:pt x="167961" y="1548840"/>
                      </a:cubicBezTo>
                      <a:cubicBezTo>
                        <a:pt x="174311" y="1567890"/>
                        <a:pt x="175872" y="1589282"/>
                        <a:pt x="187011" y="1605990"/>
                      </a:cubicBezTo>
                      <a:cubicBezTo>
                        <a:pt x="212411" y="1644090"/>
                        <a:pt x="230832" y="1687911"/>
                        <a:pt x="263211" y="1720290"/>
                      </a:cubicBezTo>
                      <a:cubicBezTo>
                        <a:pt x="393700" y="1850779"/>
                        <a:pt x="347623" y="1789758"/>
                        <a:pt x="415611" y="1891740"/>
                      </a:cubicBezTo>
                      <a:cubicBezTo>
                        <a:pt x="409261" y="1961590"/>
                        <a:pt x="381346" y="2032822"/>
                        <a:pt x="396561" y="2101290"/>
                      </a:cubicBezTo>
                      <a:cubicBezTo>
                        <a:pt x="401528" y="2123640"/>
                        <a:pt x="435080" y="2076498"/>
                        <a:pt x="453711" y="2063190"/>
                      </a:cubicBezTo>
                      <a:cubicBezTo>
                        <a:pt x="479547" y="2044736"/>
                        <a:pt x="503900" y="2024247"/>
                        <a:pt x="529911" y="2006040"/>
                      </a:cubicBezTo>
                      <a:cubicBezTo>
                        <a:pt x="567424" y="1979781"/>
                        <a:pt x="644211" y="1929840"/>
                        <a:pt x="644211" y="1929840"/>
                      </a:cubicBezTo>
                      <a:cubicBezTo>
                        <a:pt x="663261" y="1948890"/>
                        <a:pt x="675803" y="1978471"/>
                        <a:pt x="701361" y="1986990"/>
                      </a:cubicBezTo>
                      <a:cubicBezTo>
                        <a:pt x="720411" y="1993340"/>
                        <a:pt x="738431" y="1967940"/>
                        <a:pt x="758511" y="1967940"/>
                      </a:cubicBezTo>
                      <a:cubicBezTo>
                        <a:pt x="778591" y="1967940"/>
                        <a:pt x="796611" y="1980640"/>
                        <a:pt x="815661" y="1986990"/>
                      </a:cubicBezTo>
                      <a:cubicBezTo>
                        <a:pt x="828361" y="2006040"/>
                        <a:pt x="831096" y="2040902"/>
                        <a:pt x="853761" y="2044140"/>
                      </a:cubicBezTo>
                      <a:cubicBezTo>
                        <a:pt x="966470" y="2060241"/>
                        <a:pt x="932586" y="1992510"/>
                        <a:pt x="987111" y="1948890"/>
                      </a:cubicBezTo>
                      <a:cubicBezTo>
                        <a:pt x="1002791" y="1936346"/>
                        <a:pt x="1025211" y="1936190"/>
                        <a:pt x="1044261" y="1929840"/>
                      </a:cubicBezTo>
                      <a:cubicBezTo>
                        <a:pt x="1063311" y="1942540"/>
                        <a:pt x="1078693" y="1965100"/>
                        <a:pt x="1101411" y="1967940"/>
                      </a:cubicBezTo>
                      <a:cubicBezTo>
                        <a:pt x="1195572" y="1979710"/>
                        <a:pt x="1195346" y="1950863"/>
                        <a:pt x="1234761" y="1891740"/>
                      </a:cubicBezTo>
                      <a:cubicBezTo>
                        <a:pt x="1253811" y="1904440"/>
                        <a:pt x="1275722" y="1913651"/>
                        <a:pt x="1291911" y="1929840"/>
                      </a:cubicBezTo>
                      <a:cubicBezTo>
                        <a:pt x="1308100" y="1946029"/>
                        <a:pt x="1312422" y="1972333"/>
                        <a:pt x="1330011" y="1986990"/>
                      </a:cubicBezTo>
                      <a:cubicBezTo>
                        <a:pt x="1351827" y="2005170"/>
                        <a:pt x="1380811" y="2012390"/>
                        <a:pt x="1406211" y="2025090"/>
                      </a:cubicBezTo>
                      <a:cubicBezTo>
                        <a:pt x="1418911" y="2044140"/>
                        <a:pt x="1426433" y="2067937"/>
                        <a:pt x="1444311" y="2082240"/>
                      </a:cubicBezTo>
                      <a:cubicBezTo>
                        <a:pt x="1498799" y="2125831"/>
                        <a:pt x="1645335" y="2085304"/>
                        <a:pt x="1672911" y="2082240"/>
                      </a:cubicBezTo>
                      <a:cubicBezTo>
                        <a:pt x="1618622" y="1919372"/>
                        <a:pt x="1629830" y="2007791"/>
                        <a:pt x="1653861" y="1815540"/>
                      </a:cubicBezTo>
                      <a:cubicBezTo>
                        <a:pt x="1672911" y="1821890"/>
                        <a:pt x="1716404" y="1843260"/>
                        <a:pt x="1711011" y="1834590"/>
                      </a:cubicBezTo>
                      <a:cubicBezTo>
                        <a:pt x="1705618" y="1825920"/>
                        <a:pt x="1548286" y="1873348"/>
                        <a:pt x="1621505" y="1763520"/>
                      </a:cubicBezTo>
                      <a:cubicBezTo>
                        <a:pt x="1627855" y="1738120"/>
                        <a:pt x="1743718" y="1803695"/>
                        <a:pt x="1787211" y="1758390"/>
                      </a:cubicBezTo>
                      <a:cubicBezTo>
                        <a:pt x="1830704" y="1713085"/>
                        <a:pt x="1869402" y="1545665"/>
                        <a:pt x="1882461" y="1491690"/>
                      </a:cubicBezTo>
                      <a:cubicBezTo>
                        <a:pt x="1895520" y="1437715"/>
                        <a:pt x="1873773" y="1534462"/>
                        <a:pt x="1865565" y="1434541"/>
                      </a:cubicBezTo>
                      <a:cubicBezTo>
                        <a:pt x="1857357" y="1334620"/>
                        <a:pt x="1848009" y="1022339"/>
                        <a:pt x="1833211" y="892164"/>
                      </a:cubicBezTo>
                      <a:cubicBezTo>
                        <a:pt x="1818413" y="761989"/>
                        <a:pt x="1809005" y="734544"/>
                        <a:pt x="1776776" y="653490"/>
                      </a:cubicBezTo>
                      <a:cubicBezTo>
                        <a:pt x="1744547" y="572436"/>
                        <a:pt x="1650798" y="450290"/>
                        <a:pt x="1639837" y="405840"/>
                      </a:cubicBezTo>
                      <a:cubicBezTo>
                        <a:pt x="1628876" y="361390"/>
                        <a:pt x="1711849" y="396315"/>
                        <a:pt x="1711011" y="386790"/>
                      </a:cubicBezTo>
                      <a:cubicBezTo>
                        <a:pt x="1710173" y="377265"/>
                        <a:pt x="1678782" y="376624"/>
                        <a:pt x="1634811" y="348690"/>
                      </a:cubicBezTo>
                      <a:cubicBezTo>
                        <a:pt x="1590840" y="320756"/>
                        <a:pt x="1485284" y="244587"/>
                        <a:pt x="1447184" y="219187"/>
                      </a:cubicBezTo>
                      <a:cubicBezTo>
                        <a:pt x="1452576" y="224255"/>
                        <a:pt x="1470190" y="238206"/>
                        <a:pt x="1463361" y="234390"/>
                      </a:cubicBezTo>
                      <a:cubicBezTo>
                        <a:pt x="1456532" y="230574"/>
                        <a:pt x="1425261" y="208990"/>
                        <a:pt x="1406211" y="196290"/>
                      </a:cubicBezTo>
                      <a:cubicBezTo>
                        <a:pt x="1393511" y="177240"/>
                        <a:pt x="1387526" y="151274"/>
                        <a:pt x="1368111" y="139140"/>
                      </a:cubicBezTo>
                      <a:cubicBezTo>
                        <a:pt x="1334055" y="117855"/>
                        <a:pt x="1287227" y="123317"/>
                        <a:pt x="1253811" y="101040"/>
                      </a:cubicBezTo>
                      <a:cubicBezTo>
                        <a:pt x="1090027" y="-8149"/>
                        <a:pt x="1297252" y="122760"/>
                        <a:pt x="1139511" y="43890"/>
                      </a:cubicBezTo>
                      <a:cubicBezTo>
                        <a:pt x="1119033" y="33651"/>
                        <a:pt x="1102839" y="16029"/>
                        <a:pt x="1082361" y="5790"/>
                      </a:cubicBezTo>
                      <a:cubicBezTo>
                        <a:pt x="1064400" y="-3190"/>
                        <a:pt x="1060136" y="-560"/>
                        <a:pt x="1025211" y="579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" name="Полилиния 10"/>
                <p:cNvSpPr/>
                <p:nvPr/>
              </p:nvSpPr>
              <p:spPr>
                <a:xfrm rot="9237548">
                  <a:off x="9755887" y="-343352"/>
                  <a:ext cx="1085849" cy="933450"/>
                </a:xfrm>
                <a:custGeom>
                  <a:avLst/>
                  <a:gdLst>
                    <a:gd name="connsiteX0" fmla="*/ 342900 w 1085850"/>
                    <a:gd name="connsiteY0" fmla="*/ 57150 h 933450"/>
                    <a:gd name="connsiteX1" fmla="*/ 171450 w 1085850"/>
                    <a:gd name="connsiteY1" fmla="*/ 95250 h 933450"/>
                    <a:gd name="connsiteX2" fmla="*/ 114300 w 1085850"/>
                    <a:gd name="connsiteY2" fmla="*/ 133350 h 933450"/>
                    <a:gd name="connsiteX3" fmla="*/ 57150 w 1085850"/>
                    <a:gd name="connsiteY3" fmla="*/ 419100 h 933450"/>
                    <a:gd name="connsiteX4" fmla="*/ 38100 w 1085850"/>
                    <a:gd name="connsiteY4" fmla="*/ 609600 h 933450"/>
                    <a:gd name="connsiteX5" fmla="*/ 0 w 1085850"/>
                    <a:gd name="connsiteY5" fmla="*/ 723900 h 933450"/>
                    <a:gd name="connsiteX6" fmla="*/ 19050 w 1085850"/>
                    <a:gd name="connsiteY6" fmla="*/ 819150 h 933450"/>
                    <a:gd name="connsiteX7" fmla="*/ 247650 w 1085850"/>
                    <a:gd name="connsiteY7" fmla="*/ 838200 h 933450"/>
                    <a:gd name="connsiteX8" fmla="*/ 361950 w 1085850"/>
                    <a:gd name="connsiteY8" fmla="*/ 800100 h 933450"/>
                    <a:gd name="connsiteX9" fmla="*/ 476250 w 1085850"/>
                    <a:gd name="connsiteY9" fmla="*/ 857250 h 933450"/>
                    <a:gd name="connsiteX10" fmla="*/ 590550 w 1085850"/>
                    <a:gd name="connsiteY10" fmla="*/ 933450 h 933450"/>
                    <a:gd name="connsiteX11" fmla="*/ 762000 w 1085850"/>
                    <a:gd name="connsiteY11" fmla="*/ 914400 h 933450"/>
                    <a:gd name="connsiteX12" fmla="*/ 876300 w 1085850"/>
                    <a:gd name="connsiteY12" fmla="*/ 819150 h 933450"/>
                    <a:gd name="connsiteX13" fmla="*/ 933450 w 1085850"/>
                    <a:gd name="connsiteY13" fmla="*/ 800100 h 933450"/>
                    <a:gd name="connsiteX14" fmla="*/ 990600 w 1085850"/>
                    <a:gd name="connsiteY14" fmla="*/ 762000 h 933450"/>
                    <a:gd name="connsiteX15" fmla="*/ 1047750 w 1085850"/>
                    <a:gd name="connsiteY15" fmla="*/ 419100 h 933450"/>
                    <a:gd name="connsiteX16" fmla="*/ 1085850 w 1085850"/>
                    <a:gd name="connsiteY16" fmla="*/ 304800 h 933450"/>
                    <a:gd name="connsiteX17" fmla="*/ 1066800 w 1085850"/>
                    <a:gd name="connsiteY17" fmla="*/ 247650 h 933450"/>
                    <a:gd name="connsiteX18" fmla="*/ 933450 w 1085850"/>
                    <a:gd name="connsiteY18" fmla="*/ 209550 h 933450"/>
                    <a:gd name="connsiteX19" fmla="*/ 819150 w 1085850"/>
                    <a:gd name="connsiteY19" fmla="*/ 171450 h 933450"/>
                    <a:gd name="connsiteX20" fmla="*/ 762000 w 1085850"/>
                    <a:gd name="connsiteY20" fmla="*/ 95250 h 933450"/>
                    <a:gd name="connsiteX21" fmla="*/ 666750 w 1085850"/>
                    <a:gd name="connsiteY21" fmla="*/ 0 h 933450"/>
                    <a:gd name="connsiteX22" fmla="*/ 400050 w 1085850"/>
                    <a:gd name="connsiteY22" fmla="*/ 38100 h 933450"/>
                    <a:gd name="connsiteX23" fmla="*/ 342900 w 1085850"/>
                    <a:gd name="connsiteY23" fmla="*/ 57150 h 933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85850" h="933450">
                      <a:moveTo>
                        <a:pt x="342900" y="57150"/>
                      </a:moveTo>
                      <a:cubicBezTo>
                        <a:pt x="304800" y="66675"/>
                        <a:pt x="194990" y="85161"/>
                        <a:pt x="171450" y="95250"/>
                      </a:cubicBezTo>
                      <a:cubicBezTo>
                        <a:pt x="150406" y="104269"/>
                        <a:pt x="133350" y="120650"/>
                        <a:pt x="114300" y="133350"/>
                      </a:cubicBezTo>
                      <a:cubicBezTo>
                        <a:pt x="6204" y="295494"/>
                        <a:pt x="33043" y="202140"/>
                        <a:pt x="57150" y="419100"/>
                      </a:cubicBezTo>
                      <a:cubicBezTo>
                        <a:pt x="50800" y="482600"/>
                        <a:pt x="49861" y="546876"/>
                        <a:pt x="38100" y="609600"/>
                      </a:cubicBezTo>
                      <a:cubicBezTo>
                        <a:pt x="30699" y="649073"/>
                        <a:pt x="0" y="723900"/>
                        <a:pt x="0" y="723900"/>
                      </a:cubicBezTo>
                      <a:cubicBezTo>
                        <a:pt x="6350" y="755650"/>
                        <a:pt x="230" y="792802"/>
                        <a:pt x="19050" y="819150"/>
                      </a:cubicBezTo>
                      <a:cubicBezTo>
                        <a:pt x="69046" y="889145"/>
                        <a:pt x="196861" y="844549"/>
                        <a:pt x="247650" y="838200"/>
                      </a:cubicBezTo>
                      <a:cubicBezTo>
                        <a:pt x="285750" y="825500"/>
                        <a:pt x="323850" y="787400"/>
                        <a:pt x="361950" y="800100"/>
                      </a:cubicBezTo>
                      <a:cubicBezTo>
                        <a:pt x="419228" y="819193"/>
                        <a:pt x="427011" y="816218"/>
                        <a:pt x="476250" y="857250"/>
                      </a:cubicBezTo>
                      <a:cubicBezTo>
                        <a:pt x="571382" y="936527"/>
                        <a:pt x="490115" y="899972"/>
                        <a:pt x="590550" y="933450"/>
                      </a:cubicBezTo>
                      <a:cubicBezTo>
                        <a:pt x="647700" y="927100"/>
                        <a:pt x="706215" y="928346"/>
                        <a:pt x="762000" y="914400"/>
                      </a:cubicBezTo>
                      <a:cubicBezTo>
                        <a:pt x="811861" y="901935"/>
                        <a:pt x="837914" y="844741"/>
                        <a:pt x="876300" y="819150"/>
                      </a:cubicBezTo>
                      <a:cubicBezTo>
                        <a:pt x="893008" y="808011"/>
                        <a:pt x="915489" y="809080"/>
                        <a:pt x="933450" y="800100"/>
                      </a:cubicBezTo>
                      <a:cubicBezTo>
                        <a:pt x="953928" y="789861"/>
                        <a:pt x="971550" y="774700"/>
                        <a:pt x="990600" y="762000"/>
                      </a:cubicBezTo>
                      <a:cubicBezTo>
                        <a:pt x="1088829" y="614656"/>
                        <a:pt x="997253" y="772581"/>
                        <a:pt x="1047750" y="419100"/>
                      </a:cubicBezTo>
                      <a:cubicBezTo>
                        <a:pt x="1053430" y="379343"/>
                        <a:pt x="1085850" y="304800"/>
                        <a:pt x="1085850" y="304800"/>
                      </a:cubicBezTo>
                      <a:cubicBezTo>
                        <a:pt x="1079500" y="285750"/>
                        <a:pt x="1080999" y="261849"/>
                        <a:pt x="1066800" y="247650"/>
                      </a:cubicBezTo>
                      <a:cubicBezTo>
                        <a:pt x="1057654" y="238504"/>
                        <a:pt x="934156" y="209762"/>
                        <a:pt x="933450" y="209550"/>
                      </a:cubicBezTo>
                      <a:cubicBezTo>
                        <a:pt x="894983" y="198010"/>
                        <a:pt x="819150" y="171450"/>
                        <a:pt x="819150" y="171450"/>
                      </a:cubicBezTo>
                      <a:cubicBezTo>
                        <a:pt x="800100" y="146050"/>
                        <a:pt x="784451" y="117701"/>
                        <a:pt x="762000" y="95250"/>
                      </a:cubicBezTo>
                      <a:cubicBezTo>
                        <a:pt x="635000" y="-31750"/>
                        <a:pt x="768350" y="152400"/>
                        <a:pt x="666750" y="0"/>
                      </a:cubicBezTo>
                      <a:cubicBezTo>
                        <a:pt x="570427" y="9632"/>
                        <a:pt x="488836" y="8505"/>
                        <a:pt x="400050" y="38100"/>
                      </a:cubicBezTo>
                      <a:cubicBezTo>
                        <a:pt x="386580" y="42590"/>
                        <a:pt x="381000" y="47625"/>
                        <a:pt x="342900" y="5715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31" name="Прямоугольник 30"/>
              <p:cNvSpPr/>
              <p:nvPr/>
            </p:nvSpPr>
            <p:spPr>
              <a:xfrm>
                <a:off x="10415256" y="2639269"/>
                <a:ext cx="3167223" cy="5259733"/>
              </a:xfrm>
              <a:custGeom>
                <a:avLst/>
                <a:gdLst>
                  <a:gd name="connsiteX0" fmla="*/ 0 w 2691743"/>
                  <a:gd name="connsiteY0" fmla="*/ 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0 w 2691743"/>
                  <a:gd name="connsiteY4" fmla="*/ 0 h 4631177"/>
                  <a:gd name="connsiteX0" fmla="*/ 114300 w 2691743"/>
                  <a:gd name="connsiteY0" fmla="*/ 36195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114300 w 2691743"/>
                  <a:gd name="connsiteY4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285750 h 4554977"/>
                  <a:gd name="connsiteX1" fmla="*/ 593637 w 2691743"/>
                  <a:gd name="connsiteY1" fmla="*/ 8775 h 4554977"/>
                  <a:gd name="connsiteX2" fmla="*/ 2329793 w 2691743"/>
                  <a:gd name="connsiteY2" fmla="*/ 0 h 4554977"/>
                  <a:gd name="connsiteX3" fmla="*/ 2691743 w 2691743"/>
                  <a:gd name="connsiteY3" fmla="*/ 4554977 h 4554977"/>
                  <a:gd name="connsiteX4" fmla="*/ 0 w 2691743"/>
                  <a:gd name="connsiteY4" fmla="*/ 4554977 h 4554977"/>
                  <a:gd name="connsiteX5" fmla="*/ 114300 w 2691743"/>
                  <a:gd name="connsiteY5" fmla="*/ 285750 h 4554977"/>
                  <a:gd name="connsiteX0" fmla="*/ 114300 w 2691743"/>
                  <a:gd name="connsiteY0" fmla="*/ 375988 h 4645215"/>
                  <a:gd name="connsiteX1" fmla="*/ 593637 w 2691743"/>
                  <a:gd name="connsiteY1" fmla="*/ 99013 h 4645215"/>
                  <a:gd name="connsiteX2" fmla="*/ 2329793 w 2691743"/>
                  <a:gd name="connsiteY2" fmla="*/ 90238 h 4645215"/>
                  <a:gd name="connsiteX3" fmla="*/ 2691743 w 2691743"/>
                  <a:gd name="connsiteY3" fmla="*/ 4645215 h 4645215"/>
                  <a:gd name="connsiteX4" fmla="*/ 0 w 2691743"/>
                  <a:gd name="connsiteY4" fmla="*/ 4645215 h 4645215"/>
                  <a:gd name="connsiteX5" fmla="*/ 114300 w 2691743"/>
                  <a:gd name="connsiteY5" fmla="*/ 375988 h 4645215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0 w 2691743"/>
                  <a:gd name="connsiteY0" fmla="*/ 4592983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0" fmla="*/ 81087 w 2772830"/>
                  <a:gd name="connsiteY0" fmla="*/ 4592983 h 4592983"/>
                  <a:gd name="connsiteX1" fmla="*/ 46074 w 2772830"/>
                  <a:gd name="connsiteY1" fmla="*/ 580181 h 4592983"/>
                  <a:gd name="connsiteX2" fmla="*/ 674724 w 2772830"/>
                  <a:gd name="connsiteY2" fmla="*/ 46781 h 4592983"/>
                  <a:gd name="connsiteX3" fmla="*/ 2468030 w 2772830"/>
                  <a:gd name="connsiteY3" fmla="*/ 114206 h 4592983"/>
                  <a:gd name="connsiteX4" fmla="*/ 2772830 w 2772830"/>
                  <a:gd name="connsiteY4" fmla="*/ 4592983 h 4592983"/>
                  <a:gd name="connsiteX5" fmla="*/ 81087 w 2772830"/>
                  <a:gd name="connsiteY5" fmla="*/ 4592983 h 4592983"/>
                  <a:gd name="connsiteX0" fmla="*/ 35013 w 2726756"/>
                  <a:gd name="connsiteY0" fmla="*/ 4592983 h 4592983"/>
                  <a:gd name="connsiteX1" fmla="*/ 0 w 2726756"/>
                  <a:gd name="connsiteY1" fmla="*/ 580181 h 4592983"/>
                  <a:gd name="connsiteX2" fmla="*/ 628650 w 2726756"/>
                  <a:gd name="connsiteY2" fmla="*/ 46781 h 4592983"/>
                  <a:gd name="connsiteX3" fmla="*/ 2421956 w 2726756"/>
                  <a:gd name="connsiteY3" fmla="*/ 114206 h 4592983"/>
                  <a:gd name="connsiteX4" fmla="*/ 2726756 w 2726756"/>
                  <a:gd name="connsiteY4" fmla="*/ 4592983 h 4592983"/>
                  <a:gd name="connsiteX5" fmla="*/ 35013 w 2726756"/>
                  <a:gd name="connsiteY5" fmla="*/ 4592983 h 4592983"/>
                  <a:gd name="connsiteX0" fmla="*/ 176613 w 2868356"/>
                  <a:gd name="connsiteY0" fmla="*/ 4592983 h 4592983"/>
                  <a:gd name="connsiteX1" fmla="*/ 255900 w 2868356"/>
                  <a:gd name="connsiteY1" fmla="*/ 1323131 h 4592983"/>
                  <a:gd name="connsiteX2" fmla="*/ 141600 w 2868356"/>
                  <a:gd name="connsiteY2" fmla="*/ 580181 h 4592983"/>
                  <a:gd name="connsiteX3" fmla="*/ 770250 w 2868356"/>
                  <a:gd name="connsiteY3" fmla="*/ 46781 h 4592983"/>
                  <a:gd name="connsiteX4" fmla="*/ 2563556 w 2868356"/>
                  <a:gd name="connsiteY4" fmla="*/ 114206 h 4592983"/>
                  <a:gd name="connsiteX5" fmla="*/ 2868356 w 2868356"/>
                  <a:gd name="connsiteY5" fmla="*/ 4592983 h 4592983"/>
                  <a:gd name="connsiteX6" fmla="*/ 176613 w 2868356"/>
                  <a:gd name="connsiteY6" fmla="*/ 4592983 h 4592983"/>
                  <a:gd name="connsiteX0" fmla="*/ 95947 w 2787690"/>
                  <a:gd name="connsiteY0" fmla="*/ 4592983 h 4592983"/>
                  <a:gd name="connsiteX1" fmla="*/ 175234 w 2787690"/>
                  <a:gd name="connsiteY1" fmla="*/ 1323131 h 4592983"/>
                  <a:gd name="connsiteX2" fmla="*/ 60934 w 2787690"/>
                  <a:gd name="connsiteY2" fmla="*/ 580181 h 4592983"/>
                  <a:gd name="connsiteX3" fmla="*/ 689584 w 2787690"/>
                  <a:gd name="connsiteY3" fmla="*/ 46781 h 4592983"/>
                  <a:gd name="connsiteX4" fmla="*/ 2482890 w 2787690"/>
                  <a:gd name="connsiteY4" fmla="*/ 114206 h 4592983"/>
                  <a:gd name="connsiteX5" fmla="*/ 2787690 w 2787690"/>
                  <a:gd name="connsiteY5" fmla="*/ 4592983 h 4592983"/>
                  <a:gd name="connsiteX6" fmla="*/ 95947 w 2787690"/>
                  <a:gd name="connsiteY6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59157 w 2750900"/>
                  <a:gd name="connsiteY0" fmla="*/ 45929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59157 w 2750900"/>
                  <a:gd name="connsiteY7" fmla="*/ 45929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230607 w 2750900"/>
                  <a:gd name="connsiteY0" fmla="*/ 5259733 h 5259733"/>
                  <a:gd name="connsiteX1" fmla="*/ 519444 w 2750900"/>
                  <a:gd name="connsiteY1" fmla="*/ 1227881 h 5259733"/>
                  <a:gd name="connsiteX2" fmla="*/ 138444 w 2750900"/>
                  <a:gd name="connsiteY2" fmla="*/ 1323131 h 5259733"/>
                  <a:gd name="connsiteX3" fmla="*/ 24144 w 2750900"/>
                  <a:gd name="connsiteY3" fmla="*/ 580181 h 5259733"/>
                  <a:gd name="connsiteX4" fmla="*/ 652794 w 2750900"/>
                  <a:gd name="connsiteY4" fmla="*/ 46781 h 5259733"/>
                  <a:gd name="connsiteX5" fmla="*/ 2446100 w 2750900"/>
                  <a:gd name="connsiteY5" fmla="*/ 114206 h 5259733"/>
                  <a:gd name="connsiteX6" fmla="*/ 2750900 w 2750900"/>
                  <a:gd name="connsiteY6" fmla="*/ 4592983 h 5259733"/>
                  <a:gd name="connsiteX7" fmla="*/ 230607 w 2750900"/>
                  <a:gd name="connsiteY7" fmla="*/ 5259733 h 5259733"/>
                  <a:gd name="connsiteX0" fmla="*/ 230607 w 2769950"/>
                  <a:gd name="connsiteY0" fmla="*/ 5259733 h 5259733"/>
                  <a:gd name="connsiteX1" fmla="*/ 519444 w 2769950"/>
                  <a:gd name="connsiteY1" fmla="*/ 1227881 h 5259733"/>
                  <a:gd name="connsiteX2" fmla="*/ 138444 w 2769950"/>
                  <a:gd name="connsiteY2" fmla="*/ 1323131 h 5259733"/>
                  <a:gd name="connsiteX3" fmla="*/ 24144 w 2769950"/>
                  <a:gd name="connsiteY3" fmla="*/ 580181 h 5259733"/>
                  <a:gd name="connsiteX4" fmla="*/ 652794 w 2769950"/>
                  <a:gd name="connsiteY4" fmla="*/ 46781 h 5259733"/>
                  <a:gd name="connsiteX5" fmla="*/ 2446100 w 2769950"/>
                  <a:gd name="connsiteY5" fmla="*/ 114206 h 5259733"/>
                  <a:gd name="connsiteX6" fmla="*/ 2769950 w 2769950"/>
                  <a:gd name="connsiteY6" fmla="*/ 5221633 h 5259733"/>
                  <a:gd name="connsiteX7" fmla="*/ 230607 w 2769950"/>
                  <a:gd name="connsiteY7" fmla="*/ 5259733 h 5259733"/>
                  <a:gd name="connsiteX0" fmla="*/ 230607 w 2789381"/>
                  <a:gd name="connsiteY0" fmla="*/ 5259733 h 5259733"/>
                  <a:gd name="connsiteX1" fmla="*/ 519444 w 2789381"/>
                  <a:gd name="connsiteY1" fmla="*/ 1227881 h 5259733"/>
                  <a:gd name="connsiteX2" fmla="*/ 138444 w 2789381"/>
                  <a:gd name="connsiteY2" fmla="*/ 1323131 h 5259733"/>
                  <a:gd name="connsiteX3" fmla="*/ 24144 w 2789381"/>
                  <a:gd name="connsiteY3" fmla="*/ 580181 h 5259733"/>
                  <a:gd name="connsiteX4" fmla="*/ 652794 w 2789381"/>
                  <a:gd name="connsiteY4" fmla="*/ 46781 h 5259733"/>
                  <a:gd name="connsiteX5" fmla="*/ 2446100 w 2789381"/>
                  <a:gd name="connsiteY5" fmla="*/ 114206 h 5259733"/>
                  <a:gd name="connsiteX6" fmla="*/ 2769950 w 2789381"/>
                  <a:gd name="connsiteY6" fmla="*/ 5221633 h 5259733"/>
                  <a:gd name="connsiteX7" fmla="*/ 230607 w 2789381"/>
                  <a:gd name="connsiteY7" fmla="*/ 5259733 h 5259733"/>
                  <a:gd name="connsiteX0" fmla="*/ 230607 w 3291270"/>
                  <a:gd name="connsiteY0" fmla="*/ 5259733 h 5259733"/>
                  <a:gd name="connsiteX1" fmla="*/ 519444 w 3291270"/>
                  <a:gd name="connsiteY1" fmla="*/ 1227881 h 5259733"/>
                  <a:gd name="connsiteX2" fmla="*/ 138444 w 3291270"/>
                  <a:gd name="connsiteY2" fmla="*/ 1323131 h 5259733"/>
                  <a:gd name="connsiteX3" fmla="*/ 24144 w 3291270"/>
                  <a:gd name="connsiteY3" fmla="*/ 580181 h 5259733"/>
                  <a:gd name="connsiteX4" fmla="*/ 652794 w 3291270"/>
                  <a:gd name="connsiteY4" fmla="*/ 46781 h 5259733"/>
                  <a:gd name="connsiteX5" fmla="*/ 2446100 w 3291270"/>
                  <a:gd name="connsiteY5" fmla="*/ 114206 h 5259733"/>
                  <a:gd name="connsiteX6" fmla="*/ 3281694 w 3291270"/>
                  <a:gd name="connsiteY6" fmla="*/ 599231 h 5259733"/>
                  <a:gd name="connsiteX7" fmla="*/ 2769950 w 3291270"/>
                  <a:gd name="connsiteY7" fmla="*/ 5221633 h 5259733"/>
                  <a:gd name="connsiteX8" fmla="*/ 230607 w 3291270"/>
                  <a:gd name="connsiteY8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769950 w 3375531"/>
                  <a:gd name="connsiteY8" fmla="*/ 5221633 h 5259733"/>
                  <a:gd name="connsiteX9" fmla="*/ 230607 w 3375531"/>
                  <a:gd name="connsiteY9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35967"/>
                  <a:gd name="connsiteY0" fmla="*/ 5259733 h 5259733"/>
                  <a:gd name="connsiteX1" fmla="*/ 519444 w 3335967"/>
                  <a:gd name="connsiteY1" fmla="*/ 1227881 h 5259733"/>
                  <a:gd name="connsiteX2" fmla="*/ 138444 w 3335967"/>
                  <a:gd name="connsiteY2" fmla="*/ 1323131 h 5259733"/>
                  <a:gd name="connsiteX3" fmla="*/ 24144 w 3335967"/>
                  <a:gd name="connsiteY3" fmla="*/ 580181 h 5259733"/>
                  <a:gd name="connsiteX4" fmla="*/ 652794 w 3335967"/>
                  <a:gd name="connsiteY4" fmla="*/ 46781 h 5259733"/>
                  <a:gd name="connsiteX5" fmla="*/ 2446100 w 3335967"/>
                  <a:gd name="connsiteY5" fmla="*/ 114206 h 5259733"/>
                  <a:gd name="connsiteX6" fmla="*/ 3167394 w 3335967"/>
                  <a:gd name="connsiteY6" fmla="*/ 389681 h 5259733"/>
                  <a:gd name="connsiteX7" fmla="*/ 3300743 w 3335967"/>
                  <a:gd name="connsiteY7" fmla="*/ 1227881 h 5259733"/>
                  <a:gd name="connsiteX8" fmla="*/ 2557793 w 3335967"/>
                  <a:gd name="connsiteY8" fmla="*/ 1304081 h 5259733"/>
                  <a:gd name="connsiteX9" fmla="*/ 2769950 w 3335967"/>
                  <a:gd name="connsiteY9" fmla="*/ 5221633 h 5259733"/>
                  <a:gd name="connsiteX10" fmla="*/ 230607 w 3335967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653043 w 3233469"/>
                  <a:gd name="connsiteY8" fmla="*/ 136123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14390"/>
                  <a:gd name="connsiteY0" fmla="*/ 5259733 h 5259733"/>
                  <a:gd name="connsiteX1" fmla="*/ 519444 w 3214390"/>
                  <a:gd name="connsiteY1" fmla="*/ 1227881 h 5259733"/>
                  <a:gd name="connsiteX2" fmla="*/ 138444 w 3214390"/>
                  <a:gd name="connsiteY2" fmla="*/ 1323131 h 5259733"/>
                  <a:gd name="connsiteX3" fmla="*/ 24144 w 3214390"/>
                  <a:gd name="connsiteY3" fmla="*/ 580181 h 5259733"/>
                  <a:gd name="connsiteX4" fmla="*/ 652794 w 3214390"/>
                  <a:gd name="connsiteY4" fmla="*/ 46781 h 5259733"/>
                  <a:gd name="connsiteX5" fmla="*/ 2446100 w 3214390"/>
                  <a:gd name="connsiteY5" fmla="*/ 114206 h 5259733"/>
                  <a:gd name="connsiteX6" fmla="*/ 3167394 w 3214390"/>
                  <a:gd name="connsiteY6" fmla="*/ 389681 h 5259733"/>
                  <a:gd name="connsiteX7" fmla="*/ 3014993 w 3214390"/>
                  <a:gd name="connsiteY7" fmla="*/ 1323131 h 5259733"/>
                  <a:gd name="connsiteX8" fmla="*/ 2653043 w 3214390"/>
                  <a:gd name="connsiteY8" fmla="*/ 1361231 h 5259733"/>
                  <a:gd name="connsiteX9" fmla="*/ 2769950 w 3214390"/>
                  <a:gd name="connsiteY9" fmla="*/ 5221633 h 5259733"/>
                  <a:gd name="connsiteX10" fmla="*/ 230607 w 3214390"/>
                  <a:gd name="connsiteY10" fmla="*/ 5259733 h 5259733"/>
                  <a:gd name="connsiteX0" fmla="*/ 230607 w 3167223"/>
                  <a:gd name="connsiteY0" fmla="*/ 5259733 h 5259733"/>
                  <a:gd name="connsiteX1" fmla="*/ 519444 w 3167223"/>
                  <a:gd name="connsiteY1" fmla="*/ 1227881 h 5259733"/>
                  <a:gd name="connsiteX2" fmla="*/ 138444 w 3167223"/>
                  <a:gd name="connsiteY2" fmla="*/ 1323131 h 5259733"/>
                  <a:gd name="connsiteX3" fmla="*/ 24144 w 3167223"/>
                  <a:gd name="connsiteY3" fmla="*/ 580181 h 5259733"/>
                  <a:gd name="connsiteX4" fmla="*/ 652794 w 3167223"/>
                  <a:gd name="connsiteY4" fmla="*/ 46781 h 5259733"/>
                  <a:gd name="connsiteX5" fmla="*/ 2446100 w 3167223"/>
                  <a:gd name="connsiteY5" fmla="*/ 114206 h 5259733"/>
                  <a:gd name="connsiteX6" fmla="*/ 3110244 w 3167223"/>
                  <a:gd name="connsiteY6" fmla="*/ 656381 h 5259733"/>
                  <a:gd name="connsiteX7" fmla="*/ 3014993 w 3167223"/>
                  <a:gd name="connsiteY7" fmla="*/ 1323131 h 5259733"/>
                  <a:gd name="connsiteX8" fmla="*/ 2653043 w 3167223"/>
                  <a:gd name="connsiteY8" fmla="*/ 1361231 h 5259733"/>
                  <a:gd name="connsiteX9" fmla="*/ 2769950 w 3167223"/>
                  <a:gd name="connsiteY9" fmla="*/ 5221633 h 5259733"/>
                  <a:gd name="connsiteX10" fmla="*/ 230607 w 3167223"/>
                  <a:gd name="connsiteY10" fmla="*/ 5259733 h 525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223" h="5259733">
                    <a:moveTo>
                      <a:pt x="230607" y="5259733"/>
                    </a:moveTo>
                    <a:cubicBezTo>
                      <a:pt x="-39702" y="3574933"/>
                      <a:pt x="506230" y="1772856"/>
                      <a:pt x="519444" y="1227881"/>
                    </a:cubicBezTo>
                    <a:cubicBezTo>
                      <a:pt x="323108" y="1197256"/>
                      <a:pt x="189244" y="1450131"/>
                      <a:pt x="138444" y="1323131"/>
                    </a:cubicBezTo>
                    <a:cubicBezTo>
                      <a:pt x="132609" y="654331"/>
                      <a:pt x="-67931" y="802431"/>
                      <a:pt x="24144" y="580181"/>
                    </a:cubicBezTo>
                    <a:lnTo>
                      <a:pt x="652794" y="46781"/>
                    </a:lnTo>
                    <a:cubicBezTo>
                      <a:pt x="1231513" y="43856"/>
                      <a:pt x="2115031" y="-92419"/>
                      <a:pt x="2446100" y="114206"/>
                    </a:cubicBezTo>
                    <a:cubicBezTo>
                      <a:pt x="2766775" y="209456"/>
                      <a:pt x="2522869" y="262343"/>
                      <a:pt x="3110244" y="656381"/>
                    </a:cubicBezTo>
                    <a:cubicBezTo>
                      <a:pt x="3249509" y="829293"/>
                      <a:pt x="3100284" y="552731"/>
                      <a:pt x="3014993" y="1323131"/>
                    </a:cubicBezTo>
                    <a:cubicBezTo>
                      <a:pt x="2348243" y="1161206"/>
                      <a:pt x="2741509" y="695606"/>
                      <a:pt x="2653043" y="1361231"/>
                    </a:cubicBezTo>
                    <a:cubicBezTo>
                      <a:pt x="2564578" y="2026856"/>
                      <a:pt x="3278464" y="4644908"/>
                      <a:pt x="2769950" y="5221633"/>
                    </a:cubicBezTo>
                    <a:lnTo>
                      <a:pt x="230607" y="5259733"/>
                    </a:lnTo>
                    <a:close/>
                  </a:path>
                </a:pathLst>
              </a:cu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26" name="Группа 25"/>
              <p:cNvGrpSpPr/>
              <p:nvPr/>
            </p:nvGrpSpPr>
            <p:grpSpPr>
              <a:xfrm>
                <a:off x="10708598" y="2833392"/>
                <a:ext cx="2360724" cy="3346104"/>
                <a:chOff x="9867939" y="2150044"/>
                <a:chExt cx="2745025" cy="3771021"/>
              </a:xfrm>
            </p:grpSpPr>
            <p:sp>
              <p:nvSpPr>
                <p:cNvPr id="16" name="Полилиния 15"/>
                <p:cNvSpPr/>
                <p:nvPr/>
              </p:nvSpPr>
              <p:spPr>
                <a:xfrm>
                  <a:off x="10499169" y="289698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" name="Полилиния 16"/>
                <p:cNvSpPr/>
                <p:nvPr/>
              </p:nvSpPr>
              <p:spPr>
                <a:xfrm>
                  <a:off x="12192145" y="2540569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" name="Полилиния 17"/>
                <p:cNvSpPr/>
                <p:nvPr/>
              </p:nvSpPr>
              <p:spPr>
                <a:xfrm>
                  <a:off x="11865531" y="4905638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9" name="Полилиния 18"/>
                <p:cNvSpPr/>
                <p:nvPr/>
              </p:nvSpPr>
              <p:spPr>
                <a:xfrm>
                  <a:off x="11772185" y="3612642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" name="Полилиния 19"/>
                <p:cNvSpPr/>
                <p:nvPr/>
              </p:nvSpPr>
              <p:spPr>
                <a:xfrm>
                  <a:off x="9867939" y="284652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1" name="Полилиния 20"/>
                <p:cNvSpPr/>
                <p:nvPr/>
              </p:nvSpPr>
              <p:spPr>
                <a:xfrm>
                  <a:off x="10288758" y="434270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" name="Полилиния 21"/>
                <p:cNvSpPr/>
                <p:nvPr/>
              </p:nvSpPr>
              <p:spPr>
                <a:xfrm>
                  <a:off x="11161176" y="51043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3" name="Полилиния 22"/>
                <p:cNvSpPr/>
                <p:nvPr/>
              </p:nvSpPr>
              <p:spPr>
                <a:xfrm>
                  <a:off x="9966074" y="557043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4" name="Полилиния 23"/>
                <p:cNvSpPr/>
                <p:nvPr/>
              </p:nvSpPr>
              <p:spPr>
                <a:xfrm>
                  <a:off x="11235022" y="299823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5" name="Полилиния 24"/>
                <p:cNvSpPr/>
                <p:nvPr/>
              </p:nvSpPr>
              <p:spPr>
                <a:xfrm>
                  <a:off x="10288759" y="21500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  <p:grpSp>
          <p:nvGrpSpPr>
            <p:cNvPr id="9" name="Группа 8"/>
            <p:cNvGrpSpPr/>
            <p:nvPr/>
          </p:nvGrpSpPr>
          <p:grpSpPr>
            <a:xfrm>
              <a:off x="902493" y="4934543"/>
              <a:ext cx="3341848" cy="3399273"/>
              <a:chOff x="755576" y="3969060"/>
              <a:chExt cx="3816424" cy="3837803"/>
            </a:xfrm>
          </p:grpSpPr>
          <p:sp>
            <p:nvSpPr>
              <p:cNvPr id="6" name="Прямоугольник 5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рямоугольник 6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2916621" y="977462"/>
              <a:ext cx="159389" cy="157655"/>
            </a:xfrm>
            <a:custGeom>
              <a:avLst/>
              <a:gdLst>
                <a:gd name="connsiteX0" fmla="*/ 0 w 159389"/>
                <a:gd name="connsiteY0" fmla="*/ 157655 h 157655"/>
                <a:gd name="connsiteX1" fmla="*/ 78827 w 159389"/>
                <a:gd name="connsiteY1" fmla="*/ 110359 h 157655"/>
                <a:gd name="connsiteX2" fmla="*/ 157655 w 159389"/>
                <a:gd name="connsiteY2" fmla="*/ 31531 h 157655"/>
                <a:gd name="connsiteX3" fmla="*/ 157655 w 159389"/>
                <a:gd name="connsiteY3" fmla="*/ 0 h 15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89" h="157655">
                  <a:moveTo>
                    <a:pt x="0" y="157655"/>
                  </a:moveTo>
                  <a:cubicBezTo>
                    <a:pt x="26276" y="141890"/>
                    <a:pt x="52842" y="126599"/>
                    <a:pt x="78827" y="110359"/>
                  </a:cubicBezTo>
                  <a:cubicBezTo>
                    <a:pt x="118067" y="85834"/>
                    <a:pt x="139437" y="77077"/>
                    <a:pt x="157655" y="31531"/>
                  </a:cubicBezTo>
                  <a:cubicBezTo>
                    <a:pt x="161558" y="21772"/>
                    <a:pt x="157655" y="10510"/>
                    <a:pt x="157655" y="0"/>
                  </a:cubicBezTo>
                </a:path>
              </a:pathLst>
            </a:custGeom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2979683" y="1072055"/>
              <a:ext cx="94600" cy="94593"/>
            </a:xfrm>
            <a:custGeom>
              <a:avLst/>
              <a:gdLst>
                <a:gd name="connsiteX0" fmla="*/ 0 w 94600"/>
                <a:gd name="connsiteY0" fmla="*/ 47297 h 94593"/>
                <a:gd name="connsiteX1" fmla="*/ 78827 w 94600"/>
                <a:gd name="connsiteY1" fmla="*/ 94593 h 94593"/>
                <a:gd name="connsiteX2" fmla="*/ 94593 w 94600"/>
                <a:gd name="connsiteY2" fmla="*/ 47297 h 94593"/>
                <a:gd name="connsiteX3" fmla="*/ 78827 w 94600"/>
                <a:gd name="connsiteY3" fmla="*/ 0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00" h="94593">
                  <a:moveTo>
                    <a:pt x="0" y="47297"/>
                  </a:moveTo>
                  <a:cubicBezTo>
                    <a:pt x="26276" y="63062"/>
                    <a:pt x="48185" y="94593"/>
                    <a:pt x="78827" y="94593"/>
                  </a:cubicBezTo>
                  <a:cubicBezTo>
                    <a:pt x="95445" y="94593"/>
                    <a:pt x="94593" y="63915"/>
                    <a:pt x="94593" y="47297"/>
                  </a:cubicBezTo>
                  <a:cubicBezTo>
                    <a:pt x="94593" y="30678"/>
                    <a:pt x="78827" y="0"/>
                    <a:pt x="78827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2837793" y="867103"/>
              <a:ext cx="110359" cy="78828"/>
            </a:xfrm>
            <a:custGeom>
              <a:avLst/>
              <a:gdLst>
                <a:gd name="connsiteX0" fmla="*/ 0 w 110359"/>
                <a:gd name="connsiteY0" fmla="*/ 78828 h 78828"/>
                <a:gd name="connsiteX1" fmla="*/ 78828 w 110359"/>
                <a:gd name="connsiteY1" fmla="*/ 63063 h 78828"/>
                <a:gd name="connsiteX2" fmla="*/ 94593 w 110359"/>
                <a:gd name="connsiteY2" fmla="*/ 15766 h 78828"/>
                <a:gd name="connsiteX3" fmla="*/ 110359 w 110359"/>
                <a:gd name="connsiteY3" fmla="*/ 0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59" h="78828">
                  <a:moveTo>
                    <a:pt x="0" y="78828"/>
                  </a:moveTo>
                  <a:cubicBezTo>
                    <a:pt x="26276" y="73573"/>
                    <a:pt x="56532" y="77927"/>
                    <a:pt x="78828" y="63063"/>
                  </a:cubicBezTo>
                  <a:cubicBezTo>
                    <a:pt x="92655" y="53845"/>
                    <a:pt x="87161" y="30630"/>
                    <a:pt x="94593" y="15766"/>
                  </a:cubicBezTo>
                  <a:cubicBezTo>
                    <a:pt x="97917" y="9118"/>
                    <a:pt x="105104" y="5255"/>
                    <a:pt x="110359" y="0"/>
                  </a:cubicBezTo>
                </a:path>
              </a:pathLst>
            </a:custGeom>
            <a:noFill/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3058510" y="1623848"/>
              <a:ext cx="173421" cy="49177"/>
            </a:xfrm>
            <a:custGeom>
              <a:avLst/>
              <a:gdLst>
                <a:gd name="connsiteX0" fmla="*/ 173421 w 173421"/>
                <a:gd name="connsiteY0" fmla="*/ 15766 h 49177"/>
                <a:gd name="connsiteX1" fmla="*/ 15766 w 173421"/>
                <a:gd name="connsiteY1" fmla="*/ 31531 h 49177"/>
                <a:gd name="connsiteX2" fmla="*/ 0 w 173421"/>
                <a:gd name="connsiteY2" fmla="*/ 0 h 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421" h="49177">
                  <a:moveTo>
                    <a:pt x="173421" y="15766"/>
                  </a:moveTo>
                  <a:cubicBezTo>
                    <a:pt x="107233" y="42241"/>
                    <a:pt x="86818" y="67057"/>
                    <a:pt x="15766" y="31531"/>
                  </a:cubicBezTo>
                  <a:cubicBezTo>
                    <a:pt x="5256" y="26276"/>
                    <a:pt x="5255" y="10510"/>
                    <a:pt x="0" y="0"/>
                  </a:cubicBezTo>
                </a:path>
              </a:pathLst>
            </a:custGeom>
            <a:noFill/>
            <a:ln w="571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66" name="Группа 165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67" name="Группа 16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69" name="Группа 16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71" name="Рисунок 170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72" name="Рисунок 171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70" name="Рисунок 169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6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3329717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788"/>
    </mc:Choice>
    <mc:Fallback>
      <p:transition spd="slow" advTm="788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8256265" y="-1176948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6154006" y="44297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8489656" y="1769170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98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0" name="Группа 99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3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4" name="Группа 113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5" name="Прямоугольник 114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Прямоугольник 115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Полилиния 118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Овал 119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Прямоугольник 120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5" name="Группа 124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3" name="Прямоугольник 132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4" name="Полилиния 133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6" name="TextBox 125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7" name="Управляющая кнопка: справка 126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8" name="Группа 127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29" name="Группа 128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1" name="Прямоугольник 130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2" name="Равнобедренный треугольник 131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0" name="TextBox 129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3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Управляющая кнопка: документ 110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Равнобедренный треугольник 111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7" name="Группа 26"/>
          <p:cNvGrpSpPr/>
          <p:nvPr/>
        </p:nvGrpSpPr>
        <p:grpSpPr>
          <a:xfrm>
            <a:off x="490268" y="391034"/>
            <a:ext cx="4259840" cy="7942782"/>
            <a:chOff x="490268" y="391034"/>
            <a:chExt cx="4259840" cy="7942782"/>
          </a:xfrm>
        </p:grpSpPr>
        <p:sp>
          <p:nvSpPr>
            <p:cNvPr id="34" name="Полилиния 33"/>
            <p:cNvSpPr/>
            <p:nvPr/>
          </p:nvSpPr>
          <p:spPr>
            <a:xfrm>
              <a:off x="490268" y="4135753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>
              <a:off x="4038500" y="3975488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20117183">
              <a:off x="3583956" y="3002463"/>
              <a:ext cx="953218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" name="Полилиния 1"/>
            <p:cNvSpPr/>
            <p:nvPr/>
          </p:nvSpPr>
          <p:spPr>
            <a:xfrm rot="21423588">
              <a:off x="2119854" y="547635"/>
              <a:ext cx="121394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2" name="Группа 31"/>
            <p:cNvGrpSpPr/>
            <p:nvPr/>
          </p:nvGrpSpPr>
          <p:grpSpPr>
            <a:xfrm>
              <a:off x="759536" y="391034"/>
              <a:ext cx="3468866" cy="7489437"/>
              <a:chOff x="10113613" y="409565"/>
              <a:chExt cx="3468866" cy="7489437"/>
            </a:xfrm>
          </p:grpSpPr>
          <p:sp>
            <p:nvSpPr>
              <p:cNvPr id="29" name="Полилиния 28"/>
              <p:cNvSpPr/>
              <p:nvPr/>
            </p:nvSpPr>
            <p:spPr>
              <a:xfrm rot="740706" flipH="1">
                <a:off x="10113613" y="2870316"/>
                <a:ext cx="953218" cy="1616375"/>
              </a:xfrm>
              <a:custGeom>
                <a:avLst/>
                <a:gdLst>
                  <a:gd name="connsiteX0" fmla="*/ 3492 w 1108392"/>
                  <a:gd name="connsiteY0" fmla="*/ 495300 h 1543050"/>
                  <a:gd name="connsiteX1" fmla="*/ 117792 w 1108392"/>
                  <a:gd name="connsiteY1" fmla="*/ 704850 h 1543050"/>
                  <a:gd name="connsiteX2" fmla="*/ 155892 w 1108392"/>
                  <a:gd name="connsiteY2" fmla="*/ 762000 h 1543050"/>
                  <a:gd name="connsiteX3" fmla="*/ 213042 w 1108392"/>
                  <a:gd name="connsiteY3" fmla="*/ 819150 h 1543050"/>
                  <a:gd name="connsiteX4" fmla="*/ 251142 w 1108392"/>
                  <a:gd name="connsiteY4" fmla="*/ 895350 h 1543050"/>
                  <a:gd name="connsiteX5" fmla="*/ 308292 w 1108392"/>
                  <a:gd name="connsiteY5" fmla="*/ 952500 h 1543050"/>
                  <a:gd name="connsiteX6" fmla="*/ 403542 w 1108392"/>
                  <a:gd name="connsiteY6" fmla="*/ 1066800 h 1543050"/>
                  <a:gd name="connsiteX7" fmla="*/ 460692 w 1108392"/>
                  <a:gd name="connsiteY7" fmla="*/ 1181100 h 1543050"/>
                  <a:gd name="connsiteX8" fmla="*/ 517842 w 1108392"/>
                  <a:gd name="connsiteY8" fmla="*/ 1238250 h 1543050"/>
                  <a:gd name="connsiteX9" fmla="*/ 594042 w 1108392"/>
                  <a:gd name="connsiteY9" fmla="*/ 1352550 h 1543050"/>
                  <a:gd name="connsiteX10" fmla="*/ 708342 w 1108392"/>
                  <a:gd name="connsiteY10" fmla="*/ 1447800 h 1543050"/>
                  <a:gd name="connsiteX11" fmla="*/ 879792 w 1108392"/>
                  <a:gd name="connsiteY11" fmla="*/ 1524000 h 1543050"/>
                  <a:gd name="connsiteX12" fmla="*/ 936942 w 1108392"/>
                  <a:gd name="connsiteY12" fmla="*/ 1543050 h 1543050"/>
                  <a:gd name="connsiteX13" fmla="*/ 1051242 w 1108392"/>
                  <a:gd name="connsiteY13" fmla="*/ 1524000 h 1543050"/>
                  <a:gd name="connsiteX14" fmla="*/ 1108392 w 1108392"/>
                  <a:gd name="connsiteY14" fmla="*/ 1409700 h 1543050"/>
                  <a:gd name="connsiteX15" fmla="*/ 1089342 w 1108392"/>
                  <a:gd name="connsiteY15" fmla="*/ 1143000 h 1543050"/>
                  <a:gd name="connsiteX16" fmla="*/ 1032192 w 1108392"/>
                  <a:gd name="connsiteY16" fmla="*/ 1028700 h 1543050"/>
                  <a:gd name="connsiteX17" fmla="*/ 994092 w 1108392"/>
                  <a:gd name="connsiteY17" fmla="*/ 914400 h 1543050"/>
                  <a:gd name="connsiteX18" fmla="*/ 955992 w 1108392"/>
                  <a:gd name="connsiteY18" fmla="*/ 800100 h 1543050"/>
                  <a:gd name="connsiteX19" fmla="*/ 936942 w 1108392"/>
                  <a:gd name="connsiteY19" fmla="*/ 742950 h 1543050"/>
                  <a:gd name="connsiteX20" fmla="*/ 898842 w 1108392"/>
                  <a:gd name="connsiteY20" fmla="*/ 685800 h 1543050"/>
                  <a:gd name="connsiteX21" fmla="*/ 860742 w 1108392"/>
                  <a:gd name="connsiteY21" fmla="*/ 571500 h 1543050"/>
                  <a:gd name="connsiteX22" fmla="*/ 822642 w 1108392"/>
                  <a:gd name="connsiteY22" fmla="*/ 514350 h 1543050"/>
                  <a:gd name="connsiteX23" fmla="*/ 784542 w 1108392"/>
                  <a:gd name="connsiteY23" fmla="*/ 400050 h 1543050"/>
                  <a:gd name="connsiteX24" fmla="*/ 765492 w 1108392"/>
                  <a:gd name="connsiteY24" fmla="*/ 342900 h 1543050"/>
                  <a:gd name="connsiteX25" fmla="*/ 574992 w 1108392"/>
                  <a:gd name="connsiteY25" fmla="*/ 114300 h 1543050"/>
                  <a:gd name="connsiteX26" fmla="*/ 460692 w 1108392"/>
                  <a:gd name="connsiteY26" fmla="*/ 38100 h 1543050"/>
                  <a:gd name="connsiteX27" fmla="*/ 346392 w 1108392"/>
                  <a:gd name="connsiteY27" fmla="*/ 0 h 1543050"/>
                  <a:gd name="connsiteX28" fmla="*/ 270192 w 1108392"/>
                  <a:gd name="connsiteY28" fmla="*/ 19050 h 1543050"/>
                  <a:gd name="connsiteX29" fmla="*/ 213042 w 1108392"/>
                  <a:gd name="connsiteY29" fmla="*/ 76200 h 1543050"/>
                  <a:gd name="connsiteX30" fmla="*/ 155892 w 1108392"/>
                  <a:gd name="connsiteY30" fmla="*/ 114300 h 1543050"/>
                  <a:gd name="connsiteX31" fmla="*/ 117792 w 1108392"/>
                  <a:gd name="connsiteY31" fmla="*/ 171450 h 1543050"/>
                  <a:gd name="connsiteX32" fmla="*/ 98742 w 1108392"/>
                  <a:gd name="connsiteY32" fmla="*/ 228600 h 1543050"/>
                  <a:gd name="connsiteX33" fmla="*/ 41592 w 1108392"/>
                  <a:gd name="connsiteY33" fmla="*/ 266700 h 1543050"/>
                  <a:gd name="connsiteX34" fmla="*/ 22542 w 1108392"/>
                  <a:gd name="connsiteY34" fmla="*/ 495300 h 1543050"/>
                  <a:gd name="connsiteX35" fmla="*/ 79692 w 1108392"/>
                  <a:gd name="connsiteY35" fmla="*/ 533400 h 154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08392" h="1543050">
                    <a:moveTo>
                      <a:pt x="3492" y="495300"/>
                    </a:moveTo>
                    <a:cubicBezTo>
                      <a:pt x="58598" y="633065"/>
                      <a:pt x="22624" y="562097"/>
                      <a:pt x="117792" y="704850"/>
                    </a:cubicBezTo>
                    <a:cubicBezTo>
                      <a:pt x="130492" y="723900"/>
                      <a:pt x="139703" y="745811"/>
                      <a:pt x="155892" y="762000"/>
                    </a:cubicBezTo>
                    <a:cubicBezTo>
                      <a:pt x="174942" y="781050"/>
                      <a:pt x="197383" y="797227"/>
                      <a:pt x="213042" y="819150"/>
                    </a:cubicBezTo>
                    <a:cubicBezTo>
                      <a:pt x="229548" y="842258"/>
                      <a:pt x="234636" y="872242"/>
                      <a:pt x="251142" y="895350"/>
                    </a:cubicBezTo>
                    <a:cubicBezTo>
                      <a:pt x="266801" y="917273"/>
                      <a:pt x="291045" y="931804"/>
                      <a:pt x="308292" y="952500"/>
                    </a:cubicBezTo>
                    <a:cubicBezTo>
                      <a:pt x="440902" y="1111632"/>
                      <a:pt x="236577" y="899835"/>
                      <a:pt x="403542" y="1066800"/>
                    </a:cubicBezTo>
                    <a:cubicBezTo>
                      <a:pt x="422635" y="1124078"/>
                      <a:pt x="419660" y="1131861"/>
                      <a:pt x="460692" y="1181100"/>
                    </a:cubicBezTo>
                    <a:cubicBezTo>
                      <a:pt x="477939" y="1201796"/>
                      <a:pt x="501302" y="1216984"/>
                      <a:pt x="517842" y="1238250"/>
                    </a:cubicBezTo>
                    <a:cubicBezTo>
                      <a:pt x="545955" y="1274395"/>
                      <a:pt x="555942" y="1327150"/>
                      <a:pt x="594042" y="1352550"/>
                    </a:cubicBezTo>
                    <a:cubicBezTo>
                      <a:pt x="735935" y="1447145"/>
                      <a:pt x="561663" y="1325568"/>
                      <a:pt x="708342" y="1447800"/>
                    </a:cubicBezTo>
                    <a:cubicBezTo>
                      <a:pt x="768719" y="1498114"/>
                      <a:pt x="796726" y="1496311"/>
                      <a:pt x="879792" y="1524000"/>
                    </a:cubicBezTo>
                    <a:lnTo>
                      <a:pt x="936942" y="1543050"/>
                    </a:lnTo>
                    <a:cubicBezTo>
                      <a:pt x="975042" y="1536700"/>
                      <a:pt x="1016694" y="1541274"/>
                      <a:pt x="1051242" y="1524000"/>
                    </a:cubicBezTo>
                    <a:cubicBezTo>
                      <a:pt x="1080785" y="1509228"/>
                      <a:pt x="1099376" y="1436748"/>
                      <a:pt x="1108392" y="1409700"/>
                    </a:cubicBezTo>
                    <a:cubicBezTo>
                      <a:pt x="1102042" y="1320800"/>
                      <a:pt x="1099756" y="1231516"/>
                      <a:pt x="1089342" y="1143000"/>
                    </a:cubicBezTo>
                    <a:cubicBezTo>
                      <a:pt x="1081005" y="1072135"/>
                      <a:pt x="1060961" y="1093430"/>
                      <a:pt x="1032192" y="1028700"/>
                    </a:cubicBezTo>
                    <a:cubicBezTo>
                      <a:pt x="1015881" y="992000"/>
                      <a:pt x="1006792" y="952500"/>
                      <a:pt x="994092" y="914400"/>
                    </a:cubicBezTo>
                    <a:lnTo>
                      <a:pt x="955992" y="800100"/>
                    </a:lnTo>
                    <a:cubicBezTo>
                      <a:pt x="949642" y="781050"/>
                      <a:pt x="948081" y="759658"/>
                      <a:pt x="936942" y="742950"/>
                    </a:cubicBezTo>
                    <a:cubicBezTo>
                      <a:pt x="924242" y="723900"/>
                      <a:pt x="908141" y="706722"/>
                      <a:pt x="898842" y="685800"/>
                    </a:cubicBezTo>
                    <a:cubicBezTo>
                      <a:pt x="882531" y="649100"/>
                      <a:pt x="883019" y="604916"/>
                      <a:pt x="860742" y="571500"/>
                    </a:cubicBezTo>
                    <a:cubicBezTo>
                      <a:pt x="848042" y="552450"/>
                      <a:pt x="831941" y="535272"/>
                      <a:pt x="822642" y="514350"/>
                    </a:cubicBezTo>
                    <a:cubicBezTo>
                      <a:pt x="806331" y="477650"/>
                      <a:pt x="797242" y="438150"/>
                      <a:pt x="784542" y="400050"/>
                    </a:cubicBezTo>
                    <a:cubicBezTo>
                      <a:pt x="778192" y="381000"/>
                      <a:pt x="776631" y="359608"/>
                      <a:pt x="765492" y="342900"/>
                    </a:cubicBezTo>
                    <a:cubicBezTo>
                      <a:pt x="709265" y="258560"/>
                      <a:pt x="662999" y="172972"/>
                      <a:pt x="574992" y="114300"/>
                    </a:cubicBezTo>
                    <a:cubicBezTo>
                      <a:pt x="536892" y="88900"/>
                      <a:pt x="504133" y="52580"/>
                      <a:pt x="460692" y="38100"/>
                    </a:cubicBezTo>
                    <a:lnTo>
                      <a:pt x="346392" y="0"/>
                    </a:lnTo>
                    <a:cubicBezTo>
                      <a:pt x="320992" y="6350"/>
                      <a:pt x="292924" y="6060"/>
                      <a:pt x="270192" y="19050"/>
                    </a:cubicBezTo>
                    <a:cubicBezTo>
                      <a:pt x="246801" y="32416"/>
                      <a:pt x="233738" y="58953"/>
                      <a:pt x="213042" y="76200"/>
                    </a:cubicBezTo>
                    <a:cubicBezTo>
                      <a:pt x="195453" y="90857"/>
                      <a:pt x="174942" y="101600"/>
                      <a:pt x="155892" y="114300"/>
                    </a:cubicBezTo>
                    <a:cubicBezTo>
                      <a:pt x="143192" y="133350"/>
                      <a:pt x="128031" y="150972"/>
                      <a:pt x="117792" y="171450"/>
                    </a:cubicBezTo>
                    <a:cubicBezTo>
                      <a:pt x="108812" y="189411"/>
                      <a:pt x="111286" y="212920"/>
                      <a:pt x="98742" y="228600"/>
                    </a:cubicBezTo>
                    <a:cubicBezTo>
                      <a:pt x="84439" y="246478"/>
                      <a:pt x="60642" y="254000"/>
                      <a:pt x="41592" y="266700"/>
                    </a:cubicBezTo>
                    <a:cubicBezTo>
                      <a:pt x="15142" y="346050"/>
                      <a:pt x="-26063" y="410242"/>
                      <a:pt x="22542" y="495300"/>
                    </a:cubicBezTo>
                    <a:cubicBezTo>
                      <a:pt x="85716" y="605855"/>
                      <a:pt x="79692" y="465968"/>
                      <a:pt x="79692" y="533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17999">
                    <a:srgbClr val="FEE7F2"/>
                  </a:gs>
                  <a:gs pos="100000">
                    <a:srgbClr val="FBD49C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4" name="Полилиния 13"/>
              <p:cNvSpPr/>
              <p:nvPr/>
            </p:nvSpPr>
            <p:spPr>
              <a:xfrm>
                <a:off x="11164964" y="1812320"/>
                <a:ext cx="1310642" cy="1081821"/>
              </a:xfrm>
              <a:custGeom>
                <a:avLst/>
                <a:gdLst>
                  <a:gd name="connsiteX0" fmla="*/ 133350 w 1524000"/>
                  <a:gd name="connsiteY0" fmla="*/ 95250 h 1219200"/>
                  <a:gd name="connsiteX1" fmla="*/ 171450 w 1524000"/>
                  <a:gd name="connsiteY1" fmla="*/ 266700 h 1219200"/>
                  <a:gd name="connsiteX2" fmla="*/ 190500 w 1524000"/>
                  <a:gd name="connsiteY2" fmla="*/ 323850 h 1219200"/>
                  <a:gd name="connsiteX3" fmla="*/ 228600 w 1524000"/>
                  <a:gd name="connsiteY3" fmla="*/ 381000 h 1219200"/>
                  <a:gd name="connsiteX4" fmla="*/ 209550 w 1524000"/>
                  <a:gd name="connsiteY4" fmla="*/ 609600 h 1219200"/>
                  <a:gd name="connsiteX5" fmla="*/ 133350 w 1524000"/>
                  <a:gd name="connsiteY5" fmla="*/ 781050 h 1219200"/>
                  <a:gd name="connsiteX6" fmla="*/ 76200 w 1524000"/>
                  <a:gd name="connsiteY6" fmla="*/ 838200 h 1219200"/>
                  <a:gd name="connsiteX7" fmla="*/ 0 w 1524000"/>
                  <a:gd name="connsiteY7" fmla="*/ 952500 h 1219200"/>
                  <a:gd name="connsiteX8" fmla="*/ 57150 w 1524000"/>
                  <a:gd name="connsiteY8" fmla="*/ 990600 h 1219200"/>
                  <a:gd name="connsiteX9" fmla="*/ 95250 w 1524000"/>
                  <a:gd name="connsiteY9" fmla="*/ 1047750 h 1219200"/>
                  <a:gd name="connsiteX10" fmla="*/ 152400 w 1524000"/>
                  <a:gd name="connsiteY10" fmla="*/ 1066800 h 1219200"/>
                  <a:gd name="connsiteX11" fmla="*/ 190500 w 1524000"/>
                  <a:gd name="connsiteY11" fmla="*/ 1123950 h 1219200"/>
                  <a:gd name="connsiteX12" fmla="*/ 247650 w 1524000"/>
                  <a:gd name="connsiteY12" fmla="*/ 1143000 h 1219200"/>
                  <a:gd name="connsiteX13" fmla="*/ 400050 w 1524000"/>
                  <a:gd name="connsiteY13" fmla="*/ 1181100 h 1219200"/>
                  <a:gd name="connsiteX14" fmla="*/ 685800 w 1524000"/>
                  <a:gd name="connsiteY14" fmla="*/ 1219200 h 1219200"/>
                  <a:gd name="connsiteX15" fmla="*/ 1162050 w 1524000"/>
                  <a:gd name="connsiteY15" fmla="*/ 1200150 h 1219200"/>
                  <a:gd name="connsiteX16" fmla="*/ 1219200 w 1524000"/>
                  <a:gd name="connsiteY16" fmla="*/ 1181100 h 1219200"/>
                  <a:gd name="connsiteX17" fmla="*/ 1352550 w 1524000"/>
                  <a:gd name="connsiteY17" fmla="*/ 1104900 h 1219200"/>
                  <a:gd name="connsiteX18" fmla="*/ 1409700 w 1524000"/>
                  <a:gd name="connsiteY18" fmla="*/ 1085850 h 1219200"/>
                  <a:gd name="connsiteX19" fmla="*/ 1447800 w 1524000"/>
                  <a:gd name="connsiteY19" fmla="*/ 1028700 h 1219200"/>
                  <a:gd name="connsiteX20" fmla="*/ 1524000 w 1524000"/>
                  <a:gd name="connsiteY20" fmla="*/ 952500 h 1219200"/>
                  <a:gd name="connsiteX21" fmla="*/ 1447800 w 1524000"/>
                  <a:gd name="connsiteY21" fmla="*/ 781050 h 1219200"/>
                  <a:gd name="connsiteX22" fmla="*/ 1390650 w 1524000"/>
                  <a:gd name="connsiteY22" fmla="*/ 742950 h 1219200"/>
                  <a:gd name="connsiteX23" fmla="*/ 1314450 w 1524000"/>
                  <a:gd name="connsiteY23" fmla="*/ 628650 h 1219200"/>
                  <a:gd name="connsiteX24" fmla="*/ 1295400 w 1524000"/>
                  <a:gd name="connsiteY24" fmla="*/ 571500 h 1219200"/>
                  <a:gd name="connsiteX25" fmla="*/ 1257300 w 1524000"/>
                  <a:gd name="connsiteY25" fmla="*/ 514350 h 1219200"/>
                  <a:gd name="connsiteX26" fmla="*/ 1238250 w 1524000"/>
                  <a:gd name="connsiteY26" fmla="*/ 304800 h 1219200"/>
                  <a:gd name="connsiteX27" fmla="*/ 1219200 w 1524000"/>
                  <a:gd name="connsiteY27" fmla="*/ 152400 h 1219200"/>
                  <a:gd name="connsiteX28" fmla="*/ 1104900 w 1524000"/>
                  <a:gd name="connsiteY28" fmla="*/ 114300 h 1219200"/>
                  <a:gd name="connsiteX29" fmla="*/ 1047750 w 1524000"/>
                  <a:gd name="connsiteY29" fmla="*/ 95250 h 1219200"/>
                  <a:gd name="connsiteX30" fmla="*/ 723900 w 1524000"/>
                  <a:gd name="connsiteY30" fmla="*/ 57150 h 1219200"/>
                  <a:gd name="connsiteX31" fmla="*/ 495300 w 1524000"/>
                  <a:gd name="connsiteY31" fmla="*/ 0 h 1219200"/>
                  <a:gd name="connsiteX32" fmla="*/ 171450 w 1524000"/>
                  <a:gd name="connsiteY32" fmla="*/ 19050 h 1219200"/>
                  <a:gd name="connsiteX33" fmla="*/ 114300 w 1524000"/>
                  <a:gd name="connsiteY33" fmla="*/ 38100 h 1219200"/>
                  <a:gd name="connsiteX34" fmla="*/ 76200 w 1524000"/>
                  <a:gd name="connsiteY34" fmla="*/ 95250 h 1219200"/>
                  <a:gd name="connsiteX35" fmla="*/ 190500 w 1524000"/>
                  <a:gd name="connsiteY35" fmla="*/ 1524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24000" h="1219200">
                    <a:moveTo>
                      <a:pt x="133350" y="95250"/>
                    </a:moveTo>
                    <a:cubicBezTo>
                      <a:pt x="146444" y="160722"/>
                      <a:pt x="153515" y="203926"/>
                      <a:pt x="171450" y="266700"/>
                    </a:cubicBezTo>
                    <a:cubicBezTo>
                      <a:pt x="176967" y="286008"/>
                      <a:pt x="181520" y="305889"/>
                      <a:pt x="190500" y="323850"/>
                    </a:cubicBezTo>
                    <a:cubicBezTo>
                      <a:pt x="200739" y="344328"/>
                      <a:pt x="215900" y="361950"/>
                      <a:pt x="228600" y="381000"/>
                    </a:cubicBezTo>
                    <a:cubicBezTo>
                      <a:pt x="222250" y="457200"/>
                      <a:pt x="222121" y="534176"/>
                      <a:pt x="209550" y="609600"/>
                    </a:cubicBezTo>
                    <a:cubicBezTo>
                      <a:pt x="199167" y="671899"/>
                      <a:pt x="173799" y="732511"/>
                      <a:pt x="133350" y="781050"/>
                    </a:cubicBezTo>
                    <a:cubicBezTo>
                      <a:pt x="116103" y="801746"/>
                      <a:pt x="92740" y="816934"/>
                      <a:pt x="76200" y="838200"/>
                    </a:cubicBezTo>
                    <a:cubicBezTo>
                      <a:pt x="48087" y="874345"/>
                      <a:pt x="0" y="952500"/>
                      <a:pt x="0" y="952500"/>
                    </a:cubicBezTo>
                    <a:cubicBezTo>
                      <a:pt x="19050" y="965200"/>
                      <a:pt x="40961" y="974411"/>
                      <a:pt x="57150" y="990600"/>
                    </a:cubicBezTo>
                    <a:cubicBezTo>
                      <a:pt x="73339" y="1006789"/>
                      <a:pt x="77372" y="1033447"/>
                      <a:pt x="95250" y="1047750"/>
                    </a:cubicBezTo>
                    <a:cubicBezTo>
                      <a:pt x="110930" y="1060294"/>
                      <a:pt x="133350" y="1060450"/>
                      <a:pt x="152400" y="1066800"/>
                    </a:cubicBezTo>
                    <a:cubicBezTo>
                      <a:pt x="165100" y="1085850"/>
                      <a:pt x="172622" y="1109647"/>
                      <a:pt x="190500" y="1123950"/>
                    </a:cubicBezTo>
                    <a:cubicBezTo>
                      <a:pt x="206180" y="1136494"/>
                      <a:pt x="228277" y="1137716"/>
                      <a:pt x="247650" y="1143000"/>
                    </a:cubicBezTo>
                    <a:cubicBezTo>
                      <a:pt x="298168" y="1156778"/>
                      <a:pt x="348091" y="1174605"/>
                      <a:pt x="400050" y="1181100"/>
                    </a:cubicBezTo>
                    <a:cubicBezTo>
                      <a:pt x="597005" y="1205719"/>
                      <a:pt x="501769" y="1192910"/>
                      <a:pt x="685800" y="1219200"/>
                    </a:cubicBezTo>
                    <a:cubicBezTo>
                      <a:pt x="844550" y="1212850"/>
                      <a:pt x="1003577" y="1211470"/>
                      <a:pt x="1162050" y="1200150"/>
                    </a:cubicBezTo>
                    <a:cubicBezTo>
                      <a:pt x="1182079" y="1198719"/>
                      <a:pt x="1200743" y="1189010"/>
                      <a:pt x="1219200" y="1181100"/>
                    </a:cubicBezTo>
                    <a:cubicBezTo>
                      <a:pt x="1452985" y="1080906"/>
                      <a:pt x="1161232" y="1200559"/>
                      <a:pt x="1352550" y="1104900"/>
                    </a:cubicBezTo>
                    <a:cubicBezTo>
                      <a:pt x="1370511" y="1095920"/>
                      <a:pt x="1390650" y="1092200"/>
                      <a:pt x="1409700" y="1085850"/>
                    </a:cubicBezTo>
                    <a:cubicBezTo>
                      <a:pt x="1422400" y="1066800"/>
                      <a:pt x="1429922" y="1043003"/>
                      <a:pt x="1447800" y="1028700"/>
                    </a:cubicBezTo>
                    <a:cubicBezTo>
                      <a:pt x="1540164" y="954809"/>
                      <a:pt x="1482436" y="1077191"/>
                      <a:pt x="1524000" y="952500"/>
                    </a:cubicBezTo>
                    <a:cubicBezTo>
                      <a:pt x="1505137" y="895911"/>
                      <a:pt x="1493083" y="826333"/>
                      <a:pt x="1447800" y="781050"/>
                    </a:cubicBezTo>
                    <a:cubicBezTo>
                      <a:pt x="1431611" y="764861"/>
                      <a:pt x="1409700" y="755650"/>
                      <a:pt x="1390650" y="742950"/>
                    </a:cubicBezTo>
                    <a:cubicBezTo>
                      <a:pt x="1345354" y="607061"/>
                      <a:pt x="1409582" y="771348"/>
                      <a:pt x="1314450" y="628650"/>
                    </a:cubicBezTo>
                    <a:cubicBezTo>
                      <a:pt x="1303311" y="611942"/>
                      <a:pt x="1304380" y="589461"/>
                      <a:pt x="1295400" y="571500"/>
                    </a:cubicBezTo>
                    <a:cubicBezTo>
                      <a:pt x="1285161" y="551022"/>
                      <a:pt x="1270000" y="533400"/>
                      <a:pt x="1257300" y="514350"/>
                    </a:cubicBezTo>
                    <a:cubicBezTo>
                      <a:pt x="1250950" y="444500"/>
                      <a:pt x="1245592" y="374553"/>
                      <a:pt x="1238250" y="304800"/>
                    </a:cubicBezTo>
                    <a:cubicBezTo>
                      <a:pt x="1232891" y="253886"/>
                      <a:pt x="1248559" y="194341"/>
                      <a:pt x="1219200" y="152400"/>
                    </a:cubicBezTo>
                    <a:cubicBezTo>
                      <a:pt x="1196169" y="119499"/>
                      <a:pt x="1143000" y="127000"/>
                      <a:pt x="1104900" y="114300"/>
                    </a:cubicBezTo>
                    <a:lnTo>
                      <a:pt x="1047750" y="95250"/>
                    </a:lnTo>
                    <a:cubicBezTo>
                      <a:pt x="906047" y="48016"/>
                      <a:pt x="1010629" y="77631"/>
                      <a:pt x="723900" y="57150"/>
                    </a:cubicBezTo>
                    <a:cubicBezTo>
                      <a:pt x="572957" y="6836"/>
                      <a:pt x="649214" y="25652"/>
                      <a:pt x="495300" y="0"/>
                    </a:cubicBezTo>
                    <a:cubicBezTo>
                      <a:pt x="387350" y="6350"/>
                      <a:pt x="279050" y="8290"/>
                      <a:pt x="171450" y="19050"/>
                    </a:cubicBezTo>
                    <a:cubicBezTo>
                      <a:pt x="151469" y="21048"/>
                      <a:pt x="129980" y="25556"/>
                      <a:pt x="114300" y="38100"/>
                    </a:cubicBezTo>
                    <a:cubicBezTo>
                      <a:pt x="96422" y="52403"/>
                      <a:pt x="88900" y="76200"/>
                      <a:pt x="76200" y="95250"/>
                    </a:cubicBezTo>
                    <a:cubicBezTo>
                      <a:pt x="105290" y="182521"/>
                      <a:pt x="75170" y="152400"/>
                      <a:pt x="190500" y="152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53000">
                    <a:srgbClr val="FEE7F2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3" name="Группа 12"/>
              <p:cNvGrpSpPr/>
              <p:nvPr/>
            </p:nvGrpSpPr>
            <p:grpSpPr>
              <a:xfrm>
                <a:off x="10364170" y="409565"/>
                <a:ext cx="1948288" cy="1869773"/>
                <a:chOff x="9755887" y="-475988"/>
                <a:chExt cx="2265446" cy="2107213"/>
              </a:xfrm>
            </p:grpSpPr>
            <p:sp>
              <p:nvSpPr>
                <p:cNvPr id="12" name="Полилиния 11"/>
                <p:cNvSpPr/>
                <p:nvPr/>
              </p:nvSpPr>
              <p:spPr>
                <a:xfrm>
                  <a:off x="10134794" y="-475988"/>
                  <a:ext cx="1886539" cy="2107213"/>
                </a:xfrm>
                <a:custGeom>
                  <a:avLst/>
                  <a:gdLst>
                    <a:gd name="connsiteX0" fmla="*/ 971550 w 2001255"/>
                    <a:gd name="connsiteY0" fmla="*/ 5790 h 2107213"/>
                    <a:gd name="connsiteX1" fmla="*/ 819150 w 2001255"/>
                    <a:gd name="connsiteY1" fmla="*/ 43890 h 2107213"/>
                    <a:gd name="connsiteX2" fmla="*/ 762000 w 2001255"/>
                    <a:gd name="connsiteY2" fmla="*/ 81990 h 2107213"/>
                    <a:gd name="connsiteX3" fmla="*/ 647700 w 2001255"/>
                    <a:gd name="connsiteY3" fmla="*/ 120090 h 2107213"/>
                    <a:gd name="connsiteX4" fmla="*/ 476250 w 2001255"/>
                    <a:gd name="connsiteY4" fmla="*/ 234390 h 2107213"/>
                    <a:gd name="connsiteX5" fmla="*/ 304800 w 2001255"/>
                    <a:gd name="connsiteY5" fmla="*/ 348690 h 2107213"/>
                    <a:gd name="connsiteX6" fmla="*/ 247650 w 2001255"/>
                    <a:gd name="connsiteY6" fmla="*/ 386790 h 2107213"/>
                    <a:gd name="connsiteX7" fmla="*/ 133350 w 2001255"/>
                    <a:gd name="connsiteY7" fmla="*/ 558240 h 2107213"/>
                    <a:gd name="connsiteX8" fmla="*/ 95250 w 2001255"/>
                    <a:gd name="connsiteY8" fmla="*/ 615390 h 2107213"/>
                    <a:gd name="connsiteX9" fmla="*/ 57150 w 2001255"/>
                    <a:gd name="connsiteY9" fmla="*/ 729690 h 2107213"/>
                    <a:gd name="connsiteX10" fmla="*/ 38100 w 2001255"/>
                    <a:gd name="connsiteY10" fmla="*/ 786840 h 2107213"/>
                    <a:gd name="connsiteX11" fmla="*/ 0 w 2001255"/>
                    <a:gd name="connsiteY11" fmla="*/ 920190 h 2107213"/>
                    <a:gd name="connsiteX12" fmla="*/ 19050 w 2001255"/>
                    <a:gd name="connsiteY12" fmla="*/ 1205940 h 2107213"/>
                    <a:gd name="connsiteX13" fmla="*/ 38100 w 2001255"/>
                    <a:gd name="connsiteY13" fmla="*/ 1263090 h 2107213"/>
                    <a:gd name="connsiteX14" fmla="*/ 57150 w 2001255"/>
                    <a:gd name="connsiteY14" fmla="*/ 1339290 h 2107213"/>
                    <a:gd name="connsiteX15" fmla="*/ 76200 w 2001255"/>
                    <a:gd name="connsiteY15" fmla="*/ 1434540 h 2107213"/>
                    <a:gd name="connsiteX16" fmla="*/ 114300 w 2001255"/>
                    <a:gd name="connsiteY16" fmla="*/ 1548840 h 2107213"/>
                    <a:gd name="connsiteX17" fmla="*/ 133350 w 2001255"/>
                    <a:gd name="connsiteY17" fmla="*/ 1605990 h 2107213"/>
                    <a:gd name="connsiteX18" fmla="*/ 209550 w 2001255"/>
                    <a:gd name="connsiteY18" fmla="*/ 1720290 h 2107213"/>
                    <a:gd name="connsiteX19" fmla="*/ 361950 w 2001255"/>
                    <a:gd name="connsiteY19" fmla="*/ 1891740 h 2107213"/>
                    <a:gd name="connsiteX20" fmla="*/ 342900 w 2001255"/>
                    <a:gd name="connsiteY20" fmla="*/ 2101290 h 2107213"/>
                    <a:gd name="connsiteX21" fmla="*/ 400050 w 2001255"/>
                    <a:gd name="connsiteY21" fmla="*/ 2063190 h 2107213"/>
                    <a:gd name="connsiteX22" fmla="*/ 476250 w 2001255"/>
                    <a:gd name="connsiteY22" fmla="*/ 2006040 h 2107213"/>
                    <a:gd name="connsiteX23" fmla="*/ 590550 w 2001255"/>
                    <a:gd name="connsiteY23" fmla="*/ 1929840 h 2107213"/>
                    <a:gd name="connsiteX24" fmla="*/ 647700 w 2001255"/>
                    <a:gd name="connsiteY24" fmla="*/ 1986990 h 2107213"/>
                    <a:gd name="connsiteX25" fmla="*/ 704850 w 2001255"/>
                    <a:gd name="connsiteY25" fmla="*/ 1967940 h 2107213"/>
                    <a:gd name="connsiteX26" fmla="*/ 762000 w 2001255"/>
                    <a:gd name="connsiteY26" fmla="*/ 1986990 h 2107213"/>
                    <a:gd name="connsiteX27" fmla="*/ 800100 w 2001255"/>
                    <a:gd name="connsiteY27" fmla="*/ 2044140 h 2107213"/>
                    <a:gd name="connsiteX28" fmla="*/ 933450 w 2001255"/>
                    <a:gd name="connsiteY28" fmla="*/ 1948890 h 2107213"/>
                    <a:gd name="connsiteX29" fmla="*/ 990600 w 2001255"/>
                    <a:gd name="connsiteY29" fmla="*/ 1929840 h 2107213"/>
                    <a:gd name="connsiteX30" fmla="*/ 1047750 w 2001255"/>
                    <a:gd name="connsiteY30" fmla="*/ 1967940 h 2107213"/>
                    <a:gd name="connsiteX31" fmla="*/ 1181100 w 2001255"/>
                    <a:gd name="connsiteY31" fmla="*/ 1891740 h 2107213"/>
                    <a:gd name="connsiteX32" fmla="*/ 1238250 w 2001255"/>
                    <a:gd name="connsiteY32" fmla="*/ 1929840 h 2107213"/>
                    <a:gd name="connsiteX33" fmla="*/ 1276350 w 2001255"/>
                    <a:gd name="connsiteY33" fmla="*/ 1986990 h 2107213"/>
                    <a:gd name="connsiteX34" fmla="*/ 1352550 w 2001255"/>
                    <a:gd name="connsiteY34" fmla="*/ 2025090 h 2107213"/>
                    <a:gd name="connsiteX35" fmla="*/ 1390650 w 2001255"/>
                    <a:gd name="connsiteY35" fmla="*/ 2082240 h 2107213"/>
                    <a:gd name="connsiteX36" fmla="*/ 1619250 w 2001255"/>
                    <a:gd name="connsiteY36" fmla="*/ 2082240 h 2107213"/>
                    <a:gd name="connsiteX37" fmla="*/ 1600200 w 2001255"/>
                    <a:gd name="connsiteY37" fmla="*/ 1815540 h 2107213"/>
                    <a:gd name="connsiteX38" fmla="*/ 1657350 w 2001255"/>
                    <a:gd name="connsiteY38" fmla="*/ 1834590 h 2107213"/>
                    <a:gd name="connsiteX39" fmla="*/ 1714500 w 2001255"/>
                    <a:gd name="connsiteY39" fmla="*/ 1834590 h 2107213"/>
                    <a:gd name="connsiteX40" fmla="*/ 1733550 w 2001255"/>
                    <a:gd name="connsiteY40" fmla="*/ 1758390 h 2107213"/>
                    <a:gd name="connsiteX41" fmla="*/ 1752600 w 2001255"/>
                    <a:gd name="connsiteY41" fmla="*/ 1663140 h 2107213"/>
                    <a:gd name="connsiteX42" fmla="*/ 1790700 w 2001255"/>
                    <a:gd name="connsiteY42" fmla="*/ 1605990 h 2107213"/>
                    <a:gd name="connsiteX43" fmla="*/ 1828800 w 2001255"/>
                    <a:gd name="connsiteY43" fmla="*/ 1491690 h 2107213"/>
                    <a:gd name="connsiteX44" fmla="*/ 1866900 w 2001255"/>
                    <a:gd name="connsiteY44" fmla="*/ 1434540 h 2107213"/>
                    <a:gd name="connsiteX45" fmla="*/ 1905000 w 2001255"/>
                    <a:gd name="connsiteY45" fmla="*/ 1320240 h 2107213"/>
                    <a:gd name="connsiteX46" fmla="*/ 1924050 w 2001255"/>
                    <a:gd name="connsiteY46" fmla="*/ 1263090 h 2107213"/>
                    <a:gd name="connsiteX47" fmla="*/ 1943100 w 2001255"/>
                    <a:gd name="connsiteY47" fmla="*/ 1205940 h 2107213"/>
                    <a:gd name="connsiteX48" fmla="*/ 1981200 w 2001255"/>
                    <a:gd name="connsiteY48" fmla="*/ 1148790 h 2107213"/>
                    <a:gd name="connsiteX49" fmla="*/ 1981200 w 2001255"/>
                    <a:gd name="connsiteY49" fmla="*/ 767790 h 2107213"/>
                    <a:gd name="connsiteX50" fmla="*/ 1943100 w 2001255"/>
                    <a:gd name="connsiteY50" fmla="*/ 653490 h 2107213"/>
                    <a:gd name="connsiteX51" fmla="*/ 1885950 w 2001255"/>
                    <a:gd name="connsiteY51" fmla="*/ 539190 h 2107213"/>
                    <a:gd name="connsiteX52" fmla="*/ 1771650 w 2001255"/>
                    <a:gd name="connsiteY52" fmla="*/ 462990 h 2107213"/>
                    <a:gd name="connsiteX53" fmla="*/ 1714500 w 2001255"/>
                    <a:gd name="connsiteY53" fmla="*/ 405840 h 2107213"/>
                    <a:gd name="connsiteX54" fmla="*/ 1657350 w 2001255"/>
                    <a:gd name="connsiteY54" fmla="*/ 386790 h 2107213"/>
                    <a:gd name="connsiteX55" fmla="*/ 1581150 w 2001255"/>
                    <a:gd name="connsiteY55" fmla="*/ 348690 h 2107213"/>
                    <a:gd name="connsiteX56" fmla="*/ 1466850 w 2001255"/>
                    <a:gd name="connsiteY56" fmla="*/ 272490 h 2107213"/>
                    <a:gd name="connsiteX57" fmla="*/ 1409700 w 2001255"/>
                    <a:gd name="connsiteY57" fmla="*/ 234390 h 2107213"/>
                    <a:gd name="connsiteX58" fmla="*/ 1352550 w 2001255"/>
                    <a:gd name="connsiteY58" fmla="*/ 196290 h 2107213"/>
                    <a:gd name="connsiteX59" fmla="*/ 1314450 w 2001255"/>
                    <a:gd name="connsiteY59" fmla="*/ 139140 h 2107213"/>
                    <a:gd name="connsiteX60" fmla="*/ 1200150 w 2001255"/>
                    <a:gd name="connsiteY60" fmla="*/ 101040 h 2107213"/>
                    <a:gd name="connsiteX61" fmla="*/ 1085850 w 2001255"/>
                    <a:gd name="connsiteY61" fmla="*/ 43890 h 2107213"/>
                    <a:gd name="connsiteX62" fmla="*/ 1028700 w 2001255"/>
                    <a:gd name="connsiteY62" fmla="*/ 5790 h 2107213"/>
                    <a:gd name="connsiteX63" fmla="*/ 971550 w 2001255"/>
                    <a:gd name="connsiteY63" fmla="*/ 5790 h 2107213"/>
                    <a:gd name="connsiteX0" fmla="*/ 971550 w 1985045"/>
                    <a:gd name="connsiteY0" fmla="*/ 5790 h 2107213"/>
                    <a:gd name="connsiteX1" fmla="*/ 819150 w 1985045"/>
                    <a:gd name="connsiteY1" fmla="*/ 43890 h 2107213"/>
                    <a:gd name="connsiteX2" fmla="*/ 762000 w 1985045"/>
                    <a:gd name="connsiteY2" fmla="*/ 81990 h 2107213"/>
                    <a:gd name="connsiteX3" fmla="*/ 647700 w 1985045"/>
                    <a:gd name="connsiteY3" fmla="*/ 120090 h 2107213"/>
                    <a:gd name="connsiteX4" fmla="*/ 476250 w 1985045"/>
                    <a:gd name="connsiteY4" fmla="*/ 234390 h 2107213"/>
                    <a:gd name="connsiteX5" fmla="*/ 304800 w 1985045"/>
                    <a:gd name="connsiteY5" fmla="*/ 348690 h 2107213"/>
                    <a:gd name="connsiteX6" fmla="*/ 247650 w 1985045"/>
                    <a:gd name="connsiteY6" fmla="*/ 386790 h 2107213"/>
                    <a:gd name="connsiteX7" fmla="*/ 133350 w 1985045"/>
                    <a:gd name="connsiteY7" fmla="*/ 558240 h 2107213"/>
                    <a:gd name="connsiteX8" fmla="*/ 95250 w 1985045"/>
                    <a:gd name="connsiteY8" fmla="*/ 615390 h 2107213"/>
                    <a:gd name="connsiteX9" fmla="*/ 57150 w 1985045"/>
                    <a:gd name="connsiteY9" fmla="*/ 729690 h 2107213"/>
                    <a:gd name="connsiteX10" fmla="*/ 38100 w 1985045"/>
                    <a:gd name="connsiteY10" fmla="*/ 786840 h 2107213"/>
                    <a:gd name="connsiteX11" fmla="*/ 0 w 1985045"/>
                    <a:gd name="connsiteY11" fmla="*/ 920190 h 2107213"/>
                    <a:gd name="connsiteX12" fmla="*/ 19050 w 1985045"/>
                    <a:gd name="connsiteY12" fmla="*/ 1205940 h 2107213"/>
                    <a:gd name="connsiteX13" fmla="*/ 38100 w 1985045"/>
                    <a:gd name="connsiteY13" fmla="*/ 1263090 h 2107213"/>
                    <a:gd name="connsiteX14" fmla="*/ 57150 w 1985045"/>
                    <a:gd name="connsiteY14" fmla="*/ 1339290 h 2107213"/>
                    <a:gd name="connsiteX15" fmla="*/ 76200 w 1985045"/>
                    <a:gd name="connsiteY15" fmla="*/ 1434540 h 2107213"/>
                    <a:gd name="connsiteX16" fmla="*/ 114300 w 1985045"/>
                    <a:gd name="connsiteY16" fmla="*/ 1548840 h 2107213"/>
                    <a:gd name="connsiteX17" fmla="*/ 133350 w 1985045"/>
                    <a:gd name="connsiteY17" fmla="*/ 1605990 h 2107213"/>
                    <a:gd name="connsiteX18" fmla="*/ 209550 w 1985045"/>
                    <a:gd name="connsiteY18" fmla="*/ 1720290 h 2107213"/>
                    <a:gd name="connsiteX19" fmla="*/ 361950 w 1985045"/>
                    <a:gd name="connsiteY19" fmla="*/ 1891740 h 2107213"/>
                    <a:gd name="connsiteX20" fmla="*/ 342900 w 1985045"/>
                    <a:gd name="connsiteY20" fmla="*/ 2101290 h 2107213"/>
                    <a:gd name="connsiteX21" fmla="*/ 400050 w 1985045"/>
                    <a:gd name="connsiteY21" fmla="*/ 2063190 h 2107213"/>
                    <a:gd name="connsiteX22" fmla="*/ 476250 w 1985045"/>
                    <a:gd name="connsiteY22" fmla="*/ 2006040 h 2107213"/>
                    <a:gd name="connsiteX23" fmla="*/ 590550 w 1985045"/>
                    <a:gd name="connsiteY23" fmla="*/ 1929840 h 2107213"/>
                    <a:gd name="connsiteX24" fmla="*/ 647700 w 1985045"/>
                    <a:gd name="connsiteY24" fmla="*/ 1986990 h 2107213"/>
                    <a:gd name="connsiteX25" fmla="*/ 704850 w 1985045"/>
                    <a:gd name="connsiteY25" fmla="*/ 1967940 h 2107213"/>
                    <a:gd name="connsiteX26" fmla="*/ 762000 w 1985045"/>
                    <a:gd name="connsiteY26" fmla="*/ 1986990 h 2107213"/>
                    <a:gd name="connsiteX27" fmla="*/ 800100 w 1985045"/>
                    <a:gd name="connsiteY27" fmla="*/ 2044140 h 2107213"/>
                    <a:gd name="connsiteX28" fmla="*/ 933450 w 1985045"/>
                    <a:gd name="connsiteY28" fmla="*/ 1948890 h 2107213"/>
                    <a:gd name="connsiteX29" fmla="*/ 990600 w 1985045"/>
                    <a:gd name="connsiteY29" fmla="*/ 1929840 h 2107213"/>
                    <a:gd name="connsiteX30" fmla="*/ 1047750 w 1985045"/>
                    <a:gd name="connsiteY30" fmla="*/ 1967940 h 2107213"/>
                    <a:gd name="connsiteX31" fmla="*/ 1181100 w 1985045"/>
                    <a:gd name="connsiteY31" fmla="*/ 1891740 h 2107213"/>
                    <a:gd name="connsiteX32" fmla="*/ 1238250 w 1985045"/>
                    <a:gd name="connsiteY32" fmla="*/ 1929840 h 2107213"/>
                    <a:gd name="connsiteX33" fmla="*/ 1276350 w 1985045"/>
                    <a:gd name="connsiteY33" fmla="*/ 1986990 h 2107213"/>
                    <a:gd name="connsiteX34" fmla="*/ 1352550 w 1985045"/>
                    <a:gd name="connsiteY34" fmla="*/ 2025090 h 2107213"/>
                    <a:gd name="connsiteX35" fmla="*/ 1390650 w 1985045"/>
                    <a:gd name="connsiteY35" fmla="*/ 2082240 h 2107213"/>
                    <a:gd name="connsiteX36" fmla="*/ 1619250 w 1985045"/>
                    <a:gd name="connsiteY36" fmla="*/ 2082240 h 2107213"/>
                    <a:gd name="connsiteX37" fmla="*/ 1600200 w 1985045"/>
                    <a:gd name="connsiteY37" fmla="*/ 1815540 h 2107213"/>
                    <a:gd name="connsiteX38" fmla="*/ 1657350 w 1985045"/>
                    <a:gd name="connsiteY38" fmla="*/ 1834590 h 2107213"/>
                    <a:gd name="connsiteX39" fmla="*/ 1714500 w 1985045"/>
                    <a:gd name="connsiteY39" fmla="*/ 1834590 h 2107213"/>
                    <a:gd name="connsiteX40" fmla="*/ 1733550 w 1985045"/>
                    <a:gd name="connsiteY40" fmla="*/ 1758390 h 2107213"/>
                    <a:gd name="connsiteX41" fmla="*/ 1752600 w 1985045"/>
                    <a:gd name="connsiteY41" fmla="*/ 1663140 h 2107213"/>
                    <a:gd name="connsiteX42" fmla="*/ 1790700 w 1985045"/>
                    <a:gd name="connsiteY42" fmla="*/ 1605990 h 2107213"/>
                    <a:gd name="connsiteX43" fmla="*/ 1828800 w 1985045"/>
                    <a:gd name="connsiteY43" fmla="*/ 1491690 h 2107213"/>
                    <a:gd name="connsiteX44" fmla="*/ 1866900 w 1985045"/>
                    <a:gd name="connsiteY44" fmla="*/ 1434540 h 2107213"/>
                    <a:gd name="connsiteX45" fmla="*/ 1905000 w 1985045"/>
                    <a:gd name="connsiteY45" fmla="*/ 1320240 h 2107213"/>
                    <a:gd name="connsiteX46" fmla="*/ 1924050 w 1985045"/>
                    <a:gd name="connsiteY46" fmla="*/ 1263090 h 2107213"/>
                    <a:gd name="connsiteX47" fmla="*/ 1943100 w 1985045"/>
                    <a:gd name="connsiteY47" fmla="*/ 1205940 h 2107213"/>
                    <a:gd name="connsiteX48" fmla="*/ 1981200 w 1985045"/>
                    <a:gd name="connsiteY48" fmla="*/ 1148790 h 2107213"/>
                    <a:gd name="connsiteX49" fmla="*/ 1907873 w 1985045"/>
                    <a:gd name="connsiteY49" fmla="*/ 803325 h 2107213"/>
                    <a:gd name="connsiteX50" fmla="*/ 1943100 w 1985045"/>
                    <a:gd name="connsiteY50" fmla="*/ 653490 h 2107213"/>
                    <a:gd name="connsiteX51" fmla="*/ 1885950 w 1985045"/>
                    <a:gd name="connsiteY51" fmla="*/ 539190 h 2107213"/>
                    <a:gd name="connsiteX52" fmla="*/ 1771650 w 1985045"/>
                    <a:gd name="connsiteY52" fmla="*/ 462990 h 2107213"/>
                    <a:gd name="connsiteX53" fmla="*/ 1714500 w 1985045"/>
                    <a:gd name="connsiteY53" fmla="*/ 405840 h 2107213"/>
                    <a:gd name="connsiteX54" fmla="*/ 1657350 w 1985045"/>
                    <a:gd name="connsiteY54" fmla="*/ 386790 h 2107213"/>
                    <a:gd name="connsiteX55" fmla="*/ 1581150 w 1985045"/>
                    <a:gd name="connsiteY55" fmla="*/ 348690 h 2107213"/>
                    <a:gd name="connsiteX56" fmla="*/ 1466850 w 1985045"/>
                    <a:gd name="connsiteY56" fmla="*/ 272490 h 2107213"/>
                    <a:gd name="connsiteX57" fmla="*/ 1409700 w 1985045"/>
                    <a:gd name="connsiteY57" fmla="*/ 234390 h 2107213"/>
                    <a:gd name="connsiteX58" fmla="*/ 1352550 w 1985045"/>
                    <a:gd name="connsiteY58" fmla="*/ 196290 h 2107213"/>
                    <a:gd name="connsiteX59" fmla="*/ 1314450 w 1985045"/>
                    <a:gd name="connsiteY59" fmla="*/ 139140 h 2107213"/>
                    <a:gd name="connsiteX60" fmla="*/ 1200150 w 1985045"/>
                    <a:gd name="connsiteY60" fmla="*/ 101040 h 2107213"/>
                    <a:gd name="connsiteX61" fmla="*/ 1085850 w 1985045"/>
                    <a:gd name="connsiteY61" fmla="*/ 43890 h 2107213"/>
                    <a:gd name="connsiteX62" fmla="*/ 1028700 w 1985045"/>
                    <a:gd name="connsiteY62" fmla="*/ 5790 h 2107213"/>
                    <a:gd name="connsiteX63" fmla="*/ 971550 w 1985045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885950 w 1984679"/>
                    <a:gd name="connsiteY51" fmla="*/ 539190 h 2107213"/>
                    <a:gd name="connsiteX52" fmla="*/ 1771650 w 1984679"/>
                    <a:gd name="connsiteY52" fmla="*/ 462990 h 2107213"/>
                    <a:gd name="connsiteX53" fmla="*/ 1714500 w 1984679"/>
                    <a:gd name="connsiteY53" fmla="*/ 405840 h 2107213"/>
                    <a:gd name="connsiteX54" fmla="*/ 1657350 w 1984679"/>
                    <a:gd name="connsiteY54" fmla="*/ 386790 h 2107213"/>
                    <a:gd name="connsiteX55" fmla="*/ 1581150 w 1984679"/>
                    <a:gd name="connsiteY55" fmla="*/ 348690 h 2107213"/>
                    <a:gd name="connsiteX56" fmla="*/ 1466850 w 1984679"/>
                    <a:gd name="connsiteY56" fmla="*/ 272490 h 2107213"/>
                    <a:gd name="connsiteX57" fmla="*/ 1409700 w 1984679"/>
                    <a:gd name="connsiteY57" fmla="*/ 234390 h 2107213"/>
                    <a:gd name="connsiteX58" fmla="*/ 1352550 w 1984679"/>
                    <a:gd name="connsiteY58" fmla="*/ 196290 h 2107213"/>
                    <a:gd name="connsiteX59" fmla="*/ 1314450 w 1984679"/>
                    <a:gd name="connsiteY59" fmla="*/ 139140 h 2107213"/>
                    <a:gd name="connsiteX60" fmla="*/ 1200150 w 1984679"/>
                    <a:gd name="connsiteY60" fmla="*/ 101040 h 2107213"/>
                    <a:gd name="connsiteX61" fmla="*/ 1085850 w 1984679"/>
                    <a:gd name="connsiteY61" fmla="*/ 43890 h 2107213"/>
                    <a:gd name="connsiteX62" fmla="*/ 1028700 w 1984679"/>
                    <a:gd name="connsiteY62" fmla="*/ 5790 h 2107213"/>
                    <a:gd name="connsiteX63" fmla="*/ 971550 w 1984679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71650 w 1984679"/>
                    <a:gd name="connsiteY51" fmla="*/ 462990 h 2107213"/>
                    <a:gd name="connsiteX52" fmla="*/ 1714500 w 1984679"/>
                    <a:gd name="connsiteY52" fmla="*/ 405840 h 2107213"/>
                    <a:gd name="connsiteX53" fmla="*/ 1657350 w 1984679"/>
                    <a:gd name="connsiteY53" fmla="*/ 386790 h 2107213"/>
                    <a:gd name="connsiteX54" fmla="*/ 1581150 w 1984679"/>
                    <a:gd name="connsiteY54" fmla="*/ 348690 h 2107213"/>
                    <a:gd name="connsiteX55" fmla="*/ 1466850 w 1984679"/>
                    <a:gd name="connsiteY55" fmla="*/ 272490 h 2107213"/>
                    <a:gd name="connsiteX56" fmla="*/ 1409700 w 1984679"/>
                    <a:gd name="connsiteY56" fmla="*/ 234390 h 2107213"/>
                    <a:gd name="connsiteX57" fmla="*/ 1352550 w 1984679"/>
                    <a:gd name="connsiteY57" fmla="*/ 196290 h 2107213"/>
                    <a:gd name="connsiteX58" fmla="*/ 1314450 w 1984679"/>
                    <a:gd name="connsiteY58" fmla="*/ 139140 h 2107213"/>
                    <a:gd name="connsiteX59" fmla="*/ 1200150 w 1984679"/>
                    <a:gd name="connsiteY59" fmla="*/ 101040 h 2107213"/>
                    <a:gd name="connsiteX60" fmla="*/ 1085850 w 1984679"/>
                    <a:gd name="connsiteY60" fmla="*/ 43890 h 2107213"/>
                    <a:gd name="connsiteX61" fmla="*/ 1028700 w 1984679"/>
                    <a:gd name="connsiteY61" fmla="*/ 5790 h 2107213"/>
                    <a:gd name="connsiteX62" fmla="*/ 971550 w 1984679"/>
                    <a:gd name="connsiteY62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14500 w 1984679"/>
                    <a:gd name="connsiteY51" fmla="*/ 405840 h 2107213"/>
                    <a:gd name="connsiteX52" fmla="*/ 1657350 w 1984679"/>
                    <a:gd name="connsiteY52" fmla="*/ 386790 h 2107213"/>
                    <a:gd name="connsiteX53" fmla="*/ 1581150 w 1984679"/>
                    <a:gd name="connsiteY53" fmla="*/ 348690 h 2107213"/>
                    <a:gd name="connsiteX54" fmla="*/ 1466850 w 1984679"/>
                    <a:gd name="connsiteY54" fmla="*/ 272490 h 2107213"/>
                    <a:gd name="connsiteX55" fmla="*/ 1409700 w 1984679"/>
                    <a:gd name="connsiteY55" fmla="*/ 234390 h 2107213"/>
                    <a:gd name="connsiteX56" fmla="*/ 1352550 w 1984679"/>
                    <a:gd name="connsiteY56" fmla="*/ 196290 h 2107213"/>
                    <a:gd name="connsiteX57" fmla="*/ 1314450 w 1984679"/>
                    <a:gd name="connsiteY57" fmla="*/ 139140 h 2107213"/>
                    <a:gd name="connsiteX58" fmla="*/ 1200150 w 1984679"/>
                    <a:gd name="connsiteY58" fmla="*/ 101040 h 2107213"/>
                    <a:gd name="connsiteX59" fmla="*/ 1085850 w 1984679"/>
                    <a:gd name="connsiteY59" fmla="*/ 43890 h 2107213"/>
                    <a:gd name="connsiteX60" fmla="*/ 1028700 w 1984679"/>
                    <a:gd name="connsiteY60" fmla="*/ 5790 h 2107213"/>
                    <a:gd name="connsiteX61" fmla="*/ 971550 w 1984679"/>
                    <a:gd name="connsiteY61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24050 w 1943100"/>
                    <a:gd name="connsiteY46" fmla="*/ 1263090 h 2107213"/>
                    <a:gd name="connsiteX47" fmla="*/ 1943100 w 1943100"/>
                    <a:gd name="connsiteY47" fmla="*/ 1205940 h 2107213"/>
                    <a:gd name="connsiteX48" fmla="*/ 1907873 w 1943100"/>
                    <a:gd name="connsiteY48" fmla="*/ 803325 h 2107213"/>
                    <a:gd name="connsiteX49" fmla="*/ 1833107 w 1943100"/>
                    <a:gd name="connsiteY49" fmla="*/ 689025 h 2107213"/>
                    <a:gd name="connsiteX50" fmla="*/ 1714500 w 1943100"/>
                    <a:gd name="connsiteY50" fmla="*/ 405840 h 2107213"/>
                    <a:gd name="connsiteX51" fmla="*/ 1657350 w 1943100"/>
                    <a:gd name="connsiteY51" fmla="*/ 386790 h 2107213"/>
                    <a:gd name="connsiteX52" fmla="*/ 1581150 w 1943100"/>
                    <a:gd name="connsiteY52" fmla="*/ 348690 h 2107213"/>
                    <a:gd name="connsiteX53" fmla="*/ 1466850 w 1943100"/>
                    <a:gd name="connsiteY53" fmla="*/ 272490 h 2107213"/>
                    <a:gd name="connsiteX54" fmla="*/ 1409700 w 1943100"/>
                    <a:gd name="connsiteY54" fmla="*/ 234390 h 2107213"/>
                    <a:gd name="connsiteX55" fmla="*/ 1352550 w 1943100"/>
                    <a:gd name="connsiteY55" fmla="*/ 196290 h 2107213"/>
                    <a:gd name="connsiteX56" fmla="*/ 1314450 w 1943100"/>
                    <a:gd name="connsiteY56" fmla="*/ 139140 h 2107213"/>
                    <a:gd name="connsiteX57" fmla="*/ 1200150 w 1943100"/>
                    <a:gd name="connsiteY57" fmla="*/ 101040 h 2107213"/>
                    <a:gd name="connsiteX58" fmla="*/ 1085850 w 1943100"/>
                    <a:gd name="connsiteY58" fmla="*/ 43890 h 2107213"/>
                    <a:gd name="connsiteX59" fmla="*/ 1028700 w 1943100"/>
                    <a:gd name="connsiteY59" fmla="*/ 5790 h 2107213"/>
                    <a:gd name="connsiteX60" fmla="*/ 971550 w 1943100"/>
                    <a:gd name="connsiteY60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43100 w 1943100"/>
                    <a:gd name="connsiteY46" fmla="*/ 1205940 h 2107213"/>
                    <a:gd name="connsiteX47" fmla="*/ 1907873 w 1943100"/>
                    <a:gd name="connsiteY47" fmla="*/ 803325 h 2107213"/>
                    <a:gd name="connsiteX48" fmla="*/ 1833107 w 1943100"/>
                    <a:gd name="connsiteY48" fmla="*/ 689025 h 2107213"/>
                    <a:gd name="connsiteX49" fmla="*/ 1714500 w 1943100"/>
                    <a:gd name="connsiteY49" fmla="*/ 405840 h 2107213"/>
                    <a:gd name="connsiteX50" fmla="*/ 1657350 w 1943100"/>
                    <a:gd name="connsiteY50" fmla="*/ 386790 h 2107213"/>
                    <a:gd name="connsiteX51" fmla="*/ 1581150 w 1943100"/>
                    <a:gd name="connsiteY51" fmla="*/ 348690 h 2107213"/>
                    <a:gd name="connsiteX52" fmla="*/ 1466850 w 1943100"/>
                    <a:gd name="connsiteY52" fmla="*/ 272490 h 2107213"/>
                    <a:gd name="connsiteX53" fmla="*/ 1409700 w 1943100"/>
                    <a:gd name="connsiteY53" fmla="*/ 234390 h 2107213"/>
                    <a:gd name="connsiteX54" fmla="*/ 1352550 w 1943100"/>
                    <a:gd name="connsiteY54" fmla="*/ 196290 h 2107213"/>
                    <a:gd name="connsiteX55" fmla="*/ 1314450 w 1943100"/>
                    <a:gd name="connsiteY55" fmla="*/ 139140 h 2107213"/>
                    <a:gd name="connsiteX56" fmla="*/ 1200150 w 1943100"/>
                    <a:gd name="connsiteY56" fmla="*/ 101040 h 2107213"/>
                    <a:gd name="connsiteX57" fmla="*/ 1085850 w 1943100"/>
                    <a:gd name="connsiteY57" fmla="*/ 43890 h 2107213"/>
                    <a:gd name="connsiteX58" fmla="*/ 1028700 w 1943100"/>
                    <a:gd name="connsiteY58" fmla="*/ 5790 h 2107213"/>
                    <a:gd name="connsiteX59" fmla="*/ 971550 w 1943100"/>
                    <a:gd name="connsiteY59" fmla="*/ 5790 h 2107213"/>
                    <a:gd name="connsiteX0" fmla="*/ 971550 w 1944090"/>
                    <a:gd name="connsiteY0" fmla="*/ 5790 h 2107213"/>
                    <a:gd name="connsiteX1" fmla="*/ 819150 w 1944090"/>
                    <a:gd name="connsiteY1" fmla="*/ 43890 h 2107213"/>
                    <a:gd name="connsiteX2" fmla="*/ 762000 w 1944090"/>
                    <a:gd name="connsiteY2" fmla="*/ 81990 h 2107213"/>
                    <a:gd name="connsiteX3" fmla="*/ 647700 w 1944090"/>
                    <a:gd name="connsiteY3" fmla="*/ 120090 h 2107213"/>
                    <a:gd name="connsiteX4" fmla="*/ 476250 w 1944090"/>
                    <a:gd name="connsiteY4" fmla="*/ 234390 h 2107213"/>
                    <a:gd name="connsiteX5" fmla="*/ 304800 w 1944090"/>
                    <a:gd name="connsiteY5" fmla="*/ 348690 h 2107213"/>
                    <a:gd name="connsiteX6" fmla="*/ 247650 w 1944090"/>
                    <a:gd name="connsiteY6" fmla="*/ 386790 h 2107213"/>
                    <a:gd name="connsiteX7" fmla="*/ 133350 w 1944090"/>
                    <a:gd name="connsiteY7" fmla="*/ 558240 h 2107213"/>
                    <a:gd name="connsiteX8" fmla="*/ 95250 w 1944090"/>
                    <a:gd name="connsiteY8" fmla="*/ 615390 h 2107213"/>
                    <a:gd name="connsiteX9" fmla="*/ 57150 w 1944090"/>
                    <a:gd name="connsiteY9" fmla="*/ 729690 h 2107213"/>
                    <a:gd name="connsiteX10" fmla="*/ 38100 w 1944090"/>
                    <a:gd name="connsiteY10" fmla="*/ 786840 h 2107213"/>
                    <a:gd name="connsiteX11" fmla="*/ 0 w 1944090"/>
                    <a:gd name="connsiteY11" fmla="*/ 920190 h 2107213"/>
                    <a:gd name="connsiteX12" fmla="*/ 19050 w 1944090"/>
                    <a:gd name="connsiteY12" fmla="*/ 1205940 h 2107213"/>
                    <a:gd name="connsiteX13" fmla="*/ 38100 w 1944090"/>
                    <a:gd name="connsiteY13" fmla="*/ 1263090 h 2107213"/>
                    <a:gd name="connsiteX14" fmla="*/ 57150 w 1944090"/>
                    <a:gd name="connsiteY14" fmla="*/ 1339290 h 2107213"/>
                    <a:gd name="connsiteX15" fmla="*/ 76200 w 1944090"/>
                    <a:gd name="connsiteY15" fmla="*/ 1434540 h 2107213"/>
                    <a:gd name="connsiteX16" fmla="*/ 114300 w 1944090"/>
                    <a:gd name="connsiteY16" fmla="*/ 1548840 h 2107213"/>
                    <a:gd name="connsiteX17" fmla="*/ 133350 w 1944090"/>
                    <a:gd name="connsiteY17" fmla="*/ 1605990 h 2107213"/>
                    <a:gd name="connsiteX18" fmla="*/ 209550 w 1944090"/>
                    <a:gd name="connsiteY18" fmla="*/ 1720290 h 2107213"/>
                    <a:gd name="connsiteX19" fmla="*/ 361950 w 1944090"/>
                    <a:gd name="connsiteY19" fmla="*/ 1891740 h 2107213"/>
                    <a:gd name="connsiteX20" fmla="*/ 342900 w 1944090"/>
                    <a:gd name="connsiteY20" fmla="*/ 2101290 h 2107213"/>
                    <a:gd name="connsiteX21" fmla="*/ 400050 w 1944090"/>
                    <a:gd name="connsiteY21" fmla="*/ 2063190 h 2107213"/>
                    <a:gd name="connsiteX22" fmla="*/ 476250 w 1944090"/>
                    <a:gd name="connsiteY22" fmla="*/ 2006040 h 2107213"/>
                    <a:gd name="connsiteX23" fmla="*/ 590550 w 1944090"/>
                    <a:gd name="connsiteY23" fmla="*/ 1929840 h 2107213"/>
                    <a:gd name="connsiteX24" fmla="*/ 647700 w 1944090"/>
                    <a:gd name="connsiteY24" fmla="*/ 1986990 h 2107213"/>
                    <a:gd name="connsiteX25" fmla="*/ 704850 w 1944090"/>
                    <a:gd name="connsiteY25" fmla="*/ 1967940 h 2107213"/>
                    <a:gd name="connsiteX26" fmla="*/ 762000 w 1944090"/>
                    <a:gd name="connsiteY26" fmla="*/ 1986990 h 2107213"/>
                    <a:gd name="connsiteX27" fmla="*/ 800100 w 1944090"/>
                    <a:gd name="connsiteY27" fmla="*/ 2044140 h 2107213"/>
                    <a:gd name="connsiteX28" fmla="*/ 933450 w 1944090"/>
                    <a:gd name="connsiteY28" fmla="*/ 1948890 h 2107213"/>
                    <a:gd name="connsiteX29" fmla="*/ 990600 w 1944090"/>
                    <a:gd name="connsiteY29" fmla="*/ 1929840 h 2107213"/>
                    <a:gd name="connsiteX30" fmla="*/ 1047750 w 1944090"/>
                    <a:gd name="connsiteY30" fmla="*/ 1967940 h 2107213"/>
                    <a:gd name="connsiteX31" fmla="*/ 1181100 w 1944090"/>
                    <a:gd name="connsiteY31" fmla="*/ 1891740 h 2107213"/>
                    <a:gd name="connsiteX32" fmla="*/ 1238250 w 1944090"/>
                    <a:gd name="connsiteY32" fmla="*/ 1929840 h 2107213"/>
                    <a:gd name="connsiteX33" fmla="*/ 1276350 w 1944090"/>
                    <a:gd name="connsiteY33" fmla="*/ 1986990 h 2107213"/>
                    <a:gd name="connsiteX34" fmla="*/ 1352550 w 1944090"/>
                    <a:gd name="connsiteY34" fmla="*/ 2025090 h 2107213"/>
                    <a:gd name="connsiteX35" fmla="*/ 1390650 w 1944090"/>
                    <a:gd name="connsiteY35" fmla="*/ 2082240 h 2107213"/>
                    <a:gd name="connsiteX36" fmla="*/ 1619250 w 1944090"/>
                    <a:gd name="connsiteY36" fmla="*/ 2082240 h 2107213"/>
                    <a:gd name="connsiteX37" fmla="*/ 1600200 w 1944090"/>
                    <a:gd name="connsiteY37" fmla="*/ 1815540 h 2107213"/>
                    <a:gd name="connsiteX38" fmla="*/ 1657350 w 1944090"/>
                    <a:gd name="connsiteY38" fmla="*/ 1834590 h 2107213"/>
                    <a:gd name="connsiteX39" fmla="*/ 1714500 w 1944090"/>
                    <a:gd name="connsiteY39" fmla="*/ 1834590 h 2107213"/>
                    <a:gd name="connsiteX40" fmla="*/ 1733550 w 1944090"/>
                    <a:gd name="connsiteY40" fmla="*/ 1758390 h 2107213"/>
                    <a:gd name="connsiteX41" fmla="*/ 1752600 w 1944090"/>
                    <a:gd name="connsiteY41" fmla="*/ 1663140 h 2107213"/>
                    <a:gd name="connsiteX42" fmla="*/ 1790700 w 1944090"/>
                    <a:gd name="connsiteY42" fmla="*/ 1605990 h 2107213"/>
                    <a:gd name="connsiteX43" fmla="*/ 1828800 w 1944090"/>
                    <a:gd name="connsiteY43" fmla="*/ 1491690 h 2107213"/>
                    <a:gd name="connsiteX44" fmla="*/ 1866900 w 1944090"/>
                    <a:gd name="connsiteY44" fmla="*/ 1434540 h 2107213"/>
                    <a:gd name="connsiteX45" fmla="*/ 1943100 w 1944090"/>
                    <a:gd name="connsiteY45" fmla="*/ 1205940 h 2107213"/>
                    <a:gd name="connsiteX46" fmla="*/ 1907873 w 1944090"/>
                    <a:gd name="connsiteY46" fmla="*/ 803325 h 2107213"/>
                    <a:gd name="connsiteX47" fmla="*/ 1833107 w 1944090"/>
                    <a:gd name="connsiteY47" fmla="*/ 689025 h 2107213"/>
                    <a:gd name="connsiteX48" fmla="*/ 1714500 w 1944090"/>
                    <a:gd name="connsiteY48" fmla="*/ 405840 h 2107213"/>
                    <a:gd name="connsiteX49" fmla="*/ 1657350 w 1944090"/>
                    <a:gd name="connsiteY49" fmla="*/ 386790 h 2107213"/>
                    <a:gd name="connsiteX50" fmla="*/ 1581150 w 1944090"/>
                    <a:gd name="connsiteY50" fmla="*/ 348690 h 2107213"/>
                    <a:gd name="connsiteX51" fmla="*/ 1466850 w 1944090"/>
                    <a:gd name="connsiteY51" fmla="*/ 272490 h 2107213"/>
                    <a:gd name="connsiteX52" fmla="*/ 1409700 w 1944090"/>
                    <a:gd name="connsiteY52" fmla="*/ 234390 h 2107213"/>
                    <a:gd name="connsiteX53" fmla="*/ 1352550 w 1944090"/>
                    <a:gd name="connsiteY53" fmla="*/ 196290 h 2107213"/>
                    <a:gd name="connsiteX54" fmla="*/ 1314450 w 1944090"/>
                    <a:gd name="connsiteY54" fmla="*/ 139140 h 2107213"/>
                    <a:gd name="connsiteX55" fmla="*/ 1200150 w 1944090"/>
                    <a:gd name="connsiteY55" fmla="*/ 101040 h 2107213"/>
                    <a:gd name="connsiteX56" fmla="*/ 1085850 w 1944090"/>
                    <a:gd name="connsiteY56" fmla="*/ 43890 h 2107213"/>
                    <a:gd name="connsiteX57" fmla="*/ 1028700 w 1944090"/>
                    <a:gd name="connsiteY57" fmla="*/ 5790 h 2107213"/>
                    <a:gd name="connsiteX58" fmla="*/ 971550 w 1944090"/>
                    <a:gd name="connsiteY58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790700 w 1908506"/>
                    <a:gd name="connsiteY42" fmla="*/ 1605990 h 2107213"/>
                    <a:gd name="connsiteX43" fmla="*/ 1828800 w 1908506"/>
                    <a:gd name="connsiteY43" fmla="*/ 1491690 h 2107213"/>
                    <a:gd name="connsiteX44" fmla="*/ 1866900 w 1908506"/>
                    <a:gd name="connsiteY44" fmla="*/ 1434540 h 2107213"/>
                    <a:gd name="connsiteX45" fmla="*/ 1907873 w 1908506"/>
                    <a:gd name="connsiteY45" fmla="*/ 803325 h 2107213"/>
                    <a:gd name="connsiteX46" fmla="*/ 1833107 w 1908506"/>
                    <a:gd name="connsiteY46" fmla="*/ 689025 h 2107213"/>
                    <a:gd name="connsiteX47" fmla="*/ 1714500 w 1908506"/>
                    <a:gd name="connsiteY47" fmla="*/ 405840 h 2107213"/>
                    <a:gd name="connsiteX48" fmla="*/ 1657350 w 1908506"/>
                    <a:gd name="connsiteY48" fmla="*/ 386790 h 2107213"/>
                    <a:gd name="connsiteX49" fmla="*/ 1581150 w 1908506"/>
                    <a:gd name="connsiteY49" fmla="*/ 348690 h 2107213"/>
                    <a:gd name="connsiteX50" fmla="*/ 1466850 w 1908506"/>
                    <a:gd name="connsiteY50" fmla="*/ 272490 h 2107213"/>
                    <a:gd name="connsiteX51" fmla="*/ 1409700 w 1908506"/>
                    <a:gd name="connsiteY51" fmla="*/ 234390 h 2107213"/>
                    <a:gd name="connsiteX52" fmla="*/ 1352550 w 1908506"/>
                    <a:gd name="connsiteY52" fmla="*/ 196290 h 2107213"/>
                    <a:gd name="connsiteX53" fmla="*/ 1314450 w 1908506"/>
                    <a:gd name="connsiteY53" fmla="*/ 139140 h 2107213"/>
                    <a:gd name="connsiteX54" fmla="*/ 1200150 w 1908506"/>
                    <a:gd name="connsiteY54" fmla="*/ 101040 h 2107213"/>
                    <a:gd name="connsiteX55" fmla="*/ 1085850 w 1908506"/>
                    <a:gd name="connsiteY55" fmla="*/ 43890 h 2107213"/>
                    <a:gd name="connsiteX56" fmla="*/ 1028700 w 1908506"/>
                    <a:gd name="connsiteY56" fmla="*/ 5790 h 2107213"/>
                    <a:gd name="connsiteX57" fmla="*/ 971550 w 1908506"/>
                    <a:gd name="connsiteY57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828800 w 1908506"/>
                    <a:gd name="connsiteY42" fmla="*/ 1491690 h 2107213"/>
                    <a:gd name="connsiteX43" fmla="*/ 1866900 w 1908506"/>
                    <a:gd name="connsiteY43" fmla="*/ 1434540 h 2107213"/>
                    <a:gd name="connsiteX44" fmla="*/ 1907873 w 1908506"/>
                    <a:gd name="connsiteY44" fmla="*/ 803325 h 2107213"/>
                    <a:gd name="connsiteX45" fmla="*/ 1833107 w 1908506"/>
                    <a:gd name="connsiteY45" fmla="*/ 689025 h 2107213"/>
                    <a:gd name="connsiteX46" fmla="*/ 1714500 w 1908506"/>
                    <a:gd name="connsiteY46" fmla="*/ 405840 h 2107213"/>
                    <a:gd name="connsiteX47" fmla="*/ 1657350 w 1908506"/>
                    <a:gd name="connsiteY47" fmla="*/ 386790 h 2107213"/>
                    <a:gd name="connsiteX48" fmla="*/ 1581150 w 1908506"/>
                    <a:gd name="connsiteY48" fmla="*/ 348690 h 2107213"/>
                    <a:gd name="connsiteX49" fmla="*/ 1466850 w 1908506"/>
                    <a:gd name="connsiteY49" fmla="*/ 272490 h 2107213"/>
                    <a:gd name="connsiteX50" fmla="*/ 1409700 w 1908506"/>
                    <a:gd name="connsiteY50" fmla="*/ 234390 h 2107213"/>
                    <a:gd name="connsiteX51" fmla="*/ 1352550 w 1908506"/>
                    <a:gd name="connsiteY51" fmla="*/ 196290 h 2107213"/>
                    <a:gd name="connsiteX52" fmla="*/ 1314450 w 1908506"/>
                    <a:gd name="connsiteY52" fmla="*/ 139140 h 2107213"/>
                    <a:gd name="connsiteX53" fmla="*/ 1200150 w 1908506"/>
                    <a:gd name="connsiteY53" fmla="*/ 101040 h 2107213"/>
                    <a:gd name="connsiteX54" fmla="*/ 1085850 w 1908506"/>
                    <a:gd name="connsiteY54" fmla="*/ 43890 h 2107213"/>
                    <a:gd name="connsiteX55" fmla="*/ 1028700 w 1908506"/>
                    <a:gd name="connsiteY55" fmla="*/ 5790 h 2107213"/>
                    <a:gd name="connsiteX56" fmla="*/ 971550 w 1908506"/>
                    <a:gd name="connsiteY56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828800 w 1908506"/>
                    <a:gd name="connsiteY41" fmla="*/ 1491690 h 2107213"/>
                    <a:gd name="connsiteX42" fmla="*/ 1866900 w 1908506"/>
                    <a:gd name="connsiteY42" fmla="*/ 1434540 h 2107213"/>
                    <a:gd name="connsiteX43" fmla="*/ 1907873 w 1908506"/>
                    <a:gd name="connsiteY43" fmla="*/ 803325 h 2107213"/>
                    <a:gd name="connsiteX44" fmla="*/ 1833107 w 1908506"/>
                    <a:gd name="connsiteY44" fmla="*/ 689025 h 2107213"/>
                    <a:gd name="connsiteX45" fmla="*/ 1714500 w 1908506"/>
                    <a:gd name="connsiteY45" fmla="*/ 405840 h 2107213"/>
                    <a:gd name="connsiteX46" fmla="*/ 1657350 w 1908506"/>
                    <a:gd name="connsiteY46" fmla="*/ 386790 h 2107213"/>
                    <a:gd name="connsiteX47" fmla="*/ 1581150 w 1908506"/>
                    <a:gd name="connsiteY47" fmla="*/ 348690 h 2107213"/>
                    <a:gd name="connsiteX48" fmla="*/ 1466850 w 1908506"/>
                    <a:gd name="connsiteY48" fmla="*/ 272490 h 2107213"/>
                    <a:gd name="connsiteX49" fmla="*/ 1409700 w 1908506"/>
                    <a:gd name="connsiteY49" fmla="*/ 234390 h 2107213"/>
                    <a:gd name="connsiteX50" fmla="*/ 1352550 w 1908506"/>
                    <a:gd name="connsiteY50" fmla="*/ 196290 h 2107213"/>
                    <a:gd name="connsiteX51" fmla="*/ 1314450 w 1908506"/>
                    <a:gd name="connsiteY51" fmla="*/ 139140 h 2107213"/>
                    <a:gd name="connsiteX52" fmla="*/ 1200150 w 1908506"/>
                    <a:gd name="connsiteY52" fmla="*/ 101040 h 2107213"/>
                    <a:gd name="connsiteX53" fmla="*/ 1085850 w 1908506"/>
                    <a:gd name="connsiteY53" fmla="*/ 43890 h 2107213"/>
                    <a:gd name="connsiteX54" fmla="*/ 1028700 w 1908506"/>
                    <a:gd name="connsiteY54" fmla="*/ 5790 h 2107213"/>
                    <a:gd name="connsiteX55" fmla="*/ 971550 w 1908506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833107 w 1868543"/>
                    <a:gd name="connsiteY44" fmla="*/ 689025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393523 w 1868543"/>
                    <a:gd name="connsiteY48" fmla="*/ 219187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714500 w 1832880"/>
                    <a:gd name="connsiteY39" fmla="*/ 183459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174322 w 1832880"/>
                    <a:gd name="connsiteY6" fmla="*/ 31572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1028688 w 1890018"/>
                    <a:gd name="connsiteY0" fmla="*/ 5790 h 2107213"/>
                    <a:gd name="connsiteX1" fmla="*/ 876288 w 1890018"/>
                    <a:gd name="connsiteY1" fmla="*/ 43890 h 2107213"/>
                    <a:gd name="connsiteX2" fmla="*/ 819138 w 1890018"/>
                    <a:gd name="connsiteY2" fmla="*/ 81990 h 2107213"/>
                    <a:gd name="connsiteX3" fmla="*/ 704838 w 1890018"/>
                    <a:gd name="connsiteY3" fmla="*/ 120090 h 2107213"/>
                    <a:gd name="connsiteX4" fmla="*/ 533388 w 1890018"/>
                    <a:gd name="connsiteY4" fmla="*/ 234390 h 2107213"/>
                    <a:gd name="connsiteX5" fmla="*/ 361938 w 1890018"/>
                    <a:gd name="connsiteY5" fmla="*/ 348690 h 2107213"/>
                    <a:gd name="connsiteX6" fmla="*/ 231460 w 1890018"/>
                    <a:gd name="connsiteY6" fmla="*/ 315720 h 2107213"/>
                    <a:gd name="connsiteX7" fmla="*/ 190488 w 1890018"/>
                    <a:gd name="connsiteY7" fmla="*/ 558240 h 2107213"/>
                    <a:gd name="connsiteX8" fmla="*/ 152388 w 1890018"/>
                    <a:gd name="connsiteY8" fmla="*/ 615390 h 2107213"/>
                    <a:gd name="connsiteX9" fmla="*/ 114288 w 1890018"/>
                    <a:gd name="connsiteY9" fmla="*/ 729690 h 2107213"/>
                    <a:gd name="connsiteX10" fmla="*/ 3579 w 1890018"/>
                    <a:gd name="connsiteY10" fmla="*/ 769073 h 2107213"/>
                    <a:gd name="connsiteX11" fmla="*/ 57138 w 1890018"/>
                    <a:gd name="connsiteY11" fmla="*/ 920190 h 2107213"/>
                    <a:gd name="connsiteX12" fmla="*/ 76188 w 1890018"/>
                    <a:gd name="connsiteY12" fmla="*/ 1205940 h 2107213"/>
                    <a:gd name="connsiteX13" fmla="*/ 95238 w 1890018"/>
                    <a:gd name="connsiteY13" fmla="*/ 1263090 h 2107213"/>
                    <a:gd name="connsiteX14" fmla="*/ 114288 w 1890018"/>
                    <a:gd name="connsiteY14" fmla="*/ 1339290 h 2107213"/>
                    <a:gd name="connsiteX15" fmla="*/ 133338 w 1890018"/>
                    <a:gd name="connsiteY15" fmla="*/ 1434540 h 2107213"/>
                    <a:gd name="connsiteX16" fmla="*/ 171438 w 1890018"/>
                    <a:gd name="connsiteY16" fmla="*/ 1548840 h 2107213"/>
                    <a:gd name="connsiteX17" fmla="*/ 190488 w 1890018"/>
                    <a:gd name="connsiteY17" fmla="*/ 1605990 h 2107213"/>
                    <a:gd name="connsiteX18" fmla="*/ 266688 w 1890018"/>
                    <a:gd name="connsiteY18" fmla="*/ 1720290 h 2107213"/>
                    <a:gd name="connsiteX19" fmla="*/ 419088 w 1890018"/>
                    <a:gd name="connsiteY19" fmla="*/ 1891740 h 2107213"/>
                    <a:gd name="connsiteX20" fmla="*/ 400038 w 1890018"/>
                    <a:gd name="connsiteY20" fmla="*/ 2101290 h 2107213"/>
                    <a:gd name="connsiteX21" fmla="*/ 457188 w 1890018"/>
                    <a:gd name="connsiteY21" fmla="*/ 2063190 h 2107213"/>
                    <a:gd name="connsiteX22" fmla="*/ 533388 w 1890018"/>
                    <a:gd name="connsiteY22" fmla="*/ 2006040 h 2107213"/>
                    <a:gd name="connsiteX23" fmla="*/ 647688 w 1890018"/>
                    <a:gd name="connsiteY23" fmla="*/ 1929840 h 2107213"/>
                    <a:gd name="connsiteX24" fmla="*/ 704838 w 1890018"/>
                    <a:gd name="connsiteY24" fmla="*/ 1986990 h 2107213"/>
                    <a:gd name="connsiteX25" fmla="*/ 761988 w 1890018"/>
                    <a:gd name="connsiteY25" fmla="*/ 1967940 h 2107213"/>
                    <a:gd name="connsiteX26" fmla="*/ 819138 w 1890018"/>
                    <a:gd name="connsiteY26" fmla="*/ 1986990 h 2107213"/>
                    <a:gd name="connsiteX27" fmla="*/ 857238 w 1890018"/>
                    <a:gd name="connsiteY27" fmla="*/ 2044140 h 2107213"/>
                    <a:gd name="connsiteX28" fmla="*/ 990588 w 1890018"/>
                    <a:gd name="connsiteY28" fmla="*/ 1948890 h 2107213"/>
                    <a:gd name="connsiteX29" fmla="*/ 1047738 w 1890018"/>
                    <a:gd name="connsiteY29" fmla="*/ 1929840 h 2107213"/>
                    <a:gd name="connsiteX30" fmla="*/ 1104888 w 1890018"/>
                    <a:gd name="connsiteY30" fmla="*/ 1967940 h 2107213"/>
                    <a:gd name="connsiteX31" fmla="*/ 1238238 w 1890018"/>
                    <a:gd name="connsiteY31" fmla="*/ 1891740 h 2107213"/>
                    <a:gd name="connsiteX32" fmla="*/ 1295388 w 1890018"/>
                    <a:gd name="connsiteY32" fmla="*/ 1929840 h 2107213"/>
                    <a:gd name="connsiteX33" fmla="*/ 1333488 w 1890018"/>
                    <a:gd name="connsiteY33" fmla="*/ 1986990 h 2107213"/>
                    <a:gd name="connsiteX34" fmla="*/ 1409688 w 1890018"/>
                    <a:gd name="connsiteY34" fmla="*/ 2025090 h 2107213"/>
                    <a:gd name="connsiteX35" fmla="*/ 1447788 w 1890018"/>
                    <a:gd name="connsiteY35" fmla="*/ 2082240 h 2107213"/>
                    <a:gd name="connsiteX36" fmla="*/ 1676388 w 1890018"/>
                    <a:gd name="connsiteY36" fmla="*/ 2082240 h 2107213"/>
                    <a:gd name="connsiteX37" fmla="*/ 1657338 w 1890018"/>
                    <a:gd name="connsiteY37" fmla="*/ 1815540 h 2107213"/>
                    <a:gd name="connsiteX38" fmla="*/ 1714488 w 1890018"/>
                    <a:gd name="connsiteY38" fmla="*/ 1834590 h 2107213"/>
                    <a:gd name="connsiteX39" fmla="*/ 1624982 w 1890018"/>
                    <a:gd name="connsiteY39" fmla="*/ 1763520 h 2107213"/>
                    <a:gd name="connsiteX40" fmla="*/ 1790688 w 1890018"/>
                    <a:gd name="connsiteY40" fmla="*/ 1758390 h 2107213"/>
                    <a:gd name="connsiteX41" fmla="*/ 1885938 w 1890018"/>
                    <a:gd name="connsiteY41" fmla="*/ 1491690 h 2107213"/>
                    <a:gd name="connsiteX42" fmla="*/ 1869042 w 1890018"/>
                    <a:gd name="connsiteY42" fmla="*/ 1434541 h 2107213"/>
                    <a:gd name="connsiteX43" fmla="*/ 1836688 w 1890018"/>
                    <a:gd name="connsiteY43" fmla="*/ 892164 h 2107213"/>
                    <a:gd name="connsiteX44" fmla="*/ 1780253 w 1890018"/>
                    <a:gd name="connsiteY44" fmla="*/ 653490 h 2107213"/>
                    <a:gd name="connsiteX45" fmla="*/ 1643314 w 1890018"/>
                    <a:gd name="connsiteY45" fmla="*/ 405840 h 2107213"/>
                    <a:gd name="connsiteX46" fmla="*/ 1714488 w 1890018"/>
                    <a:gd name="connsiteY46" fmla="*/ 386790 h 2107213"/>
                    <a:gd name="connsiteX47" fmla="*/ 1638288 w 1890018"/>
                    <a:gd name="connsiteY47" fmla="*/ 348690 h 2107213"/>
                    <a:gd name="connsiteX48" fmla="*/ 1450661 w 1890018"/>
                    <a:gd name="connsiteY48" fmla="*/ 219187 h 2107213"/>
                    <a:gd name="connsiteX49" fmla="*/ 1466838 w 1890018"/>
                    <a:gd name="connsiteY49" fmla="*/ 234390 h 2107213"/>
                    <a:gd name="connsiteX50" fmla="*/ 1409688 w 1890018"/>
                    <a:gd name="connsiteY50" fmla="*/ 196290 h 2107213"/>
                    <a:gd name="connsiteX51" fmla="*/ 1371588 w 1890018"/>
                    <a:gd name="connsiteY51" fmla="*/ 139140 h 2107213"/>
                    <a:gd name="connsiteX52" fmla="*/ 1257288 w 1890018"/>
                    <a:gd name="connsiteY52" fmla="*/ 101040 h 2107213"/>
                    <a:gd name="connsiteX53" fmla="*/ 1142988 w 1890018"/>
                    <a:gd name="connsiteY53" fmla="*/ 43890 h 2107213"/>
                    <a:gd name="connsiteX54" fmla="*/ 1085838 w 1890018"/>
                    <a:gd name="connsiteY54" fmla="*/ 5790 h 2107213"/>
                    <a:gd name="connsiteX55" fmla="*/ 1028688 w 1890018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48911 w 1886541"/>
                    <a:gd name="connsiteY8" fmla="*/ 615390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12247 w 1886541"/>
                    <a:gd name="connsiteY8" fmla="*/ 562087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886541" h="2107213">
                      <a:moveTo>
                        <a:pt x="1025211" y="5790"/>
                      </a:moveTo>
                      <a:cubicBezTo>
                        <a:pt x="990286" y="12140"/>
                        <a:pt x="911863" y="24364"/>
                        <a:pt x="872811" y="43890"/>
                      </a:cubicBezTo>
                      <a:cubicBezTo>
                        <a:pt x="852333" y="54129"/>
                        <a:pt x="836583" y="72691"/>
                        <a:pt x="815661" y="81990"/>
                      </a:cubicBezTo>
                      <a:cubicBezTo>
                        <a:pt x="778961" y="98301"/>
                        <a:pt x="734777" y="97813"/>
                        <a:pt x="701361" y="120090"/>
                      </a:cubicBezTo>
                      <a:lnTo>
                        <a:pt x="529911" y="234390"/>
                      </a:lnTo>
                      <a:cubicBezTo>
                        <a:pt x="472761" y="272490"/>
                        <a:pt x="408782" y="335135"/>
                        <a:pt x="358461" y="348690"/>
                      </a:cubicBezTo>
                      <a:cubicBezTo>
                        <a:pt x="308140" y="362245"/>
                        <a:pt x="271476" y="326710"/>
                        <a:pt x="227983" y="315720"/>
                      </a:cubicBezTo>
                      <a:cubicBezTo>
                        <a:pt x="214326" y="396560"/>
                        <a:pt x="206300" y="517179"/>
                        <a:pt x="187011" y="558240"/>
                      </a:cubicBezTo>
                      <a:cubicBezTo>
                        <a:pt x="167722" y="599301"/>
                        <a:pt x="131058" y="545357"/>
                        <a:pt x="112247" y="562087"/>
                      </a:cubicBezTo>
                      <a:cubicBezTo>
                        <a:pt x="93436" y="578817"/>
                        <a:pt x="92838" y="624122"/>
                        <a:pt x="74147" y="658620"/>
                      </a:cubicBezTo>
                      <a:cubicBezTo>
                        <a:pt x="55456" y="693118"/>
                        <a:pt x="3516" y="725478"/>
                        <a:pt x="102" y="769073"/>
                      </a:cubicBezTo>
                      <a:cubicBezTo>
                        <a:pt x="-3312" y="812668"/>
                        <a:pt x="80990" y="838202"/>
                        <a:pt x="53661" y="920190"/>
                      </a:cubicBezTo>
                      <a:cubicBezTo>
                        <a:pt x="60011" y="1015440"/>
                        <a:pt x="62169" y="1111062"/>
                        <a:pt x="72711" y="1205940"/>
                      </a:cubicBezTo>
                      <a:cubicBezTo>
                        <a:pt x="74929" y="1225898"/>
                        <a:pt x="86244" y="1243782"/>
                        <a:pt x="91761" y="1263090"/>
                      </a:cubicBezTo>
                      <a:cubicBezTo>
                        <a:pt x="98954" y="1288264"/>
                        <a:pt x="105131" y="1313732"/>
                        <a:pt x="110811" y="1339290"/>
                      </a:cubicBezTo>
                      <a:cubicBezTo>
                        <a:pt x="117835" y="1370898"/>
                        <a:pt x="121342" y="1403302"/>
                        <a:pt x="129861" y="1434540"/>
                      </a:cubicBezTo>
                      <a:cubicBezTo>
                        <a:pt x="140428" y="1473286"/>
                        <a:pt x="155261" y="1510740"/>
                        <a:pt x="167961" y="1548840"/>
                      </a:cubicBezTo>
                      <a:cubicBezTo>
                        <a:pt x="174311" y="1567890"/>
                        <a:pt x="175872" y="1589282"/>
                        <a:pt x="187011" y="1605990"/>
                      </a:cubicBezTo>
                      <a:cubicBezTo>
                        <a:pt x="212411" y="1644090"/>
                        <a:pt x="230832" y="1687911"/>
                        <a:pt x="263211" y="1720290"/>
                      </a:cubicBezTo>
                      <a:cubicBezTo>
                        <a:pt x="393700" y="1850779"/>
                        <a:pt x="347623" y="1789758"/>
                        <a:pt x="415611" y="1891740"/>
                      </a:cubicBezTo>
                      <a:cubicBezTo>
                        <a:pt x="409261" y="1961590"/>
                        <a:pt x="381346" y="2032822"/>
                        <a:pt x="396561" y="2101290"/>
                      </a:cubicBezTo>
                      <a:cubicBezTo>
                        <a:pt x="401528" y="2123640"/>
                        <a:pt x="435080" y="2076498"/>
                        <a:pt x="453711" y="2063190"/>
                      </a:cubicBezTo>
                      <a:cubicBezTo>
                        <a:pt x="479547" y="2044736"/>
                        <a:pt x="503900" y="2024247"/>
                        <a:pt x="529911" y="2006040"/>
                      </a:cubicBezTo>
                      <a:cubicBezTo>
                        <a:pt x="567424" y="1979781"/>
                        <a:pt x="644211" y="1929840"/>
                        <a:pt x="644211" y="1929840"/>
                      </a:cubicBezTo>
                      <a:cubicBezTo>
                        <a:pt x="663261" y="1948890"/>
                        <a:pt x="675803" y="1978471"/>
                        <a:pt x="701361" y="1986990"/>
                      </a:cubicBezTo>
                      <a:cubicBezTo>
                        <a:pt x="720411" y="1993340"/>
                        <a:pt x="738431" y="1967940"/>
                        <a:pt x="758511" y="1967940"/>
                      </a:cubicBezTo>
                      <a:cubicBezTo>
                        <a:pt x="778591" y="1967940"/>
                        <a:pt x="796611" y="1980640"/>
                        <a:pt x="815661" y="1986990"/>
                      </a:cubicBezTo>
                      <a:cubicBezTo>
                        <a:pt x="828361" y="2006040"/>
                        <a:pt x="831096" y="2040902"/>
                        <a:pt x="853761" y="2044140"/>
                      </a:cubicBezTo>
                      <a:cubicBezTo>
                        <a:pt x="966470" y="2060241"/>
                        <a:pt x="932586" y="1992510"/>
                        <a:pt x="987111" y="1948890"/>
                      </a:cubicBezTo>
                      <a:cubicBezTo>
                        <a:pt x="1002791" y="1936346"/>
                        <a:pt x="1025211" y="1936190"/>
                        <a:pt x="1044261" y="1929840"/>
                      </a:cubicBezTo>
                      <a:cubicBezTo>
                        <a:pt x="1063311" y="1942540"/>
                        <a:pt x="1078693" y="1965100"/>
                        <a:pt x="1101411" y="1967940"/>
                      </a:cubicBezTo>
                      <a:cubicBezTo>
                        <a:pt x="1195572" y="1979710"/>
                        <a:pt x="1195346" y="1950863"/>
                        <a:pt x="1234761" y="1891740"/>
                      </a:cubicBezTo>
                      <a:cubicBezTo>
                        <a:pt x="1253811" y="1904440"/>
                        <a:pt x="1275722" y="1913651"/>
                        <a:pt x="1291911" y="1929840"/>
                      </a:cubicBezTo>
                      <a:cubicBezTo>
                        <a:pt x="1308100" y="1946029"/>
                        <a:pt x="1312422" y="1972333"/>
                        <a:pt x="1330011" y="1986990"/>
                      </a:cubicBezTo>
                      <a:cubicBezTo>
                        <a:pt x="1351827" y="2005170"/>
                        <a:pt x="1380811" y="2012390"/>
                        <a:pt x="1406211" y="2025090"/>
                      </a:cubicBezTo>
                      <a:cubicBezTo>
                        <a:pt x="1418911" y="2044140"/>
                        <a:pt x="1426433" y="2067937"/>
                        <a:pt x="1444311" y="2082240"/>
                      </a:cubicBezTo>
                      <a:cubicBezTo>
                        <a:pt x="1498799" y="2125831"/>
                        <a:pt x="1645335" y="2085304"/>
                        <a:pt x="1672911" y="2082240"/>
                      </a:cubicBezTo>
                      <a:cubicBezTo>
                        <a:pt x="1618622" y="1919372"/>
                        <a:pt x="1629830" y="2007791"/>
                        <a:pt x="1653861" y="1815540"/>
                      </a:cubicBezTo>
                      <a:cubicBezTo>
                        <a:pt x="1672911" y="1821890"/>
                        <a:pt x="1716404" y="1843260"/>
                        <a:pt x="1711011" y="1834590"/>
                      </a:cubicBezTo>
                      <a:cubicBezTo>
                        <a:pt x="1705618" y="1825920"/>
                        <a:pt x="1548286" y="1873348"/>
                        <a:pt x="1621505" y="1763520"/>
                      </a:cubicBezTo>
                      <a:cubicBezTo>
                        <a:pt x="1627855" y="1738120"/>
                        <a:pt x="1743718" y="1803695"/>
                        <a:pt x="1787211" y="1758390"/>
                      </a:cubicBezTo>
                      <a:cubicBezTo>
                        <a:pt x="1830704" y="1713085"/>
                        <a:pt x="1869402" y="1545665"/>
                        <a:pt x="1882461" y="1491690"/>
                      </a:cubicBezTo>
                      <a:cubicBezTo>
                        <a:pt x="1895520" y="1437715"/>
                        <a:pt x="1873773" y="1534462"/>
                        <a:pt x="1865565" y="1434541"/>
                      </a:cubicBezTo>
                      <a:cubicBezTo>
                        <a:pt x="1857357" y="1334620"/>
                        <a:pt x="1848009" y="1022339"/>
                        <a:pt x="1833211" y="892164"/>
                      </a:cubicBezTo>
                      <a:cubicBezTo>
                        <a:pt x="1818413" y="761989"/>
                        <a:pt x="1809005" y="734544"/>
                        <a:pt x="1776776" y="653490"/>
                      </a:cubicBezTo>
                      <a:cubicBezTo>
                        <a:pt x="1744547" y="572436"/>
                        <a:pt x="1650798" y="450290"/>
                        <a:pt x="1639837" y="405840"/>
                      </a:cubicBezTo>
                      <a:cubicBezTo>
                        <a:pt x="1628876" y="361390"/>
                        <a:pt x="1711849" y="396315"/>
                        <a:pt x="1711011" y="386790"/>
                      </a:cubicBezTo>
                      <a:cubicBezTo>
                        <a:pt x="1710173" y="377265"/>
                        <a:pt x="1678782" y="376624"/>
                        <a:pt x="1634811" y="348690"/>
                      </a:cubicBezTo>
                      <a:cubicBezTo>
                        <a:pt x="1590840" y="320756"/>
                        <a:pt x="1485284" y="244587"/>
                        <a:pt x="1447184" y="219187"/>
                      </a:cubicBezTo>
                      <a:cubicBezTo>
                        <a:pt x="1452576" y="224255"/>
                        <a:pt x="1470190" y="238206"/>
                        <a:pt x="1463361" y="234390"/>
                      </a:cubicBezTo>
                      <a:cubicBezTo>
                        <a:pt x="1456532" y="230574"/>
                        <a:pt x="1425261" y="208990"/>
                        <a:pt x="1406211" y="196290"/>
                      </a:cubicBezTo>
                      <a:cubicBezTo>
                        <a:pt x="1393511" y="177240"/>
                        <a:pt x="1387526" y="151274"/>
                        <a:pt x="1368111" y="139140"/>
                      </a:cubicBezTo>
                      <a:cubicBezTo>
                        <a:pt x="1334055" y="117855"/>
                        <a:pt x="1287227" y="123317"/>
                        <a:pt x="1253811" y="101040"/>
                      </a:cubicBezTo>
                      <a:cubicBezTo>
                        <a:pt x="1090027" y="-8149"/>
                        <a:pt x="1297252" y="122760"/>
                        <a:pt x="1139511" y="43890"/>
                      </a:cubicBezTo>
                      <a:cubicBezTo>
                        <a:pt x="1119033" y="33651"/>
                        <a:pt x="1102839" y="16029"/>
                        <a:pt x="1082361" y="5790"/>
                      </a:cubicBezTo>
                      <a:cubicBezTo>
                        <a:pt x="1064400" y="-3190"/>
                        <a:pt x="1060136" y="-560"/>
                        <a:pt x="1025211" y="579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" name="Полилиния 10"/>
                <p:cNvSpPr/>
                <p:nvPr/>
              </p:nvSpPr>
              <p:spPr>
                <a:xfrm rot="9237548">
                  <a:off x="9755887" y="-343352"/>
                  <a:ext cx="1085849" cy="933450"/>
                </a:xfrm>
                <a:custGeom>
                  <a:avLst/>
                  <a:gdLst>
                    <a:gd name="connsiteX0" fmla="*/ 342900 w 1085850"/>
                    <a:gd name="connsiteY0" fmla="*/ 57150 h 933450"/>
                    <a:gd name="connsiteX1" fmla="*/ 171450 w 1085850"/>
                    <a:gd name="connsiteY1" fmla="*/ 95250 h 933450"/>
                    <a:gd name="connsiteX2" fmla="*/ 114300 w 1085850"/>
                    <a:gd name="connsiteY2" fmla="*/ 133350 h 933450"/>
                    <a:gd name="connsiteX3" fmla="*/ 57150 w 1085850"/>
                    <a:gd name="connsiteY3" fmla="*/ 419100 h 933450"/>
                    <a:gd name="connsiteX4" fmla="*/ 38100 w 1085850"/>
                    <a:gd name="connsiteY4" fmla="*/ 609600 h 933450"/>
                    <a:gd name="connsiteX5" fmla="*/ 0 w 1085850"/>
                    <a:gd name="connsiteY5" fmla="*/ 723900 h 933450"/>
                    <a:gd name="connsiteX6" fmla="*/ 19050 w 1085850"/>
                    <a:gd name="connsiteY6" fmla="*/ 819150 h 933450"/>
                    <a:gd name="connsiteX7" fmla="*/ 247650 w 1085850"/>
                    <a:gd name="connsiteY7" fmla="*/ 838200 h 933450"/>
                    <a:gd name="connsiteX8" fmla="*/ 361950 w 1085850"/>
                    <a:gd name="connsiteY8" fmla="*/ 800100 h 933450"/>
                    <a:gd name="connsiteX9" fmla="*/ 476250 w 1085850"/>
                    <a:gd name="connsiteY9" fmla="*/ 857250 h 933450"/>
                    <a:gd name="connsiteX10" fmla="*/ 590550 w 1085850"/>
                    <a:gd name="connsiteY10" fmla="*/ 933450 h 933450"/>
                    <a:gd name="connsiteX11" fmla="*/ 762000 w 1085850"/>
                    <a:gd name="connsiteY11" fmla="*/ 914400 h 933450"/>
                    <a:gd name="connsiteX12" fmla="*/ 876300 w 1085850"/>
                    <a:gd name="connsiteY12" fmla="*/ 819150 h 933450"/>
                    <a:gd name="connsiteX13" fmla="*/ 933450 w 1085850"/>
                    <a:gd name="connsiteY13" fmla="*/ 800100 h 933450"/>
                    <a:gd name="connsiteX14" fmla="*/ 990600 w 1085850"/>
                    <a:gd name="connsiteY14" fmla="*/ 762000 h 933450"/>
                    <a:gd name="connsiteX15" fmla="*/ 1047750 w 1085850"/>
                    <a:gd name="connsiteY15" fmla="*/ 419100 h 933450"/>
                    <a:gd name="connsiteX16" fmla="*/ 1085850 w 1085850"/>
                    <a:gd name="connsiteY16" fmla="*/ 304800 h 933450"/>
                    <a:gd name="connsiteX17" fmla="*/ 1066800 w 1085850"/>
                    <a:gd name="connsiteY17" fmla="*/ 247650 h 933450"/>
                    <a:gd name="connsiteX18" fmla="*/ 933450 w 1085850"/>
                    <a:gd name="connsiteY18" fmla="*/ 209550 h 933450"/>
                    <a:gd name="connsiteX19" fmla="*/ 819150 w 1085850"/>
                    <a:gd name="connsiteY19" fmla="*/ 171450 h 933450"/>
                    <a:gd name="connsiteX20" fmla="*/ 762000 w 1085850"/>
                    <a:gd name="connsiteY20" fmla="*/ 95250 h 933450"/>
                    <a:gd name="connsiteX21" fmla="*/ 666750 w 1085850"/>
                    <a:gd name="connsiteY21" fmla="*/ 0 h 933450"/>
                    <a:gd name="connsiteX22" fmla="*/ 400050 w 1085850"/>
                    <a:gd name="connsiteY22" fmla="*/ 38100 h 933450"/>
                    <a:gd name="connsiteX23" fmla="*/ 342900 w 1085850"/>
                    <a:gd name="connsiteY23" fmla="*/ 57150 h 933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85850" h="933450">
                      <a:moveTo>
                        <a:pt x="342900" y="57150"/>
                      </a:moveTo>
                      <a:cubicBezTo>
                        <a:pt x="304800" y="66675"/>
                        <a:pt x="194990" y="85161"/>
                        <a:pt x="171450" y="95250"/>
                      </a:cubicBezTo>
                      <a:cubicBezTo>
                        <a:pt x="150406" y="104269"/>
                        <a:pt x="133350" y="120650"/>
                        <a:pt x="114300" y="133350"/>
                      </a:cubicBezTo>
                      <a:cubicBezTo>
                        <a:pt x="6204" y="295494"/>
                        <a:pt x="33043" y="202140"/>
                        <a:pt x="57150" y="419100"/>
                      </a:cubicBezTo>
                      <a:cubicBezTo>
                        <a:pt x="50800" y="482600"/>
                        <a:pt x="49861" y="546876"/>
                        <a:pt x="38100" y="609600"/>
                      </a:cubicBezTo>
                      <a:cubicBezTo>
                        <a:pt x="30699" y="649073"/>
                        <a:pt x="0" y="723900"/>
                        <a:pt x="0" y="723900"/>
                      </a:cubicBezTo>
                      <a:cubicBezTo>
                        <a:pt x="6350" y="755650"/>
                        <a:pt x="230" y="792802"/>
                        <a:pt x="19050" y="819150"/>
                      </a:cubicBezTo>
                      <a:cubicBezTo>
                        <a:pt x="69046" y="889145"/>
                        <a:pt x="196861" y="844549"/>
                        <a:pt x="247650" y="838200"/>
                      </a:cubicBezTo>
                      <a:cubicBezTo>
                        <a:pt x="285750" y="825500"/>
                        <a:pt x="323850" y="787400"/>
                        <a:pt x="361950" y="800100"/>
                      </a:cubicBezTo>
                      <a:cubicBezTo>
                        <a:pt x="419228" y="819193"/>
                        <a:pt x="427011" y="816218"/>
                        <a:pt x="476250" y="857250"/>
                      </a:cubicBezTo>
                      <a:cubicBezTo>
                        <a:pt x="571382" y="936527"/>
                        <a:pt x="490115" y="899972"/>
                        <a:pt x="590550" y="933450"/>
                      </a:cubicBezTo>
                      <a:cubicBezTo>
                        <a:pt x="647700" y="927100"/>
                        <a:pt x="706215" y="928346"/>
                        <a:pt x="762000" y="914400"/>
                      </a:cubicBezTo>
                      <a:cubicBezTo>
                        <a:pt x="811861" y="901935"/>
                        <a:pt x="837914" y="844741"/>
                        <a:pt x="876300" y="819150"/>
                      </a:cubicBezTo>
                      <a:cubicBezTo>
                        <a:pt x="893008" y="808011"/>
                        <a:pt x="915489" y="809080"/>
                        <a:pt x="933450" y="800100"/>
                      </a:cubicBezTo>
                      <a:cubicBezTo>
                        <a:pt x="953928" y="789861"/>
                        <a:pt x="971550" y="774700"/>
                        <a:pt x="990600" y="762000"/>
                      </a:cubicBezTo>
                      <a:cubicBezTo>
                        <a:pt x="1088829" y="614656"/>
                        <a:pt x="997253" y="772581"/>
                        <a:pt x="1047750" y="419100"/>
                      </a:cubicBezTo>
                      <a:cubicBezTo>
                        <a:pt x="1053430" y="379343"/>
                        <a:pt x="1085850" y="304800"/>
                        <a:pt x="1085850" y="304800"/>
                      </a:cubicBezTo>
                      <a:cubicBezTo>
                        <a:pt x="1079500" y="285750"/>
                        <a:pt x="1080999" y="261849"/>
                        <a:pt x="1066800" y="247650"/>
                      </a:cubicBezTo>
                      <a:cubicBezTo>
                        <a:pt x="1057654" y="238504"/>
                        <a:pt x="934156" y="209762"/>
                        <a:pt x="933450" y="209550"/>
                      </a:cubicBezTo>
                      <a:cubicBezTo>
                        <a:pt x="894983" y="198010"/>
                        <a:pt x="819150" y="171450"/>
                        <a:pt x="819150" y="171450"/>
                      </a:cubicBezTo>
                      <a:cubicBezTo>
                        <a:pt x="800100" y="146050"/>
                        <a:pt x="784451" y="117701"/>
                        <a:pt x="762000" y="95250"/>
                      </a:cubicBezTo>
                      <a:cubicBezTo>
                        <a:pt x="635000" y="-31750"/>
                        <a:pt x="768350" y="152400"/>
                        <a:pt x="666750" y="0"/>
                      </a:cubicBezTo>
                      <a:cubicBezTo>
                        <a:pt x="570427" y="9632"/>
                        <a:pt x="488836" y="8505"/>
                        <a:pt x="400050" y="38100"/>
                      </a:cubicBezTo>
                      <a:cubicBezTo>
                        <a:pt x="386580" y="42590"/>
                        <a:pt x="381000" y="47625"/>
                        <a:pt x="342900" y="5715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31" name="Прямоугольник 30"/>
              <p:cNvSpPr/>
              <p:nvPr/>
            </p:nvSpPr>
            <p:spPr>
              <a:xfrm>
                <a:off x="10415256" y="2639269"/>
                <a:ext cx="3167223" cy="5259733"/>
              </a:xfrm>
              <a:custGeom>
                <a:avLst/>
                <a:gdLst>
                  <a:gd name="connsiteX0" fmla="*/ 0 w 2691743"/>
                  <a:gd name="connsiteY0" fmla="*/ 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0 w 2691743"/>
                  <a:gd name="connsiteY4" fmla="*/ 0 h 4631177"/>
                  <a:gd name="connsiteX0" fmla="*/ 114300 w 2691743"/>
                  <a:gd name="connsiteY0" fmla="*/ 36195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114300 w 2691743"/>
                  <a:gd name="connsiteY4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285750 h 4554977"/>
                  <a:gd name="connsiteX1" fmla="*/ 593637 w 2691743"/>
                  <a:gd name="connsiteY1" fmla="*/ 8775 h 4554977"/>
                  <a:gd name="connsiteX2" fmla="*/ 2329793 w 2691743"/>
                  <a:gd name="connsiteY2" fmla="*/ 0 h 4554977"/>
                  <a:gd name="connsiteX3" fmla="*/ 2691743 w 2691743"/>
                  <a:gd name="connsiteY3" fmla="*/ 4554977 h 4554977"/>
                  <a:gd name="connsiteX4" fmla="*/ 0 w 2691743"/>
                  <a:gd name="connsiteY4" fmla="*/ 4554977 h 4554977"/>
                  <a:gd name="connsiteX5" fmla="*/ 114300 w 2691743"/>
                  <a:gd name="connsiteY5" fmla="*/ 285750 h 4554977"/>
                  <a:gd name="connsiteX0" fmla="*/ 114300 w 2691743"/>
                  <a:gd name="connsiteY0" fmla="*/ 375988 h 4645215"/>
                  <a:gd name="connsiteX1" fmla="*/ 593637 w 2691743"/>
                  <a:gd name="connsiteY1" fmla="*/ 99013 h 4645215"/>
                  <a:gd name="connsiteX2" fmla="*/ 2329793 w 2691743"/>
                  <a:gd name="connsiteY2" fmla="*/ 90238 h 4645215"/>
                  <a:gd name="connsiteX3" fmla="*/ 2691743 w 2691743"/>
                  <a:gd name="connsiteY3" fmla="*/ 4645215 h 4645215"/>
                  <a:gd name="connsiteX4" fmla="*/ 0 w 2691743"/>
                  <a:gd name="connsiteY4" fmla="*/ 4645215 h 4645215"/>
                  <a:gd name="connsiteX5" fmla="*/ 114300 w 2691743"/>
                  <a:gd name="connsiteY5" fmla="*/ 375988 h 4645215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0 w 2691743"/>
                  <a:gd name="connsiteY0" fmla="*/ 4592983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0" fmla="*/ 81087 w 2772830"/>
                  <a:gd name="connsiteY0" fmla="*/ 4592983 h 4592983"/>
                  <a:gd name="connsiteX1" fmla="*/ 46074 w 2772830"/>
                  <a:gd name="connsiteY1" fmla="*/ 580181 h 4592983"/>
                  <a:gd name="connsiteX2" fmla="*/ 674724 w 2772830"/>
                  <a:gd name="connsiteY2" fmla="*/ 46781 h 4592983"/>
                  <a:gd name="connsiteX3" fmla="*/ 2468030 w 2772830"/>
                  <a:gd name="connsiteY3" fmla="*/ 114206 h 4592983"/>
                  <a:gd name="connsiteX4" fmla="*/ 2772830 w 2772830"/>
                  <a:gd name="connsiteY4" fmla="*/ 4592983 h 4592983"/>
                  <a:gd name="connsiteX5" fmla="*/ 81087 w 2772830"/>
                  <a:gd name="connsiteY5" fmla="*/ 4592983 h 4592983"/>
                  <a:gd name="connsiteX0" fmla="*/ 35013 w 2726756"/>
                  <a:gd name="connsiteY0" fmla="*/ 4592983 h 4592983"/>
                  <a:gd name="connsiteX1" fmla="*/ 0 w 2726756"/>
                  <a:gd name="connsiteY1" fmla="*/ 580181 h 4592983"/>
                  <a:gd name="connsiteX2" fmla="*/ 628650 w 2726756"/>
                  <a:gd name="connsiteY2" fmla="*/ 46781 h 4592983"/>
                  <a:gd name="connsiteX3" fmla="*/ 2421956 w 2726756"/>
                  <a:gd name="connsiteY3" fmla="*/ 114206 h 4592983"/>
                  <a:gd name="connsiteX4" fmla="*/ 2726756 w 2726756"/>
                  <a:gd name="connsiteY4" fmla="*/ 4592983 h 4592983"/>
                  <a:gd name="connsiteX5" fmla="*/ 35013 w 2726756"/>
                  <a:gd name="connsiteY5" fmla="*/ 4592983 h 4592983"/>
                  <a:gd name="connsiteX0" fmla="*/ 176613 w 2868356"/>
                  <a:gd name="connsiteY0" fmla="*/ 4592983 h 4592983"/>
                  <a:gd name="connsiteX1" fmla="*/ 255900 w 2868356"/>
                  <a:gd name="connsiteY1" fmla="*/ 1323131 h 4592983"/>
                  <a:gd name="connsiteX2" fmla="*/ 141600 w 2868356"/>
                  <a:gd name="connsiteY2" fmla="*/ 580181 h 4592983"/>
                  <a:gd name="connsiteX3" fmla="*/ 770250 w 2868356"/>
                  <a:gd name="connsiteY3" fmla="*/ 46781 h 4592983"/>
                  <a:gd name="connsiteX4" fmla="*/ 2563556 w 2868356"/>
                  <a:gd name="connsiteY4" fmla="*/ 114206 h 4592983"/>
                  <a:gd name="connsiteX5" fmla="*/ 2868356 w 2868356"/>
                  <a:gd name="connsiteY5" fmla="*/ 4592983 h 4592983"/>
                  <a:gd name="connsiteX6" fmla="*/ 176613 w 2868356"/>
                  <a:gd name="connsiteY6" fmla="*/ 4592983 h 4592983"/>
                  <a:gd name="connsiteX0" fmla="*/ 95947 w 2787690"/>
                  <a:gd name="connsiteY0" fmla="*/ 4592983 h 4592983"/>
                  <a:gd name="connsiteX1" fmla="*/ 175234 w 2787690"/>
                  <a:gd name="connsiteY1" fmla="*/ 1323131 h 4592983"/>
                  <a:gd name="connsiteX2" fmla="*/ 60934 w 2787690"/>
                  <a:gd name="connsiteY2" fmla="*/ 580181 h 4592983"/>
                  <a:gd name="connsiteX3" fmla="*/ 689584 w 2787690"/>
                  <a:gd name="connsiteY3" fmla="*/ 46781 h 4592983"/>
                  <a:gd name="connsiteX4" fmla="*/ 2482890 w 2787690"/>
                  <a:gd name="connsiteY4" fmla="*/ 114206 h 4592983"/>
                  <a:gd name="connsiteX5" fmla="*/ 2787690 w 2787690"/>
                  <a:gd name="connsiteY5" fmla="*/ 4592983 h 4592983"/>
                  <a:gd name="connsiteX6" fmla="*/ 95947 w 2787690"/>
                  <a:gd name="connsiteY6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59157 w 2750900"/>
                  <a:gd name="connsiteY0" fmla="*/ 45929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59157 w 2750900"/>
                  <a:gd name="connsiteY7" fmla="*/ 45929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230607 w 2750900"/>
                  <a:gd name="connsiteY0" fmla="*/ 5259733 h 5259733"/>
                  <a:gd name="connsiteX1" fmla="*/ 519444 w 2750900"/>
                  <a:gd name="connsiteY1" fmla="*/ 1227881 h 5259733"/>
                  <a:gd name="connsiteX2" fmla="*/ 138444 w 2750900"/>
                  <a:gd name="connsiteY2" fmla="*/ 1323131 h 5259733"/>
                  <a:gd name="connsiteX3" fmla="*/ 24144 w 2750900"/>
                  <a:gd name="connsiteY3" fmla="*/ 580181 h 5259733"/>
                  <a:gd name="connsiteX4" fmla="*/ 652794 w 2750900"/>
                  <a:gd name="connsiteY4" fmla="*/ 46781 h 5259733"/>
                  <a:gd name="connsiteX5" fmla="*/ 2446100 w 2750900"/>
                  <a:gd name="connsiteY5" fmla="*/ 114206 h 5259733"/>
                  <a:gd name="connsiteX6" fmla="*/ 2750900 w 2750900"/>
                  <a:gd name="connsiteY6" fmla="*/ 4592983 h 5259733"/>
                  <a:gd name="connsiteX7" fmla="*/ 230607 w 2750900"/>
                  <a:gd name="connsiteY7" fmla="*/ 5259733 h 5259733"/>
                  <a:gd name="connsiteX0" fmla="*/ 230607 w 2769950"/>
                  <a:gd name="connsiteY0" fmla="*/ 5259733 h 5259733"/>
                  <a:gd name="connsiteX1" fmla="*/ 519444 w 2769950"/>
                  <a:gd name="connsiteY1" fmla="*/ 1227881 h 5259733"/>
                  <a:gd name="connsiteX2" fmla="*/ 138444 w 2769950"/>
                  <a:gd name="connsiteY2" fmla="*/ 1323131 h 5259733"/>
                  <a:gd name="connsiteX3" fmla="*/ 24144 w 2769950"/>
                  <a:gd name="connsiteY3" fmla="*/ 580181 h 5259733"/>
                  <a:gd name="connsiteX4" fmla="*/ 652794 w 2769950"/>
                  <a:gd name="connsiteY4" fmla="*/ 46781 h 5259733"/>
                  <a:gd name="connsiteX5" fmla="*/ 2446100 w 2769950"/>
                  <a:gd name="connsiteY5" fmla="*/ 114206 h 5259733"/>
                  <a:gd name="connsiteX6" fmla="*/ 2769950 w 2769950"/>
                  <a:gd name="connsiteY6" fmla="*/ 5221633 h 5259733"/>
                  <a:gd name="connsiteX7" fmla="*/ 230607 w 2769950"/>
                  <a:gd name="connsiteY7" fmla="*/ 5259733 h 5259733"/>
                  <a:gd name="connsiteX0" fmla="*/ 230607 w 2789381"/>
                  <a:gd name="connsiteY0" fmla="*/ 5259733 h 5259733"/>
                  <a:gd name="connsiteX1" fmla="*/ 519444 w 2789381"/>
                  <a:gd name="connsiteY1" fmla="*/ 1227881 h 5259733"/>
                  <a:gd name="connsiteX2" fmla="*/ 138444 w 2789381"/>
                  <a:gd name="connsiteY2" fmla="*/ 1323131 h 5259733"/>
                  <a:gd name="connsiteX3" fmla="*/ 24144 w 2789381"/>
                  <a:gd name="connsiteY3" fmla="*/ 580181 h 5259733"/>
                  <a:gd name="connsiteX4" fmla="*/ 652794 w 2789381"/>
                  <a:gd name="connsiteY4" fmla="*/ 46781 h 5259733"/>
                  <a:gd name="connsiteX5" fmla="*/ 2446100 w 2789381"/>
                  <a:gd name="connsiteY5" fmla="*/ 114206 h 5259733"/>
                  <a:gd name="connsiteX6" fmla="*/ 2769950 w 2789381"/>
                  <a:gd name="connsiteY6" fmla="*/ 5221633 h 5259733"/>
                  <a:gd name="connsiteX7" fmla="*/ 230607 w 2789381"/>
                  <a:gd name="connsiteY7" fmla="*/ 5259733 h 5259733"/>
                  <a:gd name="connsiteX0" fmla="*/ 230607 w 3291270"/>
                  <a:gd name="connsiteY0" fmla="*/ 5259733 h 5259733"/>
                  <a:gd name="connsiteX1" fmla="*/ 519444 w 3291270"/>
                  <a:gd name="connsiteY1" fmla="*/ 1227881 h 5259733"/>
                  <a:gd name="connsiteX2" fmla="*/ 138444 w 3291270"/>
                  <a:gd name="connsiteY2" fmla="*/ 1323131 h 5259733"/>
                  <a:gd name="connsiteX3" fmla="*/ 24144 w 3291270"/>
                  <a:gd name="connsiteY3" fmla="*/ 580181 h 5259733"/>
                  <a:gd name="connsiteX4" fmla="*/ 652794 w 3291270"/>
                  <a:gd name="connsiteY4" fmla="*/ 46781 h 5259733"/>
                  <a:gd name="connsiteX5" fmla="*/ 2446100 w 3291270"/>
                  <a:gd name="connsiteY5" fmla="*/ 114206 h 5259733"/>
                  <a:gd name="connsiteX6" fmla="*/ 3281694 w 3291270"/>
                  <a:gd name="connsiteY6" fmla="*/ 599231 h 5259733"/>
                  <a:gd name="connsiteX7" fmla="*/ 2769950 w 3291270"/>
                  <a:gd name="connsiteY7" fmla="*/ 5221633 h 5259733"/>
                  <a:gd name="connsiteX8" fmla="*/ 230607 w 3291270"/>
                  <a:gd name="connsiteY8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769950 w 3375531"/>
                  <a:gd name="connsiteY8" fmla="*/ 5221633 h 5259733"/>
                  <a:gd name="connsiteX9" fmla="*/ 230607 w 3375531"/>
                  <a:gd name="connsiteY9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35967"/>
                  <a:gd name="connsiteY0" fmla="*/ 5259733 h 5259733"/>
                  <a:gd name="connsiteX1" fmla="*/ 519444 w 3335967"/>
                  <a:gd name="connsiteY1" fmla="*/ 1227881 h 5259733"/>
                  <a:gd name="connsiteX2" fmla="*/ 138444 w 3335967"/>
                  <a:gd name="connsiteY2" fmla="*/ 1323131 h 5259733"/>
                  <a:gd name="connsiteX3" fmla="*/ 24144 w 3335967"/>
                  <a:gd name="connsiteY3" fmla="*/ 580181 h 5259733"/>
                  <a:gd name="connsiteX4" fmla="*/ 652794 w 3335967"/>
                  <a:gd name="connsiteY4" fmla="*/ 46781 h 5259733"/>
                  <a:gd name="connsiteX5" fmla="*/ 2446100 w 3335967"/>
                  <a:gd name="connsiteY5" fmla="*/ 114206 h 5259733"/>
                  <a:gd name="connsiteX6" fmla="*/ 3167394 w 3335967"/>
                  <a:gd name="connsiteY6" fmla="*/ 389681 h 5259733"/>
                  <a:gd name="connsiteX7" fmla="*/ 3300743 w 3335967"/>
                  <a:gd name="connsiteY7" fmla="*/ 1227881 h 5259733"/>
                  <a:gd name="connsiteX8" fmla="*/ 2557793 w 3335967"/>
                  <a:gd name="connsiteY8" fmla="*/ 1304081 h 5259733"/>
                  <a:gd name="connsiteX9" fmla="*/ 2769950 w 3335967"/>
                  <a:gd name="connsiteY9" fmla="*/ 5221633 h 5259733"/>
                  <a:gd name="connsiteX10" fmla="*/ 230607 w 3335967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653043 w 3233469"/>
                  <a:gd name="connsiteY8" fmla="*/ 136123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14390"/>
                  <a:gd name="connsiteY0" fmla="*/ 5259733 h 5259733"/>
                  <a:gd name="connsiteX1" fmla="*/ 519444 w 3214390"/>
                  <a:gd name="connsiteY1" fmla="*/ 1227881 h 5259733"/>
                  <a:gd name="connsiteX2" fmla="*/ 138444 w 3214390"/>
                  <a:gd name="connsiteY2" fmla="*/ 1323131 h 5259733"/>
                  <a:gd name="connsiteX3" fmla="*/ 24144 w 3214390"/>
                  <a:gd name="connsiteY3" fmla="*/ 580181 h 5259733"/>
                  <a:gd name="connsiteX4" fmla="*/ 652794 w 3214390"/>
                  <a:gd name="connsiteY4" fmla="*/ 46781 h 5259733"/>
                  <a:gd name="connsiteX5" fmla="*/ 2446100 w 3214390"/>
                  <a:gd name="connsiteY5" fmla="*/ 114206 h 5259733"/>
                  <a:gd name="connsiteX6" fmla="*/ 3167394 w 3214390"/>
                  <a:gd name="connsiteY6" fmla="*/ 389681 h 5259733"/>
                  <a:gd name="connsiteX7" fmla="*/ 3014993 w 3214390"/>
                  <a:gd name="connsiteY7" fmla="*/ 1323131 h 5259733"/>
                  <a:gd name="connsiteX8" fmla="*/ 2653043 w 3214390"/>
                  <a:gd name="connsiteY8" fmla="*/ 1361231 h 5259733"/>
                  <a:gd name="connsiteX9" fmla="*/ 2769950 w 3214390"/>
                  <a:gd name="connsiteY9" fmla="*/ 5221633 h 5259733"/>
                  <a:gd name="connsiteX10" fmla="*/ 230607 w 3214390"/>
                  <a:gd name="connsiteY10" fmla="*/ 5259733 h 5259733"/>
                  <a:gd name="connsiteX0" fmla="*/ 230607 w 3167223"/>
                  <a:gd name="connsiteY0" fmla="*/ 5259733 h 5259733"/>
                  <a:gd name="connsiteX1" fmla="*/ 519444 w 3167223"/>
                  <a:gd name="connsiteY1" fmla="*/ 1227881 h 5259733"/>
                  <a:gd name="connsiteX2" fmla="*/ 138444 w 3167223"/>
                  <a:gd name="connsiteY2" fmla="*/ 1323131 h 5259733"/>
                  <a:gd name="connsiteX3" fmla="*/ 24144 w 3167223"/>
                  <a:gd name="connsiteY3" fmla="*/ 580181 h 5259733"/>
                  <a:gd name="connsiteX4" fmla="*/ 652794 w 3167223"/>
                  <a:gd name="connsiteY4" fmla="*/ 46781 h 5259733"/>
                  <a:gd name="connsiteX5" fmla="*/ 2446100 w 3167223"/>
                  <a:gd name="connsiteY5" fmla="*/ 114206 h 5259733"/>
                  <a:gd name="connsiteX6" fmla="*/ 3110244 w 3167223"/>
                  <a:gd name="connsiteY6" fmla="*/ 656381 h 5259733"/>
                  <a:gd name="connsiteX7" fmla="*/ 3014993 w 3167223"/>
                  <a:gd name="connsiteY7" fmla="*/ 1323131 h 5259733"/>
                  <a:gd name="connsiteX8" fmla="*/ 2653043 w 3167223"/>
                  <a:gd name="connsiteY8" fmla="*/ 1361231 h 5259733"/>
                  <a:gd name="connsiteX9" fmla="*/ 2769950 w 3167223"/>
                  <a:gd name="connsiteY9" fmla="*/ 5221633 h 5259733"/>
                  <a:gd name="connsiteX10" fmla="*/ 230607 w 3167223"/>
                  <a:gd name="connsiteY10" fmla="*/ 5259733 h 525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223" h="5259733">
                    <a:moveTo>
                      <a:pt x="230607" y="5259733"/>
                    </a:moveTo>
                    <a:cubicBezTo>
                      <a:pt x="-39702" y="3574933"/>
                      <a:pt x="506230" y="1772856"/>
                      <a:pt x="519444" y="1227881"/>
                    </a:cubicBezTo>
                    <a:cubicBezTo>
                      <a:pt x="323108" y="1197256"/>
                      <a:pt x="189244" y="1450131"/>
                      <a:pt x="138444" y="1323131"/>
                    </a:cubicBezTo>
                    <a:cubicBezTo>
                      <a:pt x="132609" y="654331"/>
                      <a:pt x="-67931" y="802431"/>
                      <a:pt x="24144" y="580181"/>
                    </a:cubicBezTo>
                    <a:lnTo>
                      <a:pt x="652794" y="46781"/>
                    </a:lnTo>
                    <a:cubicBezTo>
                      <a:pt x="1231513" y="43856"/>
                      <a:pt x="2115031" y="-92419"/>
                      <a:pt x="2446100" y="114206"/>
                    </a:cubicBezTo>
                    <a:cubicBezTo>
                      <a:pt x="2766775" y="209456"/>
                      <a:pt x="2522869" y="262343"/>
                      <a:pt x="3110244" y="656381"/>
                    </a:cubicBezTo>
                    <a:cubicBezTo>
                      <a:pt x="3249509" y="829293"/>
                      <a:pt x="3100284" y="552731"/>
                      <a:pt x="3014993" y="1323131"/>
                    </a:cubicBezTo>
                    <a:cubicBezTo>
                      <a:pt x="2348243" y="1161206"/>
                      <a:pt x="2741509" y="695606"/>
                      <a:pt x="2653043" y="1361231"/>
                    </a:cubicBezTo>
                    <a:cubicBezTo>
                      <a:pt x="2564578" y="2026856"/>
                      <a:pt x="3278464" y="4644908"/>
                      <a:pt x="2769950" y="5221633"/>
                    </a:cubicBezTo>
                    <a:lnTo>
                      <a:pt x="230607" y="5259733"/>
                    </a:lnTo>
                    <a:close/>
                  </a:path>
                </a:pathLst>
              </a:cu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26" name="Группа 25"/>
              <p:cNvGrpSpPr/>
              <p:nvPr/>
            </p:nvGrpSpPr>
            <p:grpSpPr>
              <a:xfrm>
                <a:off x="10708598" y="2833392"/>
                <a:ext cx="2360724" cy="3346104"/>
                <a:chOff x="9867939" y="2150044"/>
                <a:chExt cx="2745025" cy="3771021"/>
              </a:xfrm>
            </p:grpSpPr>
            <p:sp>
              <p:nvSpPr>
                <p:cNvPr id="16" name="Полилиния 15"/>
                <p:cNvSpPr/>
                <p:nvPr/>
              </p:nvSpPr>
              <p:spPr>
                <a:xfrm>
                  <a:off x="10499169" y="289698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7" name="Полилиния 16"/>
                <p:cNvSpPr/>
                <p:nvPr/>
              </p:nvSpPr>
              <p:spPr>
                <a:xfrm>
                  <a:off x="12192145" y="2540569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8" name="Полилиния 17"/>
                <p:cNvSpPr/>
                <p:nvPr/>
              </p:nvSpPr>
              <p:spPr>
                <a:xfrm>
                  <a:off x="11865531" y="4905638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9" name="Полилиния 18"/>
                <p:cNvSpPr/>
                <p:nvPr/>
              </p:nvSpPr>
              <p:spPr>
                <a:xfrm>
                  <a:off x="11772185" y="3612642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" name="Полилиния 19"/>
                <p:cNvSpPr/>
                <p:nvPr/>
              </p:nvSpPr>
              <p:spPr>
                <a:xfrm>
                  <a:off x="9867939" y="284652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1" name="Полилиния 20"/>
                <p:cNvSpPr/>
                <p:nvPr/>
              </p:nvSpPr>
              <p:spPr>
                <a:xfrm>
                  <a:off x="10288758" y="434270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2" name="Полилиния 21"/>
                <p:cNvSpPr/>
                <p:nvPr/>
              </p:nvSpPr>
              <p:spPr>
                <a:xfrm>
                  <a:off x="11161176" y="51043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3" name="Полилиния 22"/>
                <p:cNvSpPr/>
                <p:nvPr/>
              </p:nvSpPr>
              <p:spPr>
                <a:xfrm>
                  <a:off x="9966074" y="557043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4" name="Полилиния 23"/>
                <p:cNvSpPr/>
                <p:nvPr/>
              </p:nvSpPr>
              <p:spPr>
                <a:xfrm>
                  <a:off x="11235022" y="299823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5" name="Полилиния 24"/>
                <p:cNvSpPr/>
                <p:nvPr/>
              </p:nvSpPr>
              <p:spPr>
                <a:xfrm>
                  <a:off x="10288759" y="21500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  <p:grpSp>
          <p:nvGrpSpPr>
            <p:cNvPr id="9" name="Группа 8"/>
            <p:cNvGrpSpPr/>
            <p:nvPr/>
          </p:nvGrpSpPr>
          <p:grpSpPr>
            <a:xfrm>
              <a:off x="902493" y="4934543"/>
              <a:ext cx="3341848" cy="3399273"/>
              <a:chOff x="755576" y="3969060"/>
              <a:chExt cx="3816424" cy="3837803"/>
            </a:xfrm>
          </p:grpSpPr>
          <p:sp>
            <p:nvSpPr>
              <p:cNvPr id="6" name="Прямоугольник 5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" name="Прямоугольник 6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" name="Полилиния 2"/>
            <p:cNvSpPr/>
            <p:nvPr/>
          </p:nvSpPr>
          <p:spPr>
            <a:xfrm>
              <a:off x="2916621" y="977462"/>
              <a:ext cx="159389" cy="157655"/>
            </a:xfrm>
            <a:custGeom>
              <a:avLst/>
              <a:gdLst>
                <a:gd name="connsiteX0" fmla="*/ 0 w 159389"/>
                <a:gd name="connsiteY0" fmla="*/ 157655 h 157655"/>
                <a:gd name="connsiteX1" fmla="*/ 78827 w 159389"/>
                <a:gd name="connsiteY1" fmla="*/ 110359 h 157655"/>
                <a:gd name="connsiteX2" fmla="*/ 157655 w 159389"/>
                <a:gd name="connsiteY2" fmla="*/ 31531 h 157655"/>
                <a:gd name="connsiteX3" fmla="*/ 157655 w 159389"/>
                <a:gd name="connsiteY3" fmla="*/ 0 h 15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89" h="157655">
                  <a:moveTo>
                    <a:pt x="0" y="157655"/>
                  </a:moveTo>
                  <a:cubicBezTo>
                    <a:pt x="26276" y="141890"/>
                    <a:pt x="52842" y="126599"/>
                    <a:pt x="78827" y="110359"/>
                  </a:cubicBezTo>
                  <a:cubicBezTo>
                    <a:pt x="118067" y="85834"/>
                    <a:pt x="139437" y="77077"/>
                    <a:pt x="157655" y="31531"/>
                  </a:cubicBezTo>
                  <a:cubicBezTo>
                    <a:pt x="161558" y="21772"/>
                    <a:pt x="157655" y="10510"/>
                    <a:pt x="157655" y="0"/>
                  </a:cubicBezTo>
                </a:path>
              </a:pathLst>
            </a:custGeom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2979683" y="1072055"/>
              <a:ext cx="94600" cy="94593"/>
            </a:xfrm>
            <a:custGeom>
              <a:avLst/>
              <a:gdLst>
                <a:gd name="connsiteX0" fmla="*/ 0 w 94600"/>
                <a:gd name="connsiteY0" fmla="*/ 47297 h 94593"/>
                <a:gd name="connsiteX1" fmla="*/ 78827 w 94600"/>
                <a:gd name="connsiteY1" fmla="*/ 94593 h 94593"/>
                <a:gd name="connsiteX2" fmla="*/ 94593 w 94600"/>
                <a:gd name="connsiteY2" fmla="*/ 47297 h 94593"/>
                <a:gd name="connsiteX3" fmla="*/ 78827 w 94600"/>
                <a:gd name="connsiteY3" fmla="*/ 0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00" h="94593">
                  <a:moveTo>
                    <a:pt x="0" y="47297"/>
                  </a:moveTo>
                  <a:cubicBezTo>
                    <a:pt x="26276" y="63062"/>
                    <a:pt x="48185" y="94593"/>
                    <a:pt x="78827" y="94593"/>
                  </a:cubicBezTo>
                  <a:cubicBezTo>
                    <a:pt x="95445" y="94593"/>
                    <a:pt x="94593" y="63915"/>
                    <a:pt x="94593" y="47297"/>
                  </a:cubicBezTo>
                  <a:cubicBezTo>
                    <a:pt x="94593" y="30678"/>
                    <a:pt x="78827" y="0"/>
                    <a:pt x="78827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2837793" y="867103"/>
              <a:ext cx="110359" cy="78828"/>
            </a:xfrm>
            <a:custGeom>
              <a:avLst/>
              <a:gdLst>
                <a:gd name="connsiteX0" fmla="*/ 0 w 110359"/>
                <a:gd name="connsiteY0" fmla="*/ 78828 h 78828"/>
                <a:gd name="connsiteX1" fmla="*/ 78828 w 110359"/>
                <a:gd name="connsiteY1" fmla="*/ 63063 h 78828"/>
                <a:gd name="connsiteX2" fmla="*/ 94593 w 110359"/>
                <a:gd name="connsiteY2" fmla="*/ 15766 h 78828"/>
                <a:gd name="connsiteX3" fmla="*/ 110359 w 110359"/>
                <a:gd name="connsiteY3" fmla="*/ 0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59" h="78828">
                  <a:moveTo>
                    <a:pt x="0" y="78828"/>
                  </a:moveTo>
                  <a:cubicBezTo>
                    <a:pt x="26276" y="73573"/>
                    <a:pt x="56532" y="77927"/>
                    <a:pt x="78828" y="63063"/>
                  </a:cubicBezTo>
                  <a:cubicBezTo>
                    <a:pt x="92655" y="53845"/>
                    <a:pt x="87161" y="30630"/>
                    <a:pt x="94593" y="15766"/>
                  </a:cubicBezTo>
                  <a:cubicBezTo>
                    <a:pt x="97917" y="9118"/>
                    <a:pt x="105104" y="5255"/>
                    <a:pt x="110359" y="0"/>
                  </a:cubicBezTo>
                </a:path>
              </a:pathLst>
            </a:custGeom>
            <a:noFill/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5" name="Полилиния 74"/>
            <p:cNvSpPr/>
            <p:nvPr/>
          </p:nvSpPr>
          <p:spPr>
            <a:xfrm>
              <a:off x="3058510" y="1623848"/>
              <a:ext cx="173421" cy="49177"/>
            </a:xfrm>
            <a:custGeom>
              <a:avLst/>
              <a:gdLst>
                <a:gd name="connsiteX0" fmla="*/ 173421 w 173421"/>
                <a:gd name="connsiteY0" fmla="*/ 15766 h 49177"/>
                <a:gd name="connsiteX1" fmla="*/ 15766 w 173421"/>
                <a:gd name="connsiteY1" fmla="*/ 31531 h 49177"/>
                <a:gd name="connsiteX2" fmla="*/ 0 w 173421"/>
                <a:gd name="connsiteY2" fmla="*/ 0 h 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421" h="49177">
                  <a:moveTo>
                    <a:pt x="173421" y="15766"/>
                  </a:moveTo>
                  <a:cubicBezTo>
                    <a:pt x="107233" y="42241"/>
                    <a:pt x="86818" y="67057"/>
                    <a:pt x="15766" y="31531"/>
                  </a:cubicBezTo>
                  <a:cubicBezTo>
                    <a:pt x="5256" y="26276"/>
                    <a:pt x="5255" y="10510"/>
                    <a:pt x="0" y="0"/>
                  </a:cubicBezTo>
                </a:path>
              </a:pathLst>
            </a:custGeom>
            <a:noFill/>
            <a:ln w="571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5" name="Группа 134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6" name="Группа 135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8" name="Группа 137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0" name="Рисунок 139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1" name="Рисунок 140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39" name="Рисунок 138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7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5000477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29"/>
    </mc:Choice>
    <mc:Fallback>
      <p:transition spd="slow" advTm="529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7221483" y="-1166148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5298133" y="4287361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682647" y="1747075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99" name="Группа 98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2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3" name="Группа 112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4" name="Прямоугольник 113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5" name="Прямоугольник 114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Прямоугольник 115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олилиния 117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Овал 118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рямоугольник 119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1" name="Прямоугольник 120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4" name="Группа 123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2" name="Прямоугольник 131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3" name="Полилиния 132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5" name="TextBox 124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6" name="Управляющая кнопка: справка 125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7" name="Группа 126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28" name="Группа 127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0" name="Прямоугольник 129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1" name="Равнобедренный треугольник 130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29" name="TextBox 128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0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Управляющая кнопка: документ 109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Равнобедренный треугольник 110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4" name="Группа 13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5" name="Группа 13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7" name="Группа 13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39" name="Рисунок 13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0" name="Рисунок 13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38" name="Рисунок 13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2773609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41"/>
    </mc:Choice>
    <mc:Fallback>
      <p:transition spd="slow" advTm="541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6999677" y="-859469"/>
            <a:ext cx="5533923" cy="10165214"/>
            <a:chOff x="11924762" y="-982601"/>
            <a:chExt cx="4752168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333218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5870305">
              <a:off x="13484508" y="4654875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549467">
            <a:off x="4818031" y="46276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518484" y="2041813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99" name="Группа 98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2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3" name="Группа 112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4" name="Прямоугольник 113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5" name="Прямоугольник 114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Прямоугольник 115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олилиния 117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Овал 118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рямоугольник 119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1" name="Прямоугольник 120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4" name="Группа 123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2" name="Прямоугольник 131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3" name="Полилиния 132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5" name="TextBox 124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6" name="Управляющая кнопка: справка 125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7" name="Группа 126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28" name="Группа 127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0" name="Прямоугольник 129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1" name="Равнобедренный треугольник 130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29" name="TextBox 128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0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Управляющая кнопка: документ 109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Равнобедренный треугольник 110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4" name="Группа 13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5" name="Группа 13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7" name="Группа 13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39" name="Рисунок 13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0" name="Рисунок 13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38" name="Рисунок 13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4341792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10"/>
    </mc:Choice>
    <mc:Fallback>
      <p:transition spd="slow" advTm="410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5614913" y="-859469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7076029" y="2077508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8" name="Группа 97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99" name="Группа 98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2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3" name="Группа 112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4" name="Прямоугольник 113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5" name="Прямоугольник 114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Прямоугольник 115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олилиния 117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Овал 118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рямоугольник 119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1" name="Прямоугольник 120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4" name="Группа 123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2" name="Прямоугольник 131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3" name="Полилиния 132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5" name="TextBox 124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6" name="Управляющая кнопка: справка 125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7" name="Группа 126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28" name="Группа 127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0" name="Прямоугольник 129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1" name="Равнобедренный треугольник 130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29" name="TextBox 128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0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Управляющая кнопка: документ 109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Равнобедренный треугольник 110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13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5" name="Группа 13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7" name="Группа 13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39" name="Рисунок 13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0" name="Рисунок 13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38" name="Рисунок 13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719577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98"/>
    </mc:Choice>
    <mc:Fallback>
      <p:transition spd="slow" advTm="498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98" name="Группа 97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99" name="Группа 98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2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3" name="Группа 112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4" name="Прямоугольник 113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5" name="Прямоугольник 114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6" name="Прямоугольник 115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олилиния 117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9" name="Овал 118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рямоугольник 119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1" name="Прямоугольник 120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4" name="Группа 123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2" name="Прямоугольник 131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3" name="Полилиния 132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5" name="TextBox 124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6" name="Управляющая кнопка: справка 125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7" name="Группа 126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28" name="Группа 127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0" name="Прямоугольник 129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1" name="Равнобедренный треугольник 130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29" name="TextBox 128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0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3" name="Прямоугольник 102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рямоугольник 103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Управляющая кнопка: документ 109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Равнобедренный треугольник 110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4192626" y="-946854"/>
            <a:ext cx="5350918" cy="10165214"/>
            <a:chOff x="11924762" y="-982601"/>
            <a:chExt cx="4595015" cy="9164721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6584140">
              <a:off x="13223360" y="4885703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173201">
              <a:off x="12820844" y="4822641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5692454" y="1926419"/>
            <a:ext cx="1541793" cy="4273094"/>
            <a:chOff x="15638410" y="1319053"/>
            <a:chExt cx="1323990" cy="3852522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2194332">
              <a:off x="16198639" y="316094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56762">
              <a:off x="15638410" y="4651160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4" name="Группа 13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5" name="Группа 13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7" name="Группа 13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39" name="Рисунок 13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0" name="Рисунок 13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38" name="Рисунок 13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714796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68"/>
    </mc:Choice>
    <mc:Fallback>
      <p:transition spd="slow" advTm="568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2861204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098612" y="4835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64942" y="377193"/>
            <a:ext cx="3563460" cy="7526377"/>
            <a:chOff x="10019019" y="372625"/>
            <a:chExt cx="3563460" cy="752637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19019" y="2933378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843015" y="372625"/>
              <a:ext cx="1692090" cy="1869773"/>
              <a:chOff x="10312683" y="-517619"/>
              <a:chExt cx="1967542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393686" y="-517619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312683" y="-57150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979584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00"/>
    </mc:Choice>
    <mc:Fallback>
      <p:transition spd="slow" advTm="500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Равнобедренный треугольник 11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3"/>
            <a:ext cx="5599476" cy="1470162"/>
          </a:xfrm>
          <a:prstGeom prst="wedgeRectCallout">
            <a:avLst>
              <a:gd name="adj1" fmla="val -35755"/>
              <a:gd name="adj2" fmla="val 77746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Я рецепт такой узнала интересный! Хочу Вальке из пятого подъезда показать, а хожу-то я плохо. Отправить поможешь?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-2647070" y="396233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818912" y="2208108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-2683053" y="391034"/>
            <a:ext cx="6911455" cy="7489437"/>
            <a:chOff x="6671024" y="409565"/>
            <a:chExt cx="6911455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6671024" y="2355724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3105769" y="1623848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6" name="Группа 135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7" name="Группа 13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9" name="Группа 13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1" name="Рисунок 140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2" name="Рисунок 141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0" name="Рисунок 139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368027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970"/>
    </mc:Choice>
    <mc:Fallback>
      <p:transition spd="slow" advTm="5970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Равнобедренный треугольник 11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5185119" y="3360512"/>
            <a:ext cx="2732367" cy="2349476"/>
            <a:chOff x="14616024" y="1319053"/>
            <a:chExt cx="2346376" cy="2118233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7735497">
              <a:off x="15857294" y="2300787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20247055" flipV="1">
              <a:off x="14616024" y="2424587"/>
              <a:ext cx="898635" cy="59807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 в электронной почте я тебе </a:t>
            </a:r>
            <a:r>
              <a:rPr lang="ru-RU" sz="2400" b="1" i="1" dirty="0" err="1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зарегестрировал</a:t>
            </a:r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давно, так что через минуту бабушка Валя уже будет готовить по твоему рецепту!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563027" y="417612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72083" y="391034"/>
            <a:ext cx="3556319" cy="7489437"/>
            <a:chOff x="10026160" y="409565"/>
            <a:chExt cx="3556319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26160" y="3025635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-1332656" y="788725"/>
            <a:ext cx="204990" cy="17342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" name="Полилиния 80"/>
          <p:cNvSpPr/>
          <p:nvPr/>
        </p:nvSpPr>
        <p:spPr>
          <a:xfrm>
            <a:off x="3011214" y="1623848"/>
            <a:ext cx="236483" cy="32041"/>
          </a:xfrm>
          <a:custGeom>
            <a:avLst/>
            <a:gdLst>
              <a:gd name="connsiteX0" fmla="*/ 0 w 236483"/>
              <a:gd name="connsiteY0" fmla="*/ 0 h 32041"/>
              <a:gd name="connsiteX1" fmla="*/ 78827 w 236483"/>
              <a:gd name="connsiteY1" fmla="*/ 31531 h 32041"/>
              <a:gd name="connsiteX2" fmla="*/ 220717 w 236483"/>
              <a:gd name="connsiteY2" fmla="*/ 15766 h 32041"/>
              <a:gd name="connsiteX3" fmla="*/ 236483 w 236483"/>
              <a:gd name="connsiteY3" fmla="*/ 15766 h 3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483" h="32041">
                <a:moveTo>
                  <a:pt x="0" y="0"/>
                </a:moveTo>
                <a:cubicBezTo>
                  <a:pt x="26276" y="10510"/>
                  <a:pt x="50599" y="29515"/>
                  <a:pt x="78827" y="31531"/>
                </a:cubicBezTo>
                <a:cubicBezTo>
                  <a:pt x="126294" y="34922"/>
                  <a:pt x="173365" y="20501"/>
                  <a:pt x="220717" y="15766"/>
                </a:cubicBezTo>
                <a:cubicBezTo>
                  <a:pt x="225946" y="15243"/>
                  <a:pt x="231228" y="15766"/>
                  <a:pt x="236483" y="15766"/>
                </a:cubicBezTo>
              </a:path>
            </a:pathLst>
          </a:custGeom>
          <a:solidFill>
            <a:schemeClr val="accent2"/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6" name="Группа 135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7" name="Группа 136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39" name="Группа 138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1" name="Рисунок 140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2" name="Рисунок 141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0" name="Рисунок 139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8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805755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159"/>
    </mc:Choice>
    <mc:Fallback>
      <p:transition spd="slow" advTm="5159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Равнобедренный треугольник 11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660684" y="427781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367211">
            <a:off x="3294220" y="2906486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563027" y="417612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72083" y="391034"/>
            <a:ext cx="3556319" cy="7489437"/>
            <a:chOff x="10026160" y="409565"/>
            <a:chExt cx="3556319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26160" y="3025635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" name="Полилиния 80"/>
          <p:cNvSpPr/>
          <p:nvPr/>
        </p:nvSpPr>
        <p:spPr>
          <a:xfrm>
            <a:off x="3011214" y="1623848"/>
            <a:ext cx="236483" cy="32041"/>
          </a:xfrm>
          <a:custGeom>
            <a:avLst/>
            <a:gdLst>
              <a:gd name="connsiteX0" fmla="*/ 0 w 236483"/>
              <a:gd name="connsiteY0" fmla="*/ 0 h 32041"/>
              <a:gd name="connsiteX1" fmla="*/ 78827 w 236483"/>
              <a:gd name="connsiteY1" fmla="*/ 31531 h 32041"/>
              <a:gd name="connsiteX2" fmla="*/ 220717 w 236483"/>
              <a:gd name="connsiteY2" fmla="*/ 15766 h 32041"/>
              <a:gd name="connsiteX3" fmla="*/ 236483 w 236483"/>
              <a:gd name="connsiteY3" fmla="*/ 15766 h 32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483" h="32041">
                <a:moveTo>
                  <a:pt x="0" y="0"/>
                </a:moveTo>
                <a:cubicBezTo>
                  <a:pt x="26276" y="10510"/>
                  <a:pt x="50599" y="29515"/>
                  <a:pt x="78827" y="31531"/>
                </a:cubicBezTo>
                <a:cubicBezTo>
                  <a:pt x="126294" y="34922"/>
                  <a:pt x="173365" y="20501"/>
                  <a:pt x="220717" y="15766"/>
                </a:cubicBezTo>
                <a:cubicBezTo>
                  <a:pt x="225946" y="15243"/>
                  <a:pt x="231228" y="15766"/>
                  <a:pt x="236483" y="15766"/>
                </a:cubicBezTo>
              </a:path>
            </a:pathLst>
          </a:custGeom>
          <a:solidFill>
            <a:schemeClr val="accent2"/>
          </a:solidFill>
          <a:ln w="28575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217357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 смотри: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0156" y="2280062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38" name="Группа 137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0" name="Группа 139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2" name="Рисунок 141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3" name="Рисунок 142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1" name="Рисунок 140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39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1296736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85"/>
    </mc:Choice>
    <mc:Fallback>
      <p:transition spd="slow" advTm="1485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Равнобедренный треугольник 11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660684" y="427781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367211">
            <a:off x="3294220" y="2906486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563027" y="417612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72083" y="391034"/>
            <a:ext cx="3556319" cy="7489437"/>
            <a:chOff x="10026160" y="409565"/>
            <a:chExt cx="3556319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26160" y="3025635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880036" y="409565"/>
              <a:ext cx="1622427" cy="1869773"/>
              <a:chOff x="10355731" y="-475988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355731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65508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869269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Нажимаешь вот сюда, чтобы написать письмо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0156" y="2280062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182411" y="155152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0" name="Группа 139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1" name="Группа 140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3" name="Группа 142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5" name="Рисунок 144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6" name="Рисунок 145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4" name="Рисунок 143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2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859576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3703"/>
    </mc:Choice>
    <mc:Fallback>
      <p:transition spd="slow" advTm="3703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14168164" y="429159"/>
              <a:ext cx="754053" cy="46849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3" name="Равнобедренный треугольник 112"/>
            <p:cNvSpPr/>
            <p:nvPr/>
          </p:nvSpPr>
          <p:spPr>
            <a:xfrm rot="10800000">
              <a:off x="14168164" y="429160"/>
              <a:ext cx="754053" cy="351198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660684" y="427781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367211">
            <a:off x="3294220" y="2906486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563027" y="417612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72083" y="391034"/>
            <a:ext cx="3556319" cy="7489437"/>
            <a:chOff x="10026160" y="409565"/>
            <a:chExt cx="3556319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26160" y="3025635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880036" y="409565"/>
              <a:ext cx="1622427" cy="1869773"/>
              <a:chOff x="10355731" y="-475988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355731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65508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869269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Вот так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0156" y="2280062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0" name="Группа 139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1" name="Группа 140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3" name="Группа 142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5" name="Рисунок 144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6" name="Рисунок 145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4" name="Рисунок 143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2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574718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511"/>
    </mc:Choice>
    <mc:Fallback>
      <p:transition spd="slow" advTm="1511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660684" y="4277810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367211">
            <a:off x="3294220" y="2906486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563027" y="417612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869269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64" name="Прямоугольная выноска 63"/>
          <p:cNvSpPr/>
          <p:nvPr/>
        </p:nvSpPr>
        <p:spPr>
          <a:xfrm>
            <a:off x="3166179" y="-245577"/>
            <a:ext cx="5599476" cy="1082290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Здесь ты можешь написать письмо.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0156" y="2280062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672083" y="391034"/>
            <a:ext cx="3556319" cy="7489437"/>
            <a:chOff x="10026160" y="409565"/>
            <a:chExt cx="3556319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26160" y="3025635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880036" y="409565"/>
              <a:ext cx="1622427" cy="1869773"/>
              <a:chOff x="10355731" y="-475988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355731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65508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dirty="0"/>
          </a:p>
        </p:txBody>
      </p:sp>
      <p:grpSp>
        <p:nvGrpSpPr>
          <p:cNvPr id="141" name="Группа 140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2" name="Группа 141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4" name="Группа 143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6" name="Рисунок 145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7" name="Рисунок 146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5" name="Рисунок 144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3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092387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613"/>
    </mc:Choice>
    <mc:Fallback>
      <p:transition spd="slow" advTm="2613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59441" y="392847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260709" y="276891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775061" y="3863864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869269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9468544" y="1697005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1400" dirty="0" smtClean="0"/>
              <a:t>Валя, я такой рецепт интересный узнала! Вот состав:100 </a:t>
            </a:r>
            <a:r>
              <a:rPr lang="ru-RU" sz="1400" dirty="0" err="1" smtClean="0"/>
              <a:t>гр</a:t>
            </a:r>
            <a:r>
              <a:rPr lang="ru-RU" sz="1400" dirty="0" smtClean="0"/>
              <a:t> муки,3 яйца, </a:t>
            </a:r>
          </a:p>
        </p:txBody>
      </p:sp>
      <p:grpSp>
        <p:nvGrpSpPr>
          <p:cNvPr id="32" name="Группа 31"/>
          <p:cNvGrpSpPr/>
          <p:nvPr/>
        </p:nvGrpSpPr>
        <p:grpSpPr>
          <a:xfrm>
            <a:off x="719554" y="71807"/>
            <a:ext cx="3508848" cy="7808664"/>
            <a:chOff x="10073631" y="90338"/>
            <a:chExt cx="3508848" cy="7808664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073631" y="285938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58534" y="90338"/>
              <a:ext cx="1622427" cy="2130932"/>
              <a:chOff x="10447008" y="-835754"/>
              <a:chExt cx="1886539" cy="2401537"/>
            </a:xfrm>
          </p:grpSpPr>
          <p:sp>
            <p:nvSpPr>
              <p:cNvPr id="11" name="Полилиния 10"/>
              <p:cNvSpPr/>
              <p:nvPr/>
            </p:nvSpPr>
            <p:spPr>
              <a:xfrm rot="9237548">
                <a:off x="10705421" y="-835754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" name="Полилиния 11"/>
              <p:cNvSpPr/>
              <p:nvPr/>
            </p:nvSpPr>
            <p:spPr>
              <a:xfrm rot="300417">
                <a:off x="10447008" y="-541430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dirty="0"/>
          </a:p>
        </p:txBody>
      </p:sp>
      <p:grpSp>
        <p:nvGrpSpPr>
          <p:cNvPr id="141" name="Группа 140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2" name="Группа 141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4" name="Группа 143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6" name="Рисунок 145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7" name="Рисунок 146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5" name="Рисунок 144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3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6447158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017"/>
    </mc:Choice>
    <mc:Fallback>
      <p:transition spd="slow" advTm="1017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59441" y="392847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260709" y="276891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834437" y="3958866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9869269" flipV="1">
              <a:off x="11461501" y="2009681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9468544" y="1697005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1400" dirty="0" smtClean="0"/>
              <a:t>Валя, я такой рецепт интересный узнала! Вот состав:100 </a:t>
            </a:r>
            <a:r>
              <a:rPr lang="ru-RU" sz="1400" dirty="0" err="1" smtClean="0"/>
              <a:t>гр</a:t>
            </a:r>
            <a:r>
              <a:rPr lang="ru-RU" sz="1400" dirty="0" smtClean="0"/>
              <a:t> муки,3 яйца, стакан воды. Делаешь тесто и в духовку на 20 минут.</a:t>
            </a:r>
          </a:p>
        </p:txBody>
      </p:sp>
      <p:grpSp>
        <p:nvGrpSpPr>
          <p:cNvPr id="32" name="Группа 31"/>
          <p:cNvGrpSpPr/>
          <p:nvPr/>
        </p:nvGrpSpPr>
        <p:grpSpPr>
          <a:xfrm>
            <a:off x="802682" y="71807"/>
            <a:ext cx="3425720" cy="7808664"/>
            <a:chOff x="10156759" y="90338"/>
            <a:chExt cx="3425720" cy="7808664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56759" y="2871261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58534" y="90338"/>
              <a:ext cx="1622427" cy="2130932"/>
              <a:chOff x="10447008" y="-835754"/>
              <a:chExt cx="1886539" cy="2401537"/>
            </a:xfrm>
          </p:grpSpPr>
          <p:sp>
            <p:nvSpPr>
              <p:cNvPr id="11" name="Полилиния 10"/>
              <p:cNvSpPr/>
              <p:nvPr/>
            </p:nvSpPr>
            <p:spPr>
              <a:xfrm rot="9237548">
                <a:off x="10705421" y="-835754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2" name="Полилиния 11"/>
              <p:cNvSpPr/>
              <p:nvPr/>
            </p:nvSpPr>
            <p:spPr>
              <a:xfrm rot="300417">
                <a:off x="10447008" y="-541430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dirty="0"/>
          </a:p>
        </p:txBody>
      </p:sp>
      <p:grpSp>
        <p:nvGrpSpPr>
          <p:cNvPr id="141" name="Группа 140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2" name="Группа 141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4" name="Группа 143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6" name="Рисунок 145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47" name="Рисунок 146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5" name="Рисунок 144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3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0553115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902"/>
    </mc:Choice>
    <mc:Fallback>
      <p:transition spd="slow" advTm="1902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81514" y="4076371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196591" y="2873545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857686" y="406973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27442" flipV="1">
              <a:off x="11417394" y="1980196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3101" y="2255970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1400" dirty="0" smtClean="0"/>
              <a:t>Валя, я такой рецепт интересный узнала! Вот состав:100 </a:t>
            </a:r>
            <a:r>
              <a:rPr lang="ru-RU" sz="1400" dirty="0" err="1" smtClean="0"/>
              <a:t>гр</a:t>
            </a:r>
            <a:r>
              <a:rPr lang="ru-RU" sz="1400" dirty="0" smtClean="0"/>
              <a:t> муки,3 яйца, стакан воды. Делаешь тесто и в духовку на 20 минут.</a:t>
            </a:r>
          </a:p>
        </p:txBody>
      </p:sp>
      <p:grpSp>
        <p:nvGrpSpPr>
          <p:cNvPr id="32" name="Группа 31"/>
          <p:cNvGrpSpPr/>
          <p:nvPr/>
        </p:nvGrpSpPr>
        <p:grpSpPr>
          <a:xfrm>
            <a:off x="764511" y="369533"/>
            <a:ext cx="3463891" cy="7510938"/>
            <a:chOff x="10118588" y="388064"/>
            <a:chExt cx="3463891" cy="7510938"/>
          </a:xfrm>
        </p:grpSpPr>
        <p:sp>
          <p:nvSpPr>
            <p:cNvPr id="29" name="Полилиния 28"/>
            <p:cNvSpPr/>
            <p:nvPr/>
          </p:nvSpPr>
          <p:spPr>
            <a:xfrm rot="459948" flipH="1">
              <a:off x="10118588" y="2944763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39761" y="388064"/>
              <a:ext cx="1622427" cy="1869772"/>
              <a:chOff x="10425179" y="-500220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25179" y="-500220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57608" y="-401654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0" name="Прямоугольная выноска 139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Если ты хочешь прикрепить фото или любой другой документ, нажимаешь сюда: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1" name="Группа 140"/>
          <p:cNvGrpSpPr/>
          <p:nvPr/>
        </p:nvGrpSpPr>
        <p:grpSpPr>
          <a:xfrm rot="19821820">
            <a:off x="5009832" y="2880801"/>
            <a:ext cx="200666" cy="378942"/>
            <a:chOff x="10139048" y="217581"/>
            <a:chExt cx="576064" cy="1026508"/>
          </a:xfrm>
        </p:grpSpPr>
        <p:sp>
          <p:nvSpPr>
            <p:cNvPr id="142" name="Прямоугольник 14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Равнобедренный треугольник 14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44" name="Прямоугольник 143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dirty="0"/>
          </a:p>
        </p:txBody>
      </p:sp>
      <p:grpSp>
        <p:nvGrpSpPr>
          <p:cNvPr id="145" name="Группа 144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6" name="Группа 145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8" name="Группа 147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50" name="Рисунок 149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51" name="Рисунок 150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9" name="Рисунок 148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7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9895391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917"/>
    </mc:Choice>
    <mc:Fallback>
      <p:transition spd="slow" advTm="2917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81514" y="4076371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196591" y="2873545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857686" y="406973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27442" flipV="1">
              <a:off x="11417394" y="1980196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3101" y="2255970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1400" dirty="0" smtClean="0"/>
              <a:t>Валя, я такой рецепт интересный узнала! Вот состав:100 </a:t>
            </a:r>
            <a:r>
              <a:rPr lang="ru-RU" sz="1400" dirty="0" err="1" smtClean="0"/>
              <a:t>гр</a:t>
            </a:r>
            <a:r>
              <a:rPr lang="ru-RU" sz="1400" dirty="0" smtClean="0"/>
              <a:t> муки,3 яйца, стакан воды. Делаешь тесто и в духовку на 20 минут.</a:t>
            </a:r>
          </a:p>
        </p:txBody>
      </p:sp>
      <p:sp>
        <p:nvSpPr>
          <p:cNvPr id="140" name="Прямоугольная выноска 139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Теперь отправляешь. Пиши логин Валентины Петровны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41" name="Группа 140"/>
          <p:cNvGrpSpPr/>
          <p:nvPr/>
        </p:nvGrpSpPr>
        <p:grpSpPr>
          <a:xfrm rot="19821820">
            <a:off x="5009832" y="2880801"/>
            <a:ext cx="200666" cy="378942"/>
            <a:chOff x="10139048" y="217581"/>
            <a:chExt cx="576064" cy="1026508"/>
          </a:xfrm>
        </p:grpSpPr>
        <p:sp>
          <p:nvSpPr>
            <p:cNvPr id="142" name="Прямоугольник 141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3" name="Равнобедренный треугольник 142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" name="Прямоугольник 14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dirty="0" smtClean="0"/>
              <a:t>walentina.zwetohek@mail.ru</a:t>
            </a:r>
            <a:endParaRPr lang="ru-RU" sz="1400" dirty="0"/>
          </a:p>
        </p:txBody>
      </p:sp>
      <p:grpSp>
        <p:nvGrpSpPr>
          <p:cNvPr id="32" name="Группа 31"/>
          <p:cNvGrpSpPr/>
          <p:nvPr/>
        </p:nvGrpSpPr>
        <p:grpSpPr>
          <a:xfrm>
            <a:off x="764511" y="369533"/>
            <a:ext cx="3463891" cy="7510938"/>
            <a:chOff x="10118588" y="388064"/>
            <a:chExt cx="3463891" cy="7510938"/>
          </a:xfrm>
        </p:grpSpPr>
        <p:sp>
          <p:nvSpPr>
            <p:cNvPr id="29" name="Полилиния 28"/>
            <p:cNvSpPr/>
            <p:nvPr/>
          </p:nvSpPr>
          <p:spPr>
            <a:xfrm rot="459948" flipH="1">
              <a:off x="10118588" y="2944763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39761" y="388064"/>
              <a:ext cx="1622427" cy="1869772"/>
              <a:chOff x="10425179" y="-500220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25179" y="-500220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57608" y="-401654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4" name="Группа 14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5" name="Группа 14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7" name="Группа 14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9" name="Рисунок 14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50" name="Рисунок 14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8" name="Рисунок 14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3203812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2027"/>
    </mc:Choice>
    <mc:Fallback>
      <p:transition spd="slow" advTm="2027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3117554" y="1592206"/>
            <a:ext cx="147990" cy="142001"/>
          </a:xfrm>
          <a:custGeom>
            <a:avLst/>
            <a:gdLst>
              <a:gd name="connsiteX0" fmla="*/ 98612 w 147990"/>
              <a:gd name="connsiteY0" fmla="*/ 111 h 142001"/>
              <a:gd name="connsiteX1" fmla="*/ 19784 w 147990"/>
              <a:gd name="connsiteY1" fmla="*/ 63173 h 142001"/>
              <a:gd name="connsiteX2" fmla="*/ 4018 w 147990"/>
              <a:gd name="connsiteY2" fmla="*/ 110470 h 142001"/>
              <a:gd name="connsiteX3" fmla="*/ 98612 w 147990"/>
              <a:gd name="connsiteY3" fmla="*/ 142001 h 142001"/>
              <a:gd name="connsiteX4" fmla="*/ 145908 w 147990"/>
              <a:gd name="connsiteY4" fmla="*/ 126235 h 142001"/>
              <a:gd name="connsiteX5" fmla="*/ 130143 w 147990"/>
              <a:gd name="connsiteY5" fmla="*/ 47408 h 142001"/>
              <a:gd name="connsiteX6" fmla="*/ 98612 w 147990"/>
              <a:gd name="connsiteY6" fmla="*/ 111 h 14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990" h="142001">
                <a:moveTo>
                  <a:pt x="98612" y="111"/>
                </a:moveTo>
                <a:cubicBezTo>
                  <a:pt x="80219" y="2738"/>
                  <a:pt x="41683" y="37624"/>
                  <a:pt x="19784" y="63173"/>
                </a:cubicBezTo>
                <a:cubicBezTo>
                  <a:pt x="8969" y="75791"/>
                  <a:pt x="-7733" y="98719"/>
                  <a:pt x="4018" y="110470"/>
                </a:cubicBezTo>
                <a:cubicBezTo>
                  <a:pt x="27520" y="133972"/>
                  <a:pt x="98612" y="142001"/>
                  <a:pt x="98612" y="142001"/>
                </a:cubicBezTo>
                <a:cubicBezTo>
                  <a:pt x="114377" y="136746"/>
                  <a:pt x="140653" y="142000"/>
                  <a:pt x="145908" y="126235"/>
                </a:cubicBezTo>
                <a:cubicBezTo>
                  <a:pt x="154382" y="100814"/>
                  <a:pt x="134548" y="73839"/>
                  <a:pt x="130143" y="47408"/>
                </a:cubicBezTo>
                <a:cubicBezTo>
                  <a:pt x="129279" y="42224"/>
                  <a:pt x="117005" y="-2516"/>
                  <a:pt x="98612" y="111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4" name="Прямоугольная выноска 63"/>
          <p:cNvSpPr/>
          <p:nvPr/>
        </p:nvSpPr>
        <p:spPr>
          <a:xfrm>
            <a:off x="3579204" y="-132917"/>
            <a:ext cx="3487106" cy="1189206"/>
          </a:xfrm>
          <a:prstGeom prst="wedgeRectCallout">
            <a:avLst>
              <a:gd name="adj1" fmla="val -44343"/>
              <a:gd name="adj2" fmla="val 79734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Внучок, подсоби мне, милочек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345061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773"/>
    </mc:Choice>
    <mc:Fallback>
      <p:transition spd="slow" advTm="1773"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81514" y="4076371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196591" y="2873545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857686" y="4069732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Овал 81"/>
          <p:cNvSpPr/>
          <p:nvPr/>
        </p:nvSpPr>
        <p:spPr>
          <a:xfrm>
            <a:off x="3997519" y="4219425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8056943">
              <a:off x="12486011" y="1738916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20327442" flipV="1">
              <a:off x="11417394" y="1980196"/>
              <a:ext cx="855932" cy="558748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201821" flipH="1">
            <a:off x="-1246436" y="1389964"/>
            <a:ext cx="360040" cy="146095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2" name="Полилиния 81"/>
          <p:cNvSpPr/>
          <p:nvPr/>
        </p:nvSpPr>
        <p:spPr>
          <a:xfrm>
            <a:off x="5703101" y="2255970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1525959" y="1273001"/>
            <a:ext cx="3935192" cy="132830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sz="1400" dirty="0" smtClean="0"/>
              <a:t>Валя, я такой рецепт интересный узнала! Вот состав:100 </a:t>
            </a:r>
            <a:r>
              <a:rPr lang="ru-RU" sz="1400" dirty="0" err="1" smtClean="0"/>
              <a:t>гр</a:t>
            </a:r>
            <a:r>
              <a:rPr lang="ru-RU" sz="1400" dirty="0" smtClean="0"/>
              <a:t> муки,3 яйца, стакан воды. Делаешь тесто и в духовку на 20 минут.</a:t>
            </a:r>
          </a:p>
        </p:txBody>
      </p:sp>
      <p:sp>
        <p:nvSpPr>
          <p:cNvPr id="140" name="Прямоугольная выноска 139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12949"/>
              <a:gd name="adj2" fmla="val 8906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Нажимаешь сюда…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3081127" y="2327626"/>
            <a:ext cx="2372036" cy="2502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dirty="0" smtClean="0"/>
              <a:t>walentina.zwetohek@mail.ru</a:t>
            </a:r>
            <a:endParaRPr lang="ru-RU" sz="1400" dirty="0"/>
          </a:p>
        </p:txBody>
      </p:sp>
      <p:grpSp>
        <p:nvGrpSpPr>
          <p:cNvPr id="32" name="Группа 31"/>
          <p:cNvGrpSpPr/>
          <p:nvPr/>
        </p:nvGrpSpPr>
        <p:grpSpPr>
          <a:xfrm>
            <a:off x="764511" y="369533"/>
            <a:ext cx="3463891" cy="7510938"/>
            <a:chOff x="10118588" y="388064"/>
            <a:chExt cx="3463891" cy="7510938"/>
          </a:xfrm>
        </p:grpSpPr>
        <p:sp>
          <p:nvSpPr>
            <p:cNvPr id="29" name="Полилиния 28"/>
            <p:cNvSpPr/>
            <p:nvPr/>
          </p:nvSpPr>
          <p:spPr>
            <a:xfrm rot="459948" flipH="1">
              <a:off x="10118588" y="2944763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939761" y="388064"/>
              <a:ext cx="1622427" cy="1869772"/>
              <a:chOff x="10425179" y="-500220"/>
              <a:chExt cx="1886539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425179" y="-500220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10657608" y="-401654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4" name="Группа 143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145" name="Группа 144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147" name="Группа 146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149" name="Рисунок 148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150" name="Рисунок 149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148" name="Рисунок 147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146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320287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634"/>
    </mc:Choice>
    <mc:Fallback>
      <p:transition spd="slow" advTm="1634"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00" name="Группа 99"/>
          <p:cNvGrpSpPr/>
          <p:nvPr/>
        </p:nvGrpSpPr>
        <p:grpSpPr>
          <a:xfrm>
            <a:off x="984165" y="897653"/>
            <a:ext cx="5028550" cy="3587370"/>
            <a:chOff x="10441281" y="43209"/>
            <a:chExt cx="5028550" cy="3587370"/>
          </a:xfrm>
        </p:grpSpPr>
        <p:grpSp>
          <p:nvGrpSpPr>
            <p:cNvPr id="103" name="Группа 102"/>
            <p:cNvGrpSpPr/>
            <p:nvPr/>
          </p:nvGrpSpPr>
          <p:grpSpPr>
            <a:xfrm>
              <a:off x="10501279" y="84188"/>
              <a:ext cx="4968552" cy="3546391"/>
              <a:chOff x="4819650" y="317799"/>
              <a:chExt cx="4968552" cy="3535095"/>
            </a:xfrm>
          </p:grpSpPr>
          <p:sp>
            <p:nvSpPr>
              <p:cNvPr id="114" name="Равнобедренный треугольник 55"/>
              <p:cNvSpPr/>
              <p:nvPr/>
            </p:nvSpPr>
            <p:spPr>
              <a:xfrm>
                <a:off x="6763866" y="2445264"/>
                <a:ext cx="1080120" cy="1407630"/>
              </a:xfrm>
              <a:custGeom>
                <a:avLst/>
                <a:gdLst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1080120 w 1080120"/>
                  <a:gd name="connsiteY2" fmla="*/ 1407630 h 1407630"/>
                  <a:gd name="connsiteX3" fmla="*/ 0 w 1080120"/>
                  <a:gd name="connsiteY3" fmla="*/ 1407630 h 1407630"/>
                  <a:gd name="connsiteX0" fmla="*/ 0 w 1080120"/>
                  <a:gd name="connsiteY0" fmla="*/ 1407630 h 1407630"/>
                  <a:gd name="connsiteX1" fmla="*/ 540060 w 1080120"/>
                  <a:gd name="connsiteY1" fmla="*/ 0 h 1407630"/>
                  <a:gd name="connsiteX2" fmla="*/ 749742 w 1080120"/>
                  <a:gd name="connsiteY2" fmla="*/ 1108819 h 1407630"/>
                  <a:gd name="connsiteX3" fmla="*/ 1080120 w 1080120"/>
                  <a:gd name="connsiteY3" fmla="*/ 1407630 h 1407630"/>
                  <a:gd name="connsiteX4" fmla="*/ 0 w 1080120"/>
                  <a:gd name="connsiteY4" fmla="*/ 1407630 h 1407630"/>
                  <a:gd name="connsiteX0" fmla="*/ 0 w 1080120"/>
                  <a:gd name="connsiteY0" fmla="*/ 1407630 h 1407630"/>
                  <a:gd name="connsiteX1" fmla="*/ 387432 w 1080120"/>
                  <a:gd name="connsiteY1" fmla="*/ 1108819 h 1407630"/>
                  <a:gd name="connsiteX2" fmla="*/ 540060 w 1080120"/>
                  <a:gd name="connsiteY2" fmla="*/ 0 h 1407630"/>
                  <a:gd name="connsiteX3" fmla="*/ 749742 w 1080120"/>
                  <a:gd name="connsiteY3" fmla="*/ 1108819 h 1407630"/>
                  <a:gd name="connsiteX4" fmla="*/ 1080120 w 1080120"/>
                  <a:gd name="connsiteY4" fmla="*/ 1407630 h 1407630"/>
                  <a:gd name="connsiteX5" fmla="*/ 0 w 1080120"/>
                  <a:gd name="connsiteY5" fmla="*/ 1407630 h 1407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120" h="1407630">
                    <a:moveTo>
                      <a:pt x="0" y="1407630"/>
                    </a:moveTo>
                    <a:cubicBezTo>
                      <a:pt x="42880" y="1273521"/>
                      <a:pt x="344552" y="1242928"/>
                      <a:pt x="387432" y="1108819"/>
                    </a:cubicBezTo>
                    <a:lnTo>
                      <a:pt x="540060" y="0"/>
                    </a:lnTo>
                    <a:cubicBezTo>
                      <a:pt x="635833" y="243086"/>
                      <a:pt x="653969" y="865733"/>
                      <a:pt x="749742" y="1108819"/>
                    </a:cubicBezTo>
                    <a:lnTo>
                      <a:pt x="1080120" y="1407630"/>
                    </a:lnTo>
                    <a:lnTo>
                      <a:pt x="0" y="1407630"/>
                    </a:lnTo>
                    <a:close/>
                  </a:path>
                </a:pathLst>
              </a:custGeom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15" name="Группа 114"/>
              <p:cNvGrpSpPr/>
              <p:nvPr/>
            </p:nvGrpSpPr>
            <p:grpSpPr>
              <a:xfrm>
                <a:off x="4819650" y="317799"/>
                <a:ext cx="4968552" cy="2831280"/>
                <a:chOff x="4819650" y="317799"/>
                <a:chExt cx="4968552" cy="2831280"/>
              </a:xfrm>
            </p:grpSpPr>
            <p:sp>
              <p:nvSpPr>
                <p:cNvPr id="116" name="Прямоугольник 115"/>
                <p:cNvSpPr/>
                <p:nvPr/>
              </p:nvSpPr>
              <p:spPr>
                <a:xfrm>
                  <a:off x="4819650" y="317799"/>
                  <a:ext cx="4968552" cy="2831280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0">
                  <a:schemeClr val="dk1"/>
                </a:lnRef>
                <a:fillRef idx="3">
                  <a:schemeClr val="dk1"/>
                </a:fillRef>
                <a:effectRef idx="3">
                  <a:schemeClr val="dk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7" name="Прямоугольник 116"/>
                <p:cNvSpPr/>
                <p:nvPr/>
              </p:nvSpPr>
              <p:spPr>
                <a:xfrm>
                  <a:off x="4906352" y="513345"/>
                  <a:ext cx="4750678" cy="2480173"/>
                </a:xfrm>
                <a:prstGeom prst="rect">
                  <a:avLst/>
                </a:prstGeom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18" name="Прямоугольник 117"/>
                <p:cNvSpPr/>
                <p:nvPr/>
              </p:nvSpPr>
              <p:spPr>
                <a:xfrm>
                  <a:off x="5562558" y="521921"/>
                  <a:ext cx="4094472" cy="395375"/>
                </a:xfrm>
                <a:prstGeom prst="rect">
                  <a:avLst/>
                </a:prstGeom>
                <a:ln>
                  <a:noFill/>
                </a:ln>
              </p:spPr>
              <p:style>
                <a:lnRef idx="2">
                  <a:schemeClr val="accent6">
                    <a:shade val="50000"/>
                  </a:schemeClr>
                </a:lnRef>
                <a:fillRef idx="1">
                  <a:schemeClr val="accent6"/>
                </a:fillRef>
                <a:effectRef idx="0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dirty="0" smtClean="0"/>
                    <a:t>ОДНОКЛАССНИКИ</a:t>
                  </a:r>
                  <a:endParaRPr lang="ru-RU" dirty="0"/>
                </a:p>
              </p:txBody>
            </p:sp>
            <p:sp>
              <p:nvSpPr>
                <p:cNvPr id="119" name="Прямоугольник 118"/>
                <p:cNvSpPr/>
                <p:nvPr/>
              </p:nvSpPr>
              <p:spPr>
                <a:xfrm>
                  <a:off x="5004048" y="980728"/>
                  <a:ext cx="1080120" cy="936104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0" name="Полилиния 119"/>
                <p:cNvSpPr/>
                <p:nvPr/>
              </p:nvSpPr>
              <p:spPr>
                <a:xfrm>
                  <a:off x="5193102" y="1587260"/>
                  <a:ext cx="604888" cy="336431"/>
                </a:xfrm>
                <a:custGeom>
                  <a:avLst/>
                  <a:gdLst>
                    <a:gd name="connsiteX0" fmla="*/ 0 w 604888"/>
                    <a:gd name="connsiteY0" fmla="*/ 319178 h 336431"/>
                    <a:gd name="connsiteX1" fmla="*/ 25879 w 604888"/>
                    <a:gd name="connsiteY1" fmla="*/ 250166 h 336431"/>
                    <a:gd name="connsiteX2" fmla="*/ 34506 w 604888"/>
                    <a:gd name="connsiteY2" fmla="*/ 224287 h 336431"/>
                    <a:gd name="connsiteX3" fmla="*/ 60385 w 604888"/>
                    <a:gd name="connsiteY3" fmla="*/ 215661 h 336431"/>
                    <a:gd name="connsiteX4" fmla="*/ 112143 w 604888"/>
                    <a:gd name="connsiteY4" fmla="*/ 181155 h 336431"/>
                    <a:gd name="connsiteX5" fmla="*/ 138023 w 604888"/>
                    <a:gd name="connsiteY5" fmla="*/ 172529 h 336431"/>
                    <a:gd name="connsiteX6" fmla="*/ 215660 w 604888"/>
                    <a:gd name="connsiteY6" fmla="*/ 155276 h 336431"/>
                    <a:gd name="connsiteX7" fmla="*/ 224287 w 604888"/>
                    <a:gd name="connsiteY7" fmla="*/ 129397 h 336431"/>
                    <a:gd name="connsiteX8" fmla="*/ 258792 w 604888"/>
                    <a:gd name="connsiteY8" fmla="*/ 77638 h 336431"/>
                    <a:gd name="connsiteX9" fmla="*/ 267419 w 604888"/>
                    <a:gd name="connsiteY9" fmla="*/ 51759 h 336431"/>
                    <a:gd name="connsiteX10" fmla="*/ 301924 w 604888"/>
                    <a:gd name="connsiteY10" fmla="*/ 0 h 336431"/>
                    <a:gd name="connsiteX11" fmla="*/ 396815 w 604888"/>
                    <a:gd name="connsiteY11" fmla="*/ 25880 h 336431"/>
                    <a:gd name="connsiteX12" fmla="*/ 414068 w 604888"/>
                    <a:gd name="connsiteY12" fmla="*/ 77638 h 336431"/>
                    <a:gd name="connsiteX13" fmla="*/ 422694 w 604888"/>
                    <a:gd name="connsiteY13" fmla="*/ 103517 h 336431"/>
                    <a:gd name="connsiteX14" fmla="*/ 483079 w 604888"/>
                    <a:gd name="connsiteY14" fmla="*/ 172529 h 336431"/>
                    <a:gd name="connsiteX15" fmla="*/ 508958 w 604888"/>
                    <a:gd name="connsiteY15" fmla="*/ 181155 h 336431"/>
                    <a:gd name="connsiteX16" fmla="*/ 534838 w 604888"/>
                    <a:gd name="connsiteY16" fmla="*/ 198408 h 336431"/>
                    <a:gd name="connsiteX17" fmla="*/ 552090 w 604888"/>
                    <a:gd name="connsiteY17" fmla="*/ 224287 h 336431"/>
                    <a:gd name="connsiteX18" fmla="*/ 577970 w 604888"/>
                    <a:gd name="connsiteY18" fmla="*/ 232914 h 336431"/>
                    <a:gd name="connsiteX19" fmla="*/ 595223 w 604888"/>
                    <a:gd name="connsiteY19" fmla="*/ 258793 h 336431"/>
                    <a:gd name="connsiteX20" fmla="*/ 603849 w 604888"/>
                    <a:gd name="connsiteY20" fmla="*/ 336431 h 336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4888" h="336431">
                      <a:moveTo>
                        <a:pt x="0" y="319178"/>
                      </a:moveTo>
                      <a:cubicBezTo>
                        <a:pt x="16641" y="235968"/>
                        <a:pt x="-3737" y="309397"/>
                        <a:pt x="25879" y="250166"/>
                      </a:cubicBezTo>
                      <a:cubicBezTo>
                        <a:pt x="29946" y="242033"/>
                        <a:pt x="28076" y="230717"/>
                        <a:pt x="34506" y="224287"/>
                      </a:cubicBezTo>
                      <a:cubicBezTo>
                        <a:pt x="40936" y="217857"/>
                        <a:pt x="51759" y="218536"/>
                        <a:pt x="60385" y="215661"/>
                      </a:cubicBezTo>
                      <a:cubicBezTo>
                        <a:pt x="77638" y="204159"/>
                        <a:pt x="92472" y="187712"/>
                        <a:pt x="112143" y="181155"/>
                      </a:cubicBezTo>
                      <a:cubicBezTo>
                        <a:pt x="120770" y="178280"/>
                        <a:pt x="129146" y="174502"/>
                        <a:pt x="138023" y="172529"/>
                      </a:cubicBezTo>
                      <a:cubicBezTo>
                        <a:pt x="229111" y="152287"/>
                        <a:pt x="157404" y="174694"/>
                        <a:pt x="215660" y="155276"/>
                      </a:cubicBezTo>
                      <a:cubicBezTo>
                        <a:pt x="218536" y="146650"/>
                        <a:pt x="219871" y="137346"/>
                        <a:pt x="224287" y="129397"/>
                      </a:cubicBezTo>
                      <a:cubicBezTo>
                        <a:pt x="234357" y="111271"/>
                        <a:pt x="252234" y="97309"/>
                        <a:pt x="258792" y="77638"/>
                      </a:cubicBezTo>
                      <a:cubicBezTo>
                        <a:pt x="261668" y="69012"/>
                        <a:pt x="263003" y="59708"/>
                        <a:pt x="267419" y="51759"/>
                      </a:cubicBezTo>
                      <a:cubicBezTo>
                        <a:pt x="277489" y="33633"/>
                        <a:pt x="301924" y="0"/>
                        <a:pt x="301924" y="0"/>
                      </a:cubicBezTo>
                      <a:cubicBezTo>
                        <a:pt x="317314" y="1924"/>
                        <a:pt x="380227" y="-660"/>
                        <a:pt x="396815" y="25880"/>
                      </a:cubicBezTo>
                      <a:cubicBezTo>
                        <a:pt x="406454" y="41302"/>
                        <a:pt x="408317" y="60385"/>
                        <a:pt x="414068" y="77638"/>
                      </a:cubicBezTo>
                      <a:cubicBezTo>
                        <a:pt x="416943" y="86264"/>
                        <a:pt x="417650" y="95951"/>
                        <a:pt x="422694" y="103517"/>
                      </a:cubicBezTo>
                      <a:cubicBezTo>
                        <a:pt x="448572" y="142334"/>
                        <a:pt x="447136" y="154558"/>
                        <a:pt x="483079" y="172529"/>
                      </a:cubicBezTo>
                      <a:cubicBezTo>
                        <a:pt x="491212" y="176595"/>
                        <a:pt x="500332" y="178280"/>
                        <a:pt x="508958" y="181155"/>
                      </a:cubicBezTo>
                      <a:cubicBezTo>
                        <a:pt x="517585" y="186906"/>
                        <a:pt x="527507" y="191077"/>
                        <a:pt x="534838" y="198408"/>
                      </a:cubicBezTo>
                      <a:cubicBezTo>
                        <a:pt x="542169" y="205739"/>
                        <a:pt x="543994" y="217810"/>
                        <a:pt x="552090" y="224287"/>
                      </a:cubicBezTo>
                      <a:cubicBezTo>
                        <a:pt x="559191" y="229968"/>
                        <a:pt x="569343" y="230038"/>
                        <a:pt x="577970" y="232914"/>
                      </a:cubicBezTo>
                      <a:cubicBezTo>
                        <a:pt x="583721" y="241540"/>
                        <a:pt x="590586" y="249520"/>
                        <a:pt x="595223" y="258793"/>
                      </a:cubicBezTo>
                      <a:cubicBezTo>
                        <a:pt x="609305" y="286956"/>
                        <a:pt x="603849" y="302301"/>
                        <a:pt x="603849" y="336431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1" name="Овал 120"/>
                <p:cNvSpPr/>
                <p:nvPr/>
              </p:nvSpPr>
              <p:spPr>
                <a:xfrm>
                  <a:off x="5364088" y="1124744"/>
                  <a:ext cx="360040" cy="533528"/>
                </a:xfrm>
                <a:prstGeom prst="ellips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2" name="Прямоугольник 121"/>
                <p:cNvSpPr/>
                <p:nvPr/>
              </p:nvSpPr>
              <p:spPr>
                <a:xfrm>
                  <a:off x="6084168" y="1073756"/>
                  <a:ext cx="2380642" cy="21918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ru-RU" sz="2000" dirty="0" err="1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Алефтина</a:t>
                  </a:r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 Иванова</a:t>
                  </a:r>
                </a:p>
                <a:p>
                  <a:pPr algn="ctr"/>
                  <a:r>
                    <a:rPr lang="ru-RU" sz="2000" dirty="0" smtClean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rPr>
                    <a:t>30 июля 1940г</a:t>
                  </a:r>
                  <a:endParaRPr lang="ru-RU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Прямоугольник 122"/>
                <p:cNvSpPr/>
                <p:nvPr/>
              </p:nvSpPr>
              <p:spPr>
                <a:xfrm>
                  <a:off x="5004048" y="20608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4" name="Прямоугольник 123"/>
                <p:cNvSpPr/>
                <p:nvPr/>
              </p:nvSpPr>
              <p:spPr>
                <a:xfrm>
                  <a:off x="5004048" y="2296737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25" name="Прямоугольник 124"/>
                <p:cNvSpPr/>
                <p:nvPr/>
              </p:nvSpPr>
              <p:spPr>
                <a:xfrm>
                  <a:off x="4988977" y="2560348"/>
                  <a:ext cx="1080120" cy="166978"/>
                </a:xfrm>
                <a:prstGeom prst="rect">
                  <a:avLst/>
                </a:prstGeom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6" name="Группа 125"/>
                <p:cNvGrpSpPr/>
                <p:nvPr/>
              </p:nvGrpSpPr>
              <p:grpSpPr>
                <a:xfrm>
                  <a:off x="9038231" y="2404227"/>
                  <a:ext cx="511156" cy="479219"/>
                  <a:chOff x="9038231" y="2404227"/>
                  <a:chExt cx="511156" cy="479219"/>
                </a:xfrm>
              </p:grpSpPr>
              <p:sp>
                <p:nvSpPr>
                  <p:cNvPr id="134" name="Прямоугольник 133"/>
                  <p:cNvSpPr/>
                  <p:nvPr/>
                </p:nvSpPr>
                <p:spPr>
                  <a:xfrm>
                    <a:off x="9038231" y="2404227"/>
                    <a:ext cx="511156" cy="479219"/>
                  </a:xfrm>
                  <a:prstGeom prst="rect">
                    <a:avLst/>
                  </a:prstGeom>
                  <a:solidFill>
                    <a:schemeClr val="accent1">
                      <a:lumMod val="60000"/>
                      <a:lumOff val="40000"/>
                    </a:schemeClr>
                  </a:solidFill>
                  <a:ln/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135" name="Полилиния 134"/>
                  <p:cNvSpPr/>
                  <p:nvPr/>
                </p:nvSpPr>
                <p:spPr>
                  <a:xfrm>
                    <a:off x="9087644" y="2475340"/>
                    <a:ext cx="297989" cy="355940"/>
                  </a:xfrm>
                  <a:custGeom>
                    <a:avLst/>
                    <a:gdLst>
                      <a:gd name="connsiteX0" fmla="*/ 319177 w 595977"/>
                      <a:gd name="connsiteY0" fmla="*/ 711880 h 711880"/>
                      <a:gd name="connsiteX1" fmla="*/ 336430 w 595977"/>
                      <a:gd name="connsiteY1" fmla="*/ 668748 h 711880"/>
                      <a:gd name="connsiteX2" fmla="*/ 336430 w 595977"/>
                      <a:gd name="connsiteY2" fmla="*/ 496220 h 711880"/>
                      <a:gd name="connsiteX3" fmla="*/ 310551 w 595977"/>
                      <a:gd name="connsiteY3" fmla="*/ 478967 h 711880"/>
                      <a:gd name="connsiteX4" fmla="*/ 241539 w 595977"/>
                      <a:gd name="connsiteY4" fmla="*/ 470341 h 711880"/>
                      <a:gd name="connsiteX5" fmla="*/ 215660 w 595977"/>
                      <a:gd name="connsiteY5" fmla="*/ 461714 h 711880"/>
                      <a:gd name="connsiteX6" fmla="*/ 172528 w 595977"/>
                      <a:gd name="connsiteY6" fmla="*/ 453088 h 711880"/>
                      <a:gd name="connsiteX7" fmla="*/ 69011 w 595977"/>
                      <a:gd name="connsiteY7" fmla="*/ 366824 h 711880"/>
                      <a:gd name="connsiteX8" fmla="*/ 34505 w 595977"/>
                      <a:gd name="connsiteY8" fmla="*/ 315065 h 711880"/>
                      <a:gd name="connsiteX9" fmla="*/ 25879 w 595977"/>
                      <a:gd name="connsiteY9" fmla="*/ 289186 h 711880"/>
                      <a:gd name="connsiteX10" fmla="*/ 8626 w 595977"/>
                      <a:gd name="connsiteY10" fmla="*/ 263307 h 711880"/>
                      <a:gd name="connsiteX11" fmla="*/ 0 w 595977"/>
                      <a:gd name="connsiteY11" fmla="*/ 220175 h 711880"/>
                      <a:gd name="connsiteX12" fmla="*/ 34505 w 595977"/>
                      <a:gd name="connsiteY12" fmla="*/ 151163 h 711880"/>
                      <a:gd name="connsiteX13" fmla="*/ 60384 w 595977"/>
                      <a:gd name="connsiteY13" fmla="*/ 159790 h 711880"/>
                      <a:gd name="connsiteX14" fmla="*/ 86264 w 595977"/>
                      <a:gd name="connsiteY14" fmla="*/ 254680 h 711880"/>
                      <a:gd name="connsiteX15" fmla="*/ 103517 w 595977"/>
                      <a:gd name="connsiteY15" fmla="*/ 306439 h 711880"/>
                      <a:gd name="connsiteX16" fmla="*/ 155275 w 595977"/>
                      <a:gd name="connsiteY16" fmla="*/ 340945 h 711880"/>
                      <a:gd name="connsiteX17" fmla="*/ 172528 w 595977"/>
                      <a:gd name="connsiteY17" fmla="*/ 366824 h 711880"/>
                      <a:gd name="connsiteX18" fmla="*/ 224286 w 595977"/>
                      <a:gd name="connsiteY18" fmla="*/ 375450 h 711880"/>
                      <a:gd name="connsiteX19" fmla="*/ 250166 w 595977"/>
                      <a:gd name="connsiteY19" fmla="*/ 384077 h 711880"/>
                      <a:gd name="connsiteX20" fmla="*/ 345056 w 595977"/>
                      <a:gd name="connsiteY20" fmla="*/ 366824 h 711880"/>
                      <a:gd name="connsiteX21" fmla="*/ 370935 w 595977"/>
                      <a:gd name="connsiteY21" fmla="*/ 349571 h 711880"/>
                      <a:gd name="connsiteX22" fmla="*/ 379562 w 595977"/>
                      <a:gd name="connsiteY22" fmla="*/ 323692 h 711880"/>
                      <a:gd name="connsiteX23" fmla="*/ 388188 w 595977"/>
                      <a:gd name="connsiteY23" fmla="*/ 289186 h 711880"/>
                      <a:gd name="connsiteX24" fmla="*/ 414067 w 595977"/>
                      <a:gd name="connsiteY24" fmla="*/ 280560 h 711880"/>
                      <a:gd name="connsiteX25" fmla="*/ 431320 w 595977"/>
                      <a:gd name="connsiteY25" fmla="*/ 254680 h 711880"/>
                      <a:gd name="connsiteX26" fmla="*/ 379562 w 595977"/>
                      <a:gd name="connsiteY26" fmla="*/ 220175 h 711880"/>
                      <a:gd name="connsiteX27" fmla="*/ 353683 w 595977"/>
                      <a:gd name="connsiteY27" fmla="*/ 194296 h 711880"/>
                      <a:gd name="connsiteX28" fmla="*/ 336430 w 595977"/>
                      <a:gd name="connsiteY28" fmla="*/ 142537 h 711880"/>
                      <a:gd name="connsiteX29" fmla="*/ 327803 w 595977"/>
                      <a:gd name="connsiteY29" fmla="*/ 116658 h 711880"/>
                      <a:gd name="connsiteX30" fmla="*/ 353683 w 595977"/>
                      <a:gd name="connsiteY30" fmla="*/ 47646 h 711880"/>
                      <a:gd name="connsiteX31" fmla="*/ 379562 w 595977"/>
                      <a:gd name="connsiteY31" fmla="*/ 30394 h 711880"/>
                      <a:gd name="connsiteX32" fmla="*/ 388188 w 595977"/>
                      <a:gd name="connsiteY32" fmla="*/ 4514 h 711880"/>
                      <a:gd name="connsiteX33" fmla="*/ 500332 w 595977"/>
                      <a:gd name="connsiteY33" fmla="*/ 30394 h 711880"/>
                      <a:gd name="connsiteX34" fmla="*/ 534837 w 595977"/>
                      <a:gd name="connsiteY34" fmla="*/ 82152 h 711880"/>
                      <a:gd name="connsiteX35" fmla="*/ 552090 w 595977"/>
                      <a:gd name="connsiteY35" fmla="*/ 108031 h 711880"/>
                      <a:gd name="connsiteX36" fmla="*/ 534837 w 595977"/>
                      <a:gd name="connsiteY36" fmla="*/ 194296 h 711880"/>
                      <a:gd name="connsiteX37" fmla="*/ 517584 w 595977"/>
                      <a:gd name="connsiteY37" fmla="*/ 220175 h 711880"/>
                      <a:gd name="connsiteX38" fmla="*/ 526211 w 595977"/>
                      <a:gd name="connsiteY38" fmla="*/ 263307 h 711880"/>
                      <a:gd name="connsiteX39" fmla="*/ 552090 w 595977"/>
                      <a:gd name="connsiteY39" fmla="*/ 280560 h 711880"/>
                      <a:gd name="connsiteX40" fmla="*/ 577969 w 595977"/>
                      <a:gd name="connsiteY40" fmla="*/ 366824 h 711880"/>
                      <a:gd name="connsiteX41" fmla="*/ 586596 w 595977"/>
                      <a:gd name="connsiteY41" fmla="*/ 513473 h 711880"/>
                      <a:gd name="connsiteX42" fmla="*/ 595222 w 595977"/>
                      <a:gd name="connsiteY42" fmla="*/ 634243 h 711880"/>
                      <a:gd name="connsiteX43" fmla="*/ 586596 w 595977"/>
                      <a:gd name="connsiteY43" fmla="*/ 686001 h 711880"/>
                      <a:gd name="connsiteX44" fmla="*/ 526211 w 595977"/>
                      <a:gd name="connsiteY44" fmla="*/ 694628 h 711880"/>
                      <a:gd name="connsiteX45" fmla="*/ 319177 w 595977"/>
                      <a:gd name="connsiteY45" fmla="*/ 711880 h 71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95977" h="711880">
                        <a:moveTo>
                          <a:pt x="319177" y="711880"/>
                        </a:moveTo>
                        <a:cubicBezTo>
                          <a:pt x="324928" y="697503"/>
                          <a:pt x="330993" y="683247"/>
                          <a:pt x="336430" y="668748"/>
                        </a:cubicBezTo>
                        <a:cubicBezTo>
                          <a:pt x="358815" y="609055"/>
                          <a:pt x="354883" y="583872"/>
                          <a:pt x="336430" y="496220"/>
                        </a:cubicBezTo>
                        <a:cubicBezTo>
                          <a:pt x="334294" y="486075"/>
                          <a:pt x="320553" y="481695"/>
                          <a:pt x="310551" y="478967"/>
                        </a:cubicBezTo>
                        <a:cubicBezTo>
                          <a:pt x="288185" y="472867"/>
                          <a:pt x="264543" y="473216"/>
                          <a:pt x="241539" y="470341"/>
                        </a:cubicBezTo>
                        <a:cubicBezTo>
                          <a:pt x="232913" y="467465"/>
                          <a:pt x="224482" y="463919"/>
                          <a:pt x="215660" y="461714"/>
                        </a:cubicBezTo>
                        <a:cubicBezTo>
                          <a:pt x="201436" y="458158"/>
                          <a:pt x="185876" y="459155"/>
                          <a:pt x="172528" y="453088"/>
                        </a:cubicBezTo>
                        <a:cubicBezTo>
                          <a:pt x="142085" y="439251"/>
                          <a:pt x="86461" y="392999"/>
                          <a:pt x="69011" y="366824"/>
                        </a:cubicBezTo>
                        <a:lnTo>
                          <a:pt x="34505" y="315065"/>
                        </a:lnTo>
                        <a:cubicBezTo>
                          <a:pt x="31630" y="306439"/>
                          <a:pt x="29945" y="297319"/>
                          <a:pt x="25879" y="289186"/>
                        </a:cubicBezTo>
                        <a:cubicBezTo>
                          <a:pt x="21242" y="279913"/>
                          <a:pt x="12266" y="273015"/>
                          <a:pt x="8626" y="263307"/>
                        </a:cubicBezTo>
                        <a:cubicBezTo>
                          <a:pt x="3478" y="249579"/>
                          <a:pt x="2875" y="234552"/>
                          <a:pt x="0" y="220175"/>
                        </a:cubicBezTo>
                        <a:cubicBezTo>
                          <a:pt x="5102" y="184457"/>
                          <a:pt x="-8512" y="151163"/>
                          <a:pt x="34505" y="151163"/>
                        </a:cubicBezTo>
                        <a:cubicBezTo>
                          <a:pt x="43598" y="151163"/>
                          <a:pt x="51758" y="156914"/>
                          <a:pt x="60384" y="159790"/>
                        </a:cubicBezTo>
                        <a:cubicBezTo>
                          <a:pt x="95163" y="211957"/>
                          <a:pt x="65917" y="159731"/>
                          <a:pt x="86264" y="254680"/>
                        </a:cubicBezTo>
                        <a:cubicBezTo>
                          <a:pt x="90075" y="272463"/>
                          <a:pt x="88385" y="296351"/>
                          <a:pt x="103517" y="306439"/>
                        </a:cubicBezTo>
                        <a:lnTo>
                          <a:pt x="155275" y="340945"/>
                        </a:lnTo>
                        <a:cubicBezTo>
                          <a:pt x="161026" y="349571"/>
                          <a:pt x="163255" y="362188"/>
                          <a:pt x="172528" y="366824"/>
                        </a:cubicBezTo>
                        <a:cubicBezTo>
                          <a:pt x="188172" y="374646"/>
                          <a:pt x="207212" y="371656"/>
                          <a:pt x="224286" y="375450"/>
                        </a:cubicBezTo>
                        <a:cubicBezTo>
                          <a:pt x="233163" y="377423"/>
                          <a:pt x="241539" y="381201"/>
                          <a:pt x="250166" y="384077"/>
                        </a:cubicBezTo>
                        <a:cubicBezTo>
                          <a:pt x="273949" y="381104"/>
                          <a:pt x="318463" y="380121"/>
                          <a:pt x="345056" y="366824"/>
                        </a:cubicBezTo>
                        <a:cubicBezTo>
                          <a:pt x="354329" y="362187"/>
                          <a:pt x="362309" y="355322"/>
                          <a:pt x="370935" y="349571"/>
                        </a:cubicBezTo>
                        <a:cubicBezTo>
                          <a:pt x="373811" y="340945"/>
                          <a:pt x="377064" y="332435"/>
                          <a:pt x="379562" y="323692"/>
                        </a:cubicBezTo>
                        <a:cubicBezTo>
                          <a:pt x="382819" y="312292"/>
                          <a:pt x="380782" y="298444"/>
                          <a:pt x="388188" y="289186"/>
                        </a:cubicBezTo>
                        <a:cubicBezTo>
                          <a:pt x="393868" y="282086"/>
                          <a:pt x="405441" y="283435"/>
                          <a:pt x="414067" y="280560"/>
                        </a:cubicBezTo>
                        <a:cubicBezTo>
                          <a:pt x="419818" y="271933"/>
                          <a:pt x="436464" y="263682"/>
                          <a:pt x="431320" y="254680"/>
                        </a:cubicBezTo>
                        <a:cubicBezTo>
                          <a:pt x="421033" y="236677"/>
                          <a:pt x="394224" y="234837"/>
                          <a:pt x="379562" y="220175"/>
                        </a:cubicBezTo>
                        <a:lnTo>
                          <a:pt x="353683" y="194296"/>
                        </a:lnTo>
                        <a:lnTo>
                          <a:pt x="336430" y="142537"/>
                        </a:lnTo>
                        <a:lnTo>
                          <a:pt x="327803" y="116658"/>
                        </a:lnTo>
                        <a:cubicBezTo>
                          <a:pt x="333975" y="85799"/>
                          <a:pt x="331471" y="69858"/>
                          <a:pt x="353683" y="47646"/>
                        </a:cubicBezTo>
                        <a:cubicBezTo>
                          <a:pt x="361014" y="40315"/>
                          <a:pt x="370936" y="36145"/>
                          <a:pt x="379562" y="30394"/>
                        </a:cubicBezTo>
                        <a:cubicBezTo>
                          <a:pt x="382437" y="21767"/>
                          <a:pt x="379241" y="6141"/>
                          <a:pt x="388188" y="4514"/>
                        </a:cubicBezTo>
                        <a:cubicBezTo>
                          <a:pt x="452688" y="-7214"/>
                          <a:pt x="461917" y="4784"/>
                          <a:pt x="500332" y="30394"/>
                        </a:cubicBezTo>
                        <a:lnTo>
                          <a:pt x="534837" y="82152"/>
                        </a:lnTo>
                        <a:lnTo>
                          <a:pt x="552090" y="108031"/>
                        </a:lnTo>
                        <a:cubicBezTo>
                          <a:pt x="548910" y="130289"/>
                          <a:pt x="546883" y="170204"/>
                          <a:pt x="534837" y="194296"/>
                        </a:cubicBezTo>
                        <a:cubicBezTo>
                          <a:pt x="530200" y="203569"/>
                          <a:pt x="523335" y="211549"/>
                          <a:pt x="517584" y="220175"/>
                        </a:cubicBezTo>
                        <a:cubicBezTo>
                          <a:pt x="520460" y="234552"/>
                          <a:pt x="518937" y="250577"/>
                          <a:pt x="526211" y="263307"/>
                        </a:cubicBezTo>
                        <a:cubicBezTo>
                          <a:pt x="531355" y="272309"/>
                          <a:pt x="546595" y="271768"/>
                          <a:pt x="552090" y="280560"/>
                        </a:cubicBezTo>
                        <a:cubicBezTo>
                          <a:pt x="560843" y="294564"/>
                          <a:pt x="572918" y="346620"/>
                          <a:pt x="577969" y="366824"/>
                        </a:cubicBezTo>
                        <a:cubicBezTo>
                          <a:pt x="580845" y="415707"/>
                          <a:pt x="583443" y="464607"/>
                          <a:pt x="586596" y="513473"/>
                        </a:cubicBezTo>
                        <a:cubicBezTo>
                          <a:pt x="589194" y="553748"/>
                          <a:pt x="595222" y="593884"/>
                          <a:pt x="595222" y="634243"/>
                        </a:cubicBezTo>
                        <a:cubicBezTo>
                          <a:pt x="595222" y="651734"/>
                          <a:pt x="599759" y="674483"/>
                          <a:pt x="586596" y="686001"/>
                        </a:cubicBezTo>
                        <a:cubicBezTo>
                          <a:pt x="571294" y="699390"/>
                          <a:pt x="546339" y="691752"/>
                          <a:pt x="526211" y="694628"/>
                        </a:cubicBezTo>
                        <a:lnTo>
                          <a:pt x="319177" y="71188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95000"/>
                      <a:lumOff val="5000"/>
                    </a:schemeClr>
                  </a:solidFill>
                  <a:ln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6580507" y="2653310"/>
                  <a:ext cx="245772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1100" dirty="0" smtClean="0"/>
                    <a:t>Феодосий отправил вам сообщение…</a:t>
                  </a:r>
                  <a:endParaRPr lang="ru-RU" sz="1100" dirty="0"/>
                </a:p>
              </p:txBody>
            </p:sp>
            <p:sp>
              <p:nvSpPr>
                <p:cNvPr id="128" name="Управляющая кнопка: справка 127">
                  <a:hlinkClick r:id="" action="ppaction://noaction" highlightClick="1"/>
                </p:cNvPr>
                <p:cNvSpPr/>
                <p:nvPr/>
              </p:nvSpPr>
              <p:spPr>
                <a:xfrm>
                  <a:off x="9293809" y="622837"/>
                  <a:ext cx="255578" cy="213875"/>
                </a:xfrm>
                <a:prstGeom prst="actionButtonHelp">
                  <a:avLst/>
                </a:prstGeom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129" name="Группа 128"/>
                <p:cNvGrpSpPr/>
                <p:nvPr/>
              </p:nvGrpSpPr>
              <p:grpSpPr>
                <a:xfrm>
                  <a:off x="4980351" y="546994"/>
                  <a:ext cx="514181" cy="393877"/>
                  <a:chOff x="8460519" y="1054903"/>
                  <a:chExt cx="577712" cy="476071"/>
                </a:xfrm>
              </p:grpSpPr>
              <p:grpSp>
                <p:nvGrpSpPr>
                  <p:cNvPr id="130" name="Группа 129"/>
                  <p:cNvGrpSpPr/>
                  <p:nvPr/>
                </p:nvGrpSpPr>
                <p:grpSpPr>
                  <a:xfrm>
                    <a:off x="8460519" y="1073756"/>
                    <a:ext cx="577712" cy="375024"/>
                    <a:chOff x="8460519" y="1073756"/>
                    <a:chExt cx="577712" cy="375024"/>
                  </a:xfrm>
                </p:grpSpPr>
                <p:sp>
                  <p:nvSpPr>
                    <p:cNvPr id="132" name="Прямоугольник 131"/>
                    <p:cNvSpPr/>
                    <p:nvPr/>
                  </p:nvSpPr>
                  <p:spPr>
                    <a:xfrm>
                      <a:off x="8464810" y="1073756"/>
                      <a:ext cx="573421" cy="375024"/>
                    </a:xfrm>
                    <a:prstGeom prst="rect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  <p:sp>
                  <p:nvSpPr>
                    <p:cNvPr id="133" name="Равнобедренный треугольник 132"/>
                    <p:cNvSpPr/>
                    <p:nvPr/>
                  </p:nvSpPr>
                  <p:spPr>
                    <a:xfrm flipV="1">
                      <a:off x="8460519" y="1087804"/>
                      <a:ext cx="573421" cy="173464"/>
                    </a:xfrm>
                    <a:prstGeom prst="triangle">
                      <a:avLst/>
                    </a:prstGeom>
                  </p:spPr>
                  <p:style>
                    <a:lnRef idx="1">
                      <a:schemeClr val="accent6"/>
                    </a:lnRef>
                    <a:fillRef idx="3">
                      <a:schemeClr val="accent6"/>
                    </a:fillRef>
                    <a:effectRef idx="2">
                      <a:schemeClr val="accent6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sp>
                <p:nvSpPr>
                  <p:cNvPr id="131" name="TextBox 130"/>
                  <p:cNvSpPr txBox="1"/>
                  <p:nvPr/>
                </p:nvSpPr>
                <p:spPr>
                  <a:xfrm>
                    <a:off x="8747229" y="1054903"/>
                    <a:ext cx="282420" cy="476071"/>
                  </a:xfrm>
                  <a:prstGeom prst="ellipse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ru-RU" sz="1600" dirty="0" smtClean="0"/>
                      <a:t>1</a:t>
                    </a:r>
                    <a:endParaRPr lang="ru-RU" sz="1600" dirty="0"/>
                  </a:p>
                </p:txBody>
              </p:sp>
            </p:grpSp>
          </p:grpSp>
        </p:grpSp>
        <p:sp>
          <p:nvSpPr>
            <p:cNvPr id="104" name="Равнобедренный треугольник 55"/>
            <p:cNvSpPr/>
            <p:nvPr/>
          </p:nvSpPr>
          <p:spPr>
            <a:xfrm>
              <a:off x="12408974" y="2197751"/>
              <a:ext cx="1093163" cy="1425546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10441281" y="43209"/>
              <a:ext cx="5028550" cy="2867315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10661980" y="249052"/>
              <a:ext cx="4569036" cy="246907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Управляющая кнопка: документ 111">
              <a:hlinkClick r:id="" action="ppaction://noaction" highlightClick="1"/>
            </p:cNvPr>
            <p:cNvSpPr/>
            <p:nvPr/>
          </p:nvSpPr>
          <p:spPr>
            <a:xfrm>
              <a:off x="14434159" y="2017694"/>
              <a:ext cx="648072" cy="598575"/>
            </a:xfrm>
            <a:prstGeom prst="actionButtonDocumen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3" name="Полилиния 32"/>
          <p:cNvSpPr/>
          <p:nvPr/>
        </p:nvSpPr>
        <p:spPr>
          <a:xfrm>
            <a:off x="3381514" y="4076371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1186525">
            <a:off x="3196591" y="2873545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Полилиния 1"/>
          <p:cNvSpPr/>
          <p:nvPr/>
        </p:nvSpPr>
        <p:spPr>
          <a:xfrm rot="21423588">
            <a:off x="1692686" y="569024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0" name="Полилиния 79"/>
          <p:cNvSpPr/>
          <p:nvPr/>
        </p:nvSpPr>
        <p:spPr>
          <a:xfrm rot="21139116">
            <a:off x="-3711857" y="1007427"/>
            <a:ext cx="772510" cy="1466193"/>
          </a:xfrm>
          <a:custGeom>
            <a:avLst/>
            <a:gdLst>
              <a:gd name="connsiteX0" fmla="*/ 204952 w 772510"/>
              <a:gd name="connsiteY0" fmla="*/ 1434662 h 1466193"/>
              <a:gd name="connsiteX1" fmla="*/ 157655 w 772510"/>
              <a:gd name="connsiteY1" fmla="*/ 1355835 h 1466193"/>
              <a:gd name="connsiteX2" fmla="*/ 141890 w 772510"/>
              <a:gd name="connsiteY2" fmla="*/ 1308538 h 1466193"/>
              <a:gd name="connsiteX3" fmla="*/ 110359 w 772510"/>
              <a:gd name="connsiteY3" fmla="*/ 1261241 h 1466193"/>
              <a:gd name="connsiteX4" fmla="*/ 78828 w 772510"/>
              <a:gd name="connsiteY4" fmla="*/ 1166648 h 1466193"/>
              <a:gd name="connsiteX5" fmla="*/ 0 w 772510"/>
              <a:gd name="connsiteY5" fmla="*/ 993228 h 1466193"/>
              <a:gd name="connsiteX6" fmla="*/ 31531 w 772510"/>
              <a:gd name="connsiteY6" fmla="*/ 819807 h 1466193"/>
              <a:gd name="connsiteX7" fmla="*/ 47297 w 772510"/>
              <a:gd name="connsiteY7" fmla="*/ 772510 h 1466193"/>
              <a:gd name="connsiteX8" fmla="*/ 141890 w 772510"/>
              <a:gd name="connsiteY8" fmla="*/ 709448 h 1466193"/>
              <a:gd name="connsiteX9" fmla="*/ 252248 w 772510"/>
              <a:gd name="connsiteY9" fmla="*/ 599090 h 1466193"/>
              <a:gd name="connsiteX10" fmla="*/ 331076 w 772510"/>
              <a:gd name="connsiteY10" fmla="*/ 457200 h 1466193"/>
              <a:gd name="connsiteX11" fmla="*/ 346841 w 772510"/>
              <a:gd name="connsiteY11" fmla="*/ 394138 h 1466193"/>
              <a:gd name="connsiteX12" fmla="*/ 378372 w 772510"/>
              <a:gd name="connsiteY12" fmla="*/ 299545 h 1466193"/>
              <a:gd name="connsiteX13" fmla="*/ 472966 w 772510"/>
              <a:gd name="connsiteY13" fmla="*/ 268014 h 1466193"/>
              <a:gd name="connsiteX14" fmla="*/ 567559 w 772510"/>
              <a:gd name="connsiteY14" fmla="*/ 204952 h 1466193"/>
              <a:gd name="connsiteX15" fmla="*/ 630621 w 772510"/>
              <a:gd name="connsiteY15" fmla="*/ 94593 h 1466193"/>
              <a:gd name="connsiteX16" fmla="*/ 662152 w 772510"/>
              <a:gd name="connsiteY16" fmla="*/ 47297 h 1466193"/>
              <a:gd name="connsiteX17" fmla="*/ 709448 w 772510"/>
              <a:gd name="connsiteY17" fmla="*/ 31531 h 1466193"/>
              <a:gd name="connsiteX18" fmla="*/ 756745 w 772510"/>
              <a:gd name="connsiteY18" fmla="*/ 0 h 1466193"/>
              <a:gd name="connsiteX19" fmla="*/ 772510 w 772510"/>
              <a:gd name="connsiteY19" fmla="*/ 47297 h 1466193"/>
              <a:gd name="connsiteX20" fmla="*/ 725214 w 772510"/>
              <a:gd name="connsiteY20" fmla="*/ 189186 h 1466193"/>
              <a:gd name="connsiteX21" fmla="*/ 677917 w 772510"/>
              <a:gd name="connsiteY21" fmla="*/ 220717 h 1466193"/>
              <a:gd name="connsiteX22" fmla="*/ 630621 w 772510"/>
              <a:gd name="connsiteY22" fmla="*/ 378373 h 1466193"/>
              <a:gd name="connsiteX23" fmla="*/ 599090 w 772510"/>
              <a:gd name="connsiteY23" fmla="*/ 472966 h 1466193"/>
              <a:gd name="connsiteX24" fmla="*/ 551793 w 772510"/>
              <a:gd name="connsiteY24" fmla="*/ 504497 h 1466193"/>
              <a:gd name="connsiteX25" fmla="*/ 536028 w 772510"/>
              <a:gd name="connsiteY25" fmla="*/ 709448 h 1466193"/>
              <a:gd name="connsiteX26" fmla="*/ 520262 w 772510"/>
              <a:gd name="connsiteY26" fmla="*/ 1056290 h 1466193"/>
              <a:gd name="connsiteX27" fmla="*/ 488731 w 772510"/>
              <a:gd name="connsiteY27" fmla="*/ 1277007 h 1466193"/>
              <a:gd name="connsiteX28" fmla="*/ 472966 w 772510"/>
              <a:gd name="connsiteY28" fmla="*/ 1355835 h 1466193"/>
              <a:gd name="connsiteX29" fmla="*/ 457200 w 772510"/>
              <a:gd name="connsiteY29" fmla="*/ 1403131 h 1466193"/>
              <a:gd name="connsiteX30" fmla="*/ 409903 w 772510"/>
              <a:gd name="connsiteY30" fmla="*/ 1418897 h 1466193"/>
              <a:gd name="connsiteX31" fmla="*/ 315310 w 772510"/>
              <a:gd name="connsiteY31" fmla="*/ 1466193 h 1466193"/>
              <a:gd name="connsiteX32" fmla="*/ 252248 w 772510"/>
              <a:gd name="connsiteY32" fmla="*/ 1450428 h 1466193"/>
              <a:gd name="connsiteX33" fmla="*/ 204952 w 772510"/>
              <a:gd name="connsiteY33" fmla="*/ 1434662 h 146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2510" h="1466193">
                <a:moveTo>
                  <a:pt x="204952" y="1434662"/>
                </a:moveTo>
                <a:cubicBezTo>
                  <a:pt x="189187" y="1418897"/>
                  <a:pt x="171359" y="1383243"/>
                  <a:pt x="157655" y="1355835"/>
                </a:cubicBezTo>
                <a:cubicBezTo>
                  <a:pt x="150223" y="1340971"/>
                  <a:pt x="149322" y="1323402"/>
                  <a:pt x="141890" y="1308538"/>
                </a:cubicBezTo>
                <a:cubicBezTo>
                  <a:pt x="133416" y="1291590"/>
                  <a:pt x="118054" y="1278556"/>
                  <a:pt x="110359" y="1261241"/>
                </a:cubicBezTo>
                <a:cubicBezTo>
                  <a:pt x="96860" y="1230869"/>
                  <a:pt x="93692" y="1196376"/>
                  <a:pt x="78828" y="1166648"/>
                </a:cubicBezTo>
                <a:cubicBezTo>
                  <a:pt x="8334" y="1025660"/>
                  <a:pt x="30630" y="1085115"/>
                  <a:pt x="0" y="993228"/>
                </a:cubicBezTo>
                <a:cubicBezTo>
                  <a:pt x="12758" y="903923"/>
                  <a:pt x="10294" y="894136"/>
                  <a:pt x="31531" y="819807"/>
                </a:cubicBezTo>
                <a:cubicBezTo>
                  <a:pt x="36096" y="803828"/>
                  <a:pt x="35546" y="784261"/>
                  <a:pt x="47297" y="772510"/>
                </a:cubicBezTo>
                <a:cubicBezTo>
                  <a:pt x="74093" y="745714"/>
                  <a:pt x="141890" y="709448"/>
                  <a:pt x="141890" y="709448"/>
                </a:cubicBezTo>
                <a:cubicBezTo>
                  <a:pt x="214170" y="601028"/>
                  <a:pt x="169001" y="626838"/>
                  <a:pt x="252248" y="599090"/>
                </a:cubicBezTo>
                <a:cubicBezTo>
                  <a:pt x="308706" y="514403"/>
                  <a:pt x="310265" y="530040"/>
                  <a:pt x="331076" y="457200"/>
                </a:cubicBezTo>
                <a:cubicBezTo>
                  <a:pt x="337029" y="436366"/>
                  <a:pt x="340615" y="414892"/>
                  <a:pt x="346841" y="394138"/>
                </a:cubicBezTo>
                <a:cubicBezTo>
                  <a:pt x="356391" y="362303"/>
                  <a:pt x="346841" y="310055"/>
                  <a:pt x="378372" y="299545"/>
                </a:cubicBezTo>
                <a:lnTo>
                  <a:pt x="472966" y="268014"/>
                </a:lnTo>
                <a:cubicBezTo>
                  <a:pt x="504497" y="246993"/>
                  <a:pt x="558368" y="241716"/>
                  <a:pt x="567559" y="204952"/>
                </a:cubicBezTo>
                <a:cubicBezTo>
                  <a:pt x="593078" y="102874"/>
                  <a:pt x="563530" y="175101"/>
                  <a:pt x="630621" y="94593"/>
                </a:cubicBezTo>
                <a:cubicBezTo>
                  <a:pt x="642751" y="80037"/>
                  <a:pt x="647356" y="59134"/>
                  <a:pt x="662152" y="47297"/>
                </a:cubicBezTo>
                <a:cubicBezTo>
                  <a:pt x="675129" y="36916"/>
                  <a:pt x="694584" y="38963"/>
                  <a:pt x="709448" y="31531"/>
                </a:cubicBezTo>
                <a:cubicBezTo>
                  <a:pt x="726395" y="23057"/>
                  <a:pt x="740979" y="10510"/>
                  <a:pt x="756745" y="0"/>
                </a:cubicBezTo>
                <a:cubicBezTo>
                  <a:pt x="762000" y="15766"/>
                  <a:pt x="772510" y="30679"/>
                  <a:pt x="772510" y="47297"/>
                </a:cubicBezTo>
                <a:cubicBezTo>
                  <a:pt x="772510" y="100146"/>
                  <a:pt x="763286" y="151115"/>
                  <a:pt x="725214" y="189186"/>
                </a:cubicBezTo>
                <a:cubicBezTo>
                  <a:pt x="711816" y="202584"/>
                  <a:pt x="693683" y="210207"/>
                  <a:pt x="677917" y="220717"/>
                </a:cubicBezTo>
                <a:cubicBezTo>
                  <a:pt x="616921" y="312211"/>
                  <a:pt x="666426" y="223215"/>
                  <a:pt x="630621" y="378373"/>
                </a:cubicBezTo>
                <a:cubicBezTo>
                  <a:pt x="623148" y="410758"/>
                  <a:pt x="626745" y="454530"/>
                  <a:pt x="599090" y="472966"/>
                </a:cubicBezTo>
                <a:lnTo>
                  <a:pt x="551793" y="504497"/>
                </a:lnTo>
                <a:cubicBezTo>
                  <a:pt x="508511" y="634343"/>
                  <a:pt x="515561" y="566187"/>
                  <a:pt x="536028" y="709448"/>
                </a:cubicBezTo>
                <a:cubicBezTo>
                  <a:pt x="530773" y="825062"/>
                  <a:pt x="527960" y="940813"/>
                  <a:pt x="520262" y="1056290"/>
                </a:cubicBezTo>
                <a:cubicBezTo>
                  <a:pt x="516655" y="1110402"/>
                  <a:pt x="499299" y="1218885"/>
                  <a:pt x="488731" y="1277007"/>
                </a:cubicBezTo>
                <a:cubicBezTo>
                  <a:pt x="483938" y="1303371"/>
                  <a:pt x="479465" y="1329839"/>
                  <a:pt x="472966" y="1355835"/>
                </a:cubicBezTo>
                <a:cubicBezTo>
                  <a:pt x="468935" y="1371957"/>
                  <a:pt x="468951" y="1391380"/>
                  <a:pt x="457200" y="1403131"/>
                </a:cubicBezTo>
                <a:cubicBezTo>
                  <a:pt x="445449" y="1414882"/>
                  <a:pt x="424767" y="1411465"/>
                  <a:pt x="409903" y="1418897"/>
                </a:cubicBezTo>
                <a:cubicBezTo>
                  <a:pt x="287663" y="1480018"/>
                  <a:pt x="434186" y="1426569"/>
                  <a:pt x="315310" y="1466193"/>
                </a:cubicBezTo>
                <a:cubicBezTo>
                  <a:pt x="294289" y="1460938"/>
                  <a:pt x="269167" y="1463964"/>
                  <a:pt x="252248" y="1450428"/>
                </a:cubicBezTo>
                <a:cubicBezTo>
                  <a:pt x="239271" y="1440047"/>
                  <a:pt x="220717" y="1450427"/>
                  <a:pt x="204952" y="1434662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5754414" y="2301766"/>
            <a:ext cx="262820" cy="121847"/>
          </a:xfrm>
          <a:custGeom>
            <a:avLst/>
            <a:gdLst>
              <a:gd name="connsiteX0" fmla="*/ 0 w 262820"/>
              <a:gd name="connsiteY0" fmla="*/ 0 h 121847"/>
              <a:gd name="connsiteX1" fmla="*/ 78827 w 262820"/>
              <a:gd name="connsiteY1" fmla="*/ 31531 h 121847"/>
              <a:gd name="connsiteX2" fmla="*/ 173420 w 262820"/>
              <a:gd name="connsiteY2" fmla="*/ 0 h 121847"/>
              <a:gd name="connsiteX3" fmla="*/ 204952 w 262820"/>
              <a:gd name="connsiteY3" fmla="*/ 110358 h 121847"/>
              <a:gd name="connsiteX4" fmla="*/ 31531 w 262820"/>
              <a:gd name="connsiteY4" fmla="*/ 110358 h 121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820" h="121847">
                <a:moveTo>
                  <a:pt x="0" y="0"/>
                </a:moveTo>
                <a:cubicBezTo>
                  <a:pt x="26276" y="10510"/>
                  <a:pt x="50527" y="31531"/>
                  <a:pt x="78827" y="31531"/>
                </a:cubicBezTo>
                <a:cubicBezTo>
                  <a:pt x="112064" y="31531"/>
                  <a:pt x="173420" y="0"/>
                  <a:pt x="173420" y="0"/>
                </a:cubicBezTo>
                <a:cubicBezTo>
                  <a:pt x="187573" y="4717"/>
                  <a:pt x="345535" y="40066"/>
                  <a:pt x="204952" y="110358"/>
                </a:cubicBezTo>
                <a:cubicBezTo>
                  <a:pt x="153248" y="136210"/>
                  <a:pt x="89338" y="110358"/>
                  <a:pt x="31531" y="110358"/>
                </a:cubicBezTo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3466615" y="667971"/>
            <a:ext cx="4353000" cy="9847720"/>
            <a:chOff x="11051734" y="-982601"/>
            <a:chExt cx="3738069" cy="887847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9021852">
              <a:off x="12602635" y="1666317"/>
              <a:ext cx="605352" cy="1547620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21059118">
              <a:off x="11051734" y="4418385"/>
              <a:ext cx="3347824" cy="3231548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20475720">
              <a:off x="11619359" y="4687173"/>
              <a:ext cx="3170444" cy="3208702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207770" cy="3478753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  <a:gd name="connsiteX0" fmla="*/ 150703 w 1207770"/>
                <a:gd name="connsiteY0" fmla="*/ 15765 h 3478753"/>
                <a:gd name="connsiteX1" fmla="*/ 515391 w 1207770"/>
                <a:gd name="connsiteY1" fmla="*/ 213163 h 3478753"/>
                <a:gd name="connsiteX2" fmla="*/ 858171 w 1207770"/>
                <a:gd name="connsiteY2" fmla="*/ 0 h 3478753"/>
                <a:gd name="connsiteX3" fmla="*/ 1207770 w 1207770"/>
                <a:gd name="connsiteY3" fmla="*/ 3478753 h 3478753"/>
                <a:gd name="connsiteX4" fmla="*/ 150703 w 1207770"/>
                <a:gd name="connsiteY4" fmla="*/ 3382138 h 3478753"/>
                <a:gd name="connsiteX5" fmla="*/ 150703 w 1207770"/>
                <a:gd name="connsiteY5" fmla="*/ 15765 h 34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7770" h="3478753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31690" y="1199817"/>
                    <a:pt x="1207770" y="3478753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5844909">
              <a:off x="11886950" y="1371065"/>
              <a:ext cx="898635" cy="482094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36" name="Овал 81"/>
          <p:cNvSpPr/>
          <p:nvPr/>
        </p:nvSpPr>
        <p:spPr>
          <a:xfrm>
            <a:off x="4363510" y="3992201"/>
            <a:ext cx="1026007" cy="472150"/>
          </a:xfrm>
          <a:custGeom>
            <a:avLst/>
            <a:gdLst>
              <a:gd name="connsiteX0" fmla="*/ 0 w 994475"/>
              <a:gd name="connsiteY0" fmla="*/ 235472 h 470943"/>
              <a:gd name="connsiteX1" fmla="*/ 497238 w 994475"/>
              <a:gd name="connsiteY1" fmla="*/ 0 h 470943"/>
              <a:gd name="connsiteX2" fmla="*/ 994476 w 994475"/>
              <a:gd name="connsiteY2" fmla="*/ 235472 h 470943"/>
              <a:gd name="connsiteX3" fmla="*/ 497238 w 994475"/>
              <a:gd name="connsiteY3" fmla="*/ 470944 h 470943"/>
              <a:gd name="connsiteX4" fmla="*/ 0 w 994475"/>
              <a:gd name="connsiteY4" fmla="*/ 235472 h 470943"/>
              <a:gd name="connsiteX0" fmla="*/ 0 w 994476"/>
              <a:gd name="connsiteY0" fmla="*/ 363898 h 483509"/>
              <a:gd name="connsiteX1" fmla="*/ 497238 w 994476"/>
              <a:gd name="connsiteY1" fmla="*/ 2302 h 483509"/>
              <a:gd name="connsiteX2" fmla="*/ 994476 w 994476"/>
              <a:gd name="connsiteY2" fmla="*/ 237774 h 483509"/>
              <a:gd name="connsiteX3" fmla="*/ 497238 w 994476"/>
              <a:gd name="connsiteY3" fmla="*/ 473246 h 483509"/>
              <a:gd name="connsiteX4" fmla="*/ 0 w 994476"/>
              <a:gd name="connsiteY4" fmla="*/ 363898 h 483509"/>
              <a:gd name="connsiteX0" fmla="*/ 0 w 1026007"/>
              <a:gd name="connsiteY0" fmla="*/ 361596 h 472150"/>
              <a:gd name="connsiteX1" fmla="*/ 497238 w 1026007"/>
              <a:gd name="connsiteY1" fmla="*/ 0 h 472150"/>
              <a:gd name="connsiteX2" fmla="*/ 1026007 w 1026007"/>
              <a:gd name="connsiteY2" fmla="*/ 361596 h 472150"/>
              <a:gd name="connsiteX3" fmla="*/ 497238 w 1026007"/>
              <a:gd name="connsiteY3" fmla="*/ 470944 h 472150"/>
              <a:gd name="connsiteX4" fmla="*/ 0 w 1026007"/>
              <a:gd name="connsiteY4" fmla="*/ 361596 h 472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6007" h="472150">
                <a:moveTo>
                  <a:pt x="0" y="361596"/>
                </a:moveTo>
                <a:cubicBezTo>
                  <a:pt x="0" y="231548"/>
                  <a:pt x="326237" y="0"/>
                  <a:pt x="497238" y="0"/>
                </a:cubicBezTo>
                <a:cubicBezTo>
                  <a:pt x="668239" y="0"/>
                  <a:pt x="1026007" y="231548"/>
                  <a:pt x="1026007" y="361596"/>
                </a:cubicBezTo>
                <a:cubicBezTo>
                  <a:pt x="1026007" y="491644"/>
                  <a:pt x="668239" y="470944"/>
                  <a:pt x="497238" y="470944"/>
                </a:cubicBezTo>
                <a:cubicBezTo>
                  <a:pt x="326237" y="470944"/>
                  <a:pt x="0" y="491644"/>
                  <a:pt x="0" y="361596"/>
                </a:cubicBezTo>
                <a:close/>
              </a:path>
            </a:pathLst>
          </a:cu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6" name="Группа 75"/>
          <p:cNvGrpSpPr/>
          <p:nvPr/>
        </p:nvGrpSpPr>
        <p:grpSpPr>
          <a:xfrm>
            <a:off x="4920444" y="4910410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21083168">
            <a:off x="6012602" y="3298193"/>
            <a:ext cx="2048305" cy="4316189"/>
            <a:chOff x="15203451" y="1319053"/>
            <a:chExt cx="1758949" cy="3891376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743922">
              <a:off x="15870443" y="3011038"/>
              <a:ext cx="635553" cy="1474078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 rot="16072931" flipV="1">
              <a:off x="15016544" y="4453867"/>
              <a:ext cx="943469" cy="56965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2" name="Полилиния 81"/>
          <p:cNvSpPr/>
          <p:nvPr/>
        </p:nvSpPr>
        <p:spPr>
          <a:xfrm>
            <a:off x="-963051" y="1591035"/>
            <a:ext cx="182723" cy="143312"/>
          </a:xfrm>
          <a:custGeom>
            <a:avLst/>
            <a:gdLst>
              <a:gd name="connsiteX0" fmla="*/ 35626 w 182723"/>
              <a:gd name="connsiteY0" fmla="*/ 0 h 143312"/>
              <a:gd name="connsiteX1" fmla="*/ 106878 w 182723"/>
              <a:gd name="connsiteY1" fmla="*/ 23751 h 143312"/>
              <a:gd name="connsiteX2" fmla="*/ 178130 w 182723"/>
              <a:gd name="connsiteY2" fmla="*/ 35626 h 143312"/>
              <a:gd name="connsiteX3" fmla="*/ 166254 w 182723"/>
              <a:gd name="connsiteY3" fmla="*/ 95003 h 143312"/>
              <a:gd name="connsiteX4" fmla="*/ 142504 w 182723"/>
              <a:gd name="connsiteY4" fmla="*/ 130629 h 143312"/>
              <a:gd name="connsiteX5" fmla="*/ 0 w 182723"/>
              <a:gd name="connsiteY5" fmla="*/ 142504 h 14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723" h="143312">
                <a:moveTo>
                  <a:pt x="35626" y="0"/>
                </a:moveTo>
                <a:cubicBezTo>
                  <a:pt x="59377" y="7917"/>
                  <a:pt x="82590" y="17679"/>
                  <a:pt x="106878" y="23751"/>
                </a:cubicBezTo>
                <a:cubicBezTo>
                  <a:pt x="130237" y="29591"/>
                  <a:pt x="162716" y="17128"/>
                  <a:pt x="178130" y="35626"/>
                </a:cubicBezTo>
                <a:cubicBezTo>
                  <a:pt x="191052" y="51132"/>
                  <a:pt x="173341" y="76104"/>
                  <a:pt x="166254" y="95003"/>
                </a:cubicBezTo>
                <a:cubicBezTo>
                  <a:pt x="161243" y="108367"/>
                  <a:pt x="154896" y="123548"/>
                  <a:pt x="142504" y="130629"/>
                </a:cubicBezTo>
                <a:cubicBezTo>
                  <a:pt x="112213" y="147938"/>
                  <a:pt x="26081" y="142504"/>
                  <a:pt x="0" y="142504"/>
                </a:cubicBezTo>
              </a:path>
            </a:pathLst>
          </a:custGeom>
          <a:solidFill>
            <a:schemeClr val="accent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37" name="Группа 136"/>
          <p:cNvGrpSpPr/>
          <p:nvPr/>
        </p:nvGrpSpPr>
        <p:grpSpPr>
          <a:xfrm rot="19821820">
            <a:off x="4692839" y="1563201"/>
            <a:ext cx="200666" cy="378942"/>
            <a:chOff x="10139048" y="217581"/>
            <a:chExt cx="576064" cy="1026508"/>
          </a:xfrm>
        </p:grpSpPr>
        <p:sp>
          <p:nvSpPr>
            <p:cNvPr id="138" name="Прямоугольник 137"/>
            <p:cNvSpPr/>
            <p:nvPr/>
          </p:nvSpPr>
          <p:spPr>
            <a:xfrm>
              <a:off x="10354326" y="793452"/>
              <a:ext cx="121584" cy="45063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9" name="Равнобедренный треугольник 138"/>
            <p:cNvSpPr/>
            <p:nvPr/>
          </p:nvSpPr>
          <p:spPr>
            <a:xfrm>
              <a:off x="10139048" y="217581"/>
              <a:ext cx="576064" cy="62283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3201779" y="1861536"/>
            <a:ext cx="2053245" cy="502366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ru-RU" b="1" i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Ваше письмо отправлено!</a:t>
            </a:r>
          </a:p>
        </p:txBody>
      </p:sp>
      <p:sp>
        <p:nvSpPr>
          <p:cNvPr id="140" name="Прямоугольная выноска 139"/>
          <p:cNvSpPr/>
          <p:nvPr/>
        </p:nvSpPr>
        <p:spPr>
          <a:xfrm>
            <a:off x="3286538" y="120872"/>
            <a:ext cx="5599476" cy="1273223"/>
          </a:xfrm>
          <a:prstGeom prst="wedgeRectCallout">
            <a:avLst>
              <a:gd name="adj1" fmla="val -41792"/>
              <a:gd name="adj2" fmla="val 64817"/>
            </a:avLst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400" b="1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 я так могу!</a:t>
            </a:r>
            <a:endParaRPr lang="ru-RU" sz="2400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3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59" name="Группа 158"/>
          <p:cNvGrpSpPr/>
          <p:nvPr/>
        </p:nvGrpSpPr>
        <p:grpSpPr>
          <a:xfrm>
            <a:off x="-4340555" y="325013"/>
            <a:ext cx="3468866" cy="7489437"/>
            <a:chOff x="10113613" y="409565"/>
            <a:chExt cx="3468866" cy="7489437"/>
          </a:xfrm>
        </p:grpSpPr>
        <p:sp>
          <p:nvSpPr>
            <p:cNvPr id="160" name="Полилиния 159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2" name="Группа 161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75" name="Полилиния 174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63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64" name="Группа 163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5" name="Полилиния 164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6" name="Полилиния 165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7" name="Полилиния 166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8" name="Полилиния 167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4" name="Полилиния 173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177" name="Группа 176"/>
          <p:cNvGrpSpPr/>
          <p:nvPr/>
        </p:nvGrpSpPr>
        <p:grpSpPr>
          <a:xfrm>
            <a:off x="490268" y="391034"/>
            <a:ext cx="5044093" cy="7942782"/>
            <a:chOff x="490268" y="391034"/>
            <a:chExt cx="5044093" cy="794278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547913" y="4223138"/>
              <a:ext cx="4986448" cy="29022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>
              <a:off x="490268" y="4135753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038500" y="3975488"/>
              <a:ext cx="711608" cy="495300"/>
            </a:xfrm>
            <a:custGeom>
              <a:avLst/>
              <a:gdLst>
                <a:gd name="connsiteX0" fmla="*/ 140108 w 711608"/>
                <a:gd name="connsiteY0" fmla="*/ 38100 h 495300"/>
                <a:gd name="connsiteX1" fmla="*/ 44858 w 711608"/>
                <a:gd name="connsiteY1" fmla="*/ 95250 h 495300"/>
                <a:gd name="connsiteX2" fmla="*/ 25808 w 711608"/>
                <a:gd name="connsiteY2" fmla="*/ 342900 h 495300"/>
                <a:gd name="connsiteX3" fmla="*/ 63908 w 711608"/>
                <a:gd name="connsiteY3" fmla="*/ 400050 h 495300"/>
                <a:gd name="connsiteX4" fmla="*/ 121058 w 711608"/>
                <a:gd name="connsiteY4" fmla="*/ 419100 h 495300"/>
                <a:gd name="connsiteX5" fmla="*/ 178208 w 711608"/>
                <a:gd name="connsiteY5" fmla="*/ 457200 h 495300"/>
                <a:gd name="connsiteX6" fmla="*/ 235358 w 711608"/>
                <a:gd name="connsiteY6" fmla="*/ 476250 h 495300"/>
                <a:gd name="connsiteX7" fmla="*/ 597308 w 711608"/>
                <a:gd name="connsiteY7" fmla="*/ 495300 h 495300"/>
                <a:gd name="connsiteX8" fmla="*/ 692558 w 711608"/>
                <a:gd name="connsiteY8" fmla="*/ 361950 h 495300"/>
                <a:gd name="connsiteX9" fmla="*/ 711608 w 711608"/>
                <a:gd name="connsiteY9" fmla="*/ 304800 h 495300"/>
                <a:gd name="connsiteX10" fmla="*/ 692558 w 711608"/>
                <a:gd name="connsiteY10" fmla="*/ 171450 h 495300"/>
                <a:gd name="connsiteX11" fmla="*/ 578258 w 711608"/>
                <a:gd name="connsiteY11" fmla="*/ 95250 h 495300"/>
                <a:gd name="connsiteX12" fmla="*/ 521108 w 711608"/>
                <a:gd name="connsiteY12" fmla="*/ 38100 h 495300"/>
                <a:gd name="connsiteX13" fmla="*/ 406808 w 711608"/>
                <a:gd name="connsiteY13" fmla="*/ 0 h 495300"/>
                <a:gd name="connsiteX14" fmla="*/ 140108 w 711608"/>
                <a:gd name="connsiteY14" fmla="*/ 381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1608" h="495300">
                  <a:moveTo>
                    <a:pt x="140108" y="38100"/>
                  </a:moveTo>
                  <a:cubicBezTo>
                    <a:pt x="79783" y="53975"/>
                    <a:pt x="72971" y="71153"/>
                    <a:pt x="44858" y="95250"/>
                  </a:cubicBezTo>
                  <a:cubicBezTo>
                    <a:pt x="-29390" y="158892"/>
                    <a:pt x="6568" y="259528"/>
                    <a:pt x="25808" y="342900"/>
                  </a:cubicBezTo>
                  <a:cubicBezTo>
                    <a:pt x="30956" y="365209"/>
                    <a:pt x="46030" y="385747"/>
                    <a:pt x="63908" y="400050"/>
                  </a:cubicBezTo>
                  <a:cubicBezTo>
                    <a:pt x="79588" y="412594"/>
                    <a:pt x="103097" y="410120"/>
                    <a:pt x="121058" y="419100"/>
                  </a:cubicBezTo>
                  <a:cubicBezTo>
                    <a:pt x="141536" y="429339"/>
                    <a:pt x="157730" y="446961"/>
                    <a:pt x="178208" y="457200"/>
                  </a:cubicBezTo>
                  <a:cubicBezTo>
                    <a:pt x="196169" y="466180"/>
                    <a:pt x="215360" y="474432"/>
                    <a:pt x="235358" y="476250"/>
                  </a:cubicBezTo>
                  <a:cubicBezTo>
                    <a:pt x="355679" y="487188"/>
                    <a:pt x="476658" y="488950"/>
                    <a:pt x="597308" y="495300"/>
                  </a:cubicBezTo>
                  <a:cubicBezTo>
                    <a:pt x="692558" y="463550"/>
                    <a:pt x="648108" y="495300"/>
                    <a:pt x="692558" y="361950"/>
                  </a:cubicBezTo>
                  <a:lnTo>
                    <a:pt x="711608" y="304800"/>
                  </a:lnTo>
                  <a:cubicBezTo>
                    <a:pt x="705258" y="260350"/>
                    <a:pt x="716664" y="209331"/>
                    <a:pt x="692558" y="171450"/>
                  </a:cubicBezTo>
                  <a:cubicBezTo>
                    <a:pt x="667974" y="132818"/>
                    <a:pt x="610637" y="127629"/>
                    <a:pt x="578258" y="95250"/>
                  </a:cubicBezTo>
                  <a:cubicBezTo>
                    <a:pt x="559208" y="76200"/>
                    <a:pt x="544658" y="51184"/>
                    <a:pt x="521108" y="38100"/>
                  </a:cubicBezTo>
                  <a:cubicBezTo>
                    <a:pt x="486001" y="18596"/>
                    <a:pt x="406808" y="0"/>
                    <a:pt x="406808" y="0"/>
                  </a:cubicBezTo>
                  <a:cubicBezTo>
                    <a:pt x="171880" y="19577"/>
                    <a:pt x="200433" y="22225"/>
                    <a:pt x="140108" y="38100"/>
                  </a:cubicBez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1" name="Полилиния 180"/>
            <p:cNvSpPr/>
            <p:nvPr/>
          </p:nvSpPr>
          <p:spPr>
            <a:xfrm rot="20117183">
              <a:off x="3583956" y="3002463"/>
              <a:ext cx="953218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2" name="Полилиния 181"/>
            <p:cNvSpPr/>
            <p:nvPr/>
          </p:nvSpPr>
          <p:spPr>
            <a:xfrm rot="21423588">
              <a:off x="2119854" y="547635"/>
              <a:ext cx="121394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83" name="Группа 182"/>
            <p:cNvGrpSpPr/>
            <p:nvPr/>
          </p:nvGrpSpPr>
          <p:grpSpPr>
            <a:xfrm>
              <a:off x="759536" y="391034"/>
              <a:ext cx="3468866" cy="7489437"/>
              <a:chOff x="10113613" y="409565"/>
              <a:chExt cx="3468866" cy="7489437"/>
            </a:xfrm>
          </p:grpSpPr>
          <p:sp>
            <p:nvSpPr>
              <p:cNvPr id="192" name="Полилиния 191"/>
              <p:cNvSpPr/>
              <p:nvPr/>
            </p:nvSpPr>
            <p:spPr>
              <a:xfrm rot="740706" flipH="1">
                <a:off x="10113613" y="2870316"/>
                <a:ext cx="953218" cy="1616375"/>
              </a:xfrm>
              <a:custGeom>
                <a:avLst/>
                <a:gdLst>
                  <a:gd name="connsiteX0" fmla="*/ 3492 w 1108392"/>
                  <a:gd name="connsiteY0" fmla="*/ 495300 h 1543050"/>
                  <a:gd name="connsiteX1" fmla="*/ 117792 w 1108392"/>
                  <a:gd name="connsiteY1" fmla="*/ 704850 h 1543050"/>
                  <a:gd name="connsiteX2" fmla="*/ 155892 w 1108392"/>
                  <a:gd name="connsiteY2" fmla="*/ 762000 h 1543050"/>
                  <a:gd name="connsiteX3" fmla="*/ 213042 w 1108392"/>
                  <a:gd name="connsiteY3" fmla="*/ 819150 h 1543050"/>
                  <a:gd name="connsiteX4" fmla="*/ 251142 w 1108392"/>
                  <a:gd name="connsiteY4" fmla="*/ 895350 h 1543050"/>
                  <a:gd name="connsiteX5" fmla="*/ 308292 w 1108392"/>
                  <a:gd name="connsiteY5" fmla="*/ 952500 h 1543050"/>
                  <a:gd name="connsiteX6" fmla="*/ 403542 w 1108392"/>
                  <a:gd name="connsiteY6" fmla="*/ 1066800 h 1543050"/>
                  <a:gd name="connsiteX7" fmla="*/ 460692 w 1108392"/>
                  <a:gd name="connsiteY7" fmla="*/ 1181100 h 1543050"/>
                  <a:gd name="connsiteX8" fmla="*/ 517842 w 1108392"/>
                  <a:gd name="connsiteY8" fmla="*/ 1238250 h 1543050"/>
                  <a:gd name="connsiteX9" fmla="*/ 594042 w 1108392"/>
                  <a:gd name="connsiteY9" fmla="*/ 1352550 h 1543050"/>
                  <a:gd name="connsiteX10" fmla="*/ 708342 w 1108392"/>
                  <a:gd name="connsiteY10" fmla="*/ 1447800 h 1543050"/>
                  <a:gd name="connsiteX11" fmla="*/ 879792 w 1108392"/>
                  <a:gd name="connsiteY11" fmla="*/ 1524000 h 1543050"/>
                  <a:gd name="connsiteX12" fmla="*/ 936942 w 1108392"/>
                  <a:gd name="connsiteY12" fmla="*/ 1543050 h 1543050"/>
                  <a:gd name="connsiteX13" fmla="*/ 1051242 w 1108392"/>
                  <a:gd name="connsiteY13" fmla="*/ 1524000 h 1543050"/>
                  <a:gd name="connsiteX14" fmla="*/ 1108392 w 1108392"/>
                  <a:gd name="connsiteY14" fmla="*/ 1409700 h 1543050"/>
                  <a:gd name="connsiteX15" fmla="*/ 1089342 w 1108392"/>
                  <a:gd name="connsiteY15" fmla="*/ 1143000 h 1543050"/>
                  <a:gd name="connsiteX16" fmla="*/ 1032192 w 1108392"/>
                  <a:gd name="connsiteY16" fmla="*/ 1028700 h 1543050"/>
                  <a:gd name="connsiteX17" fmla="*/ 994092 w 1108392"/>
                  <a:gd name="connsiteY17" fmla="*/ 914400 h 1543050"/>
                  <a:gd name="connsiteX18" fmla="*/ 955992 w 1108392"/>
                  <a:gd name="connsiteY18" fmla="*/ 800100 h 1543050"/>
                  <a:gd name="connsiteX19" fmla="*/ 936942 w 1108392"/>
                  <a:gd name="connsiteY19" fmla="*/ 742950 h 1543050"/>
                  <a:gd name="connsiteX20" fmla="*/ 898842 w 1108392"/>
                  <a:gd name="connsiteY20" fmla="*/ 685800 h 1543050"/>
                  <a:gd name="connsiteX21" fmla="*/ 860742 w 1108392"/>
                  <a:gd name="connsiteY21" fmla="*/ 571500 h 1543050"/>
                  <a:gd name="connsiteX22" fmla="*/ 822642 w 1108392"/>
                  <a:gd name="connsiteY22" fmla="*/ 514350 h 1543050"/>
                  <a:gd name="connsiteX23" fmla="*/ 784542 w 1108392"/>
                  <a:gd name="connsiteY23" fmla="*/ 400050 h 1543050"/>
                  <a:gd name="connsiteX24" fmla="*/ 765492 w 1108392"/>
                  <a:gd name="connsiteY24" fmla="*/ 342900 h 1543050"/>
                  <a:gd name="connsiteX25" fmla="*/ 574992 w 1108392"/>
                  <a:gd name="connsiteY25" fmla="*/ 114300 h 1543050"/>
                  <a:gd name="connsiteX26" fmla="*/ 460692 w 1108392"/>
                  <a:gd name="connsiteY26" fmla="*/ 38100 h 1543050"/>
                  <a:gd name="connsiteX27" fmla="*/ 346392 w 1108392"/>
                  <a:gd name="connsiteY27" fmla="*/ 0 h 1543050"/>
                  <a:gd name="connsiteX28" fmla="*/ 270192 w 1108392"/>
                  <a:gd name="connsiteY28" fmla="*/ 19050 h 1543050"/>
                  <a:gd name="connsiteX29" fmla="*/ 213042 w 1108392"/>
                  <a:gd name="connsiteY29" fmla="*/ 76200 h 1543050"/>
                  <a:gd name="connsiteX30" fmla="*/ 155892 w 1108392"/>
                  <a:gd name="connsiteY30" fmla="*/ 114300 h 1543050"/>
                  <a:gd name="connsiteX31" fmla="*/ 117792 w 1108392"/>
                  <a:gd name="connsiteY31" fmla="*/ 171450 h 1543050"/>
                  <a:gd name="connsiteX32" fmla="*/ 98742 w 1108392"/>
                  <a:gd name="connsiteY32" fmla="*/ 228600 h 1543050"/>
                  <a:gd name="connsiteX33" fmla="*/ 41592 w 1108392"/>
                  <a:gd name="connsiteY33" fmla="*/ 266700 h 1543050"/>
                  <a:gd name="connsiteX34" fmla="*/ 22542 w 1108392"/>
                  <a:gd name="connsiteY34" fmla="*/ 495300 h 1543050"/>
                  <a:gd name="connsiteX35" fmla="*/ 79692 w 1108392"/>
                  <a:gd name="connsiteY35" fmla="*/ 533400 h 154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08392" h="1543050">
                    <a:moveTo>
                      <a:pt x="3492" y="495300"/>
                    </a:moveTo>
                    <a:cubicBezTo>
                      <a:pt x="58598" y="633065"/>
                      <a:pt x="22624" y="562097"/>
                      <a:pt x="117792" y="704850"/>
                    </a:cubicBezTo>
                    <a:cubicBezTo>
                      <a:pt x="130492" y="723900"/>
                      <a:pt x="139703" y="745811"/>
                      <a:pt x="155892" y="762000"/>
                    </a:cubicBezTo>
                    <a:cubicBezTo>
                      <a:pt x="174942" y="781050"/>
                      <a:pt x="197383" y="797227"/>
                      <a:pt x="213042" y="819150"/>
                    </a:cubicBezTo>
                    <a:cubicBezTo>
                      <a:pt x="229548" y="842258"/>
                      <a:pt x="234636" y="872242"/>
                      <a:pt x="251142" y="895350"/>
                    </a:cubicBezTo>
                    <a:cubicBezTo>
                      <a:pt x="266801" y="917273"/>
                      <a:pt x="291045" y="931804"/>
                      <a:pt x="308292" y="952500"/>
                    </a:cubicBezTo>
                    <a:cubicBezTo>
                      <a:pt x="440902" y="1111632"/>
                      <a:pt x="236577" y="899835"/>
                      <a:pt x="403542" y="1066800"/>
                    </a:cubicBezTo>
                    <a:cubicBezTo>
                      <a:pt x="422635" y="1124078"/>
                      <a:pt x="419660" y="1131861"/>
                      <a:pt x="460692" y="1181100"/>
                    </a:cubicBezTo>
                    <a:cubicBezTo>
                      <a:pt x="477939" y="1201796"/>
                      <a:pt x="501302" y="1216984"/>
                      <a:pt x="517842" y="1238250"/>
                    </a:cubicBezTo>
                    <a:cubicBezTo>
                      <a:pt x="545955" y="1274395"/>
                      <a:pt x="555942" y="1327150"/>
                      <a:pt x="594042" y="1352550"/>
                    </a:cubicBezTo>
                    <a:cubicBezTo>
                      <a:pt x="735935" y="1447145"/>
                      <a:pt x="561663" y="1325568"/>
                      <a:pt x="708342" y="1447800"/>
                    </a:cubicBezTo>
                    <a:cubicBezTo>
                      <a:pt x="768719" y="1498114"/>
                      <a:pt x="796726" y="1496311"/>
                      <a:pt x="879792" y="1524000"/>
                    </a:cubicBezTo>
                    <a:lnTo>
                      <a:pt x="936942" y="1543050"/>
                    </a:lnTo>
                    <a:cubicBezTo>
                      <a:pt x="975042" y="1536700"/>
                      <a:pt x="1016694" y="1541274"/>
                      <a:pt x="1051242" y="1524000"/>
                    </a:cubicBezTo>
                    <a:cubicBezTo>
                      <a:pt x="1080785" y="1509228"/>
                      <a:pt x="1099376" y="1436748"/>
                      <a:pt x="1108392" y="1409700"/>
                    </a:cubicBezTo>
                    <a:cubicBezTo>
                      <a:pt x="1102042" y="1320800"/>
                      <a:pt x="1099756" y="1231516"/>
                      <a:pt x="1089342" y="1143000"/>
                    </a:cubicBezTo>
                    <a:cubicBezTo>
                      <a:pt x="1081005" y="1072135"/>
                      <a:pt x="1060961" y="1093430"/>
                      <a:pt x="1032192" y="1028700"/>
                    </a:cubicBezTo>
                    <a:cubicBezTo>
                      <a:pt x="1015881" y="992000"/>
                      <a:pt x="1006792" y="952500"/>
                      <a:pt x="994092" y="914400"/>
                    </a:cubicBezTo>
                    <a:lnTo>
                      <a:pt x="955992" y="800100"/>
                    </a:lnTo>
                    <a:cubicBezTo>
                      <a:pt x="949642" y="781050"/>
                      <a:pt x="948081" y="759658"/>
                      <a:pt x="936942" y="742950"/>
                    </a:cubicBezTo>
                    <a:cubicBezTo>
                      <a:pt x="924242" y="723900"/>
                      <a:pt x="908141" y="706722"/>
                      <a:pt x="898842" y="685800"/>
                    </a:cubicBezTo>
                    <a:cubicBezTo>
                      <a:pt x="882531" y="649100"/>
                      <a:pt x="883019" y="604916"/>
                      <a:pt x="860742" y="571500"/>
                    </a:cubicBezTo>
                    <a:cubicBezTo>
                      <a:pt x="848042" y="552450"/>
                      <a:pt x="831941" y="535272"/>
                      <a:pt x="822642" y="514350"/>
                    </a:cubicBezTo>
                    <a:cubicBezTo>
                      <a:pt x="806331" y="477650"/>
                      <a:pt x="797242" y="438150"/>
                      <a:pt x="784542" y="400050"/>
                    </a:cubicBezTo>
                    <a:cubicBezTo>
                      <a:pt x="778192" y="381000"/>
                      <a:pt x="776631" y="359608"/>
                      <a:pt x="765492" y="342900"/>
                    </a:cubicBezTo>
                    <a:cubicBezTo>
                      <a:pt x="709265" y="258560"/>
                      <a:pt x="662999" y="172972"/>
                      <a:pt x="574992" y="114300"/>
                    </a:cubicBezTo>
                    <a:cubicBezTo>
                      <a:pt x="536892" y="88900"/>
                      <a:pt x="504133" y="52580"/>
                      <a:pt x="460692" y="38100"/>
                    </a:cubicBezTo>
                    <a:lnTo>
                      <a:pt x="346392" y="0"/>
                    </a:lnTo>
                    <a:cubicBezTo>
                      <a:pt x="320992" y="6350"/>
                      <a:pt x="292924" y="6060"/>
                      <a:pt x="270192" y="19050"/>
                    </a:cubicBezTo>
                    <a:cubicBezTo>
                      <a:pt x="246801" y="32416"/>
                      <a:pt x="233738" y="58953"/>
                      <a:pt x="213042" y="76200"/>
                    </a:cubicBezTo>
                    <a:cubicBezTo>
                      <a:pt x="195453" y="90857"/>
                      <a:pt x="174942" y="101600"/>
                      <a:pt x="155892" y="114300"/>
                    </a:cubicBezTo>
                    <a:cubicBezTo>
                      <a:pt x="143192" y="133350"/>
                      <a:pt x="128031" y="150972"/>
                      <a:pt x="117792" y="171450"/>
                    </a:cubicBezTo>
                    <a:cubicBezTo>
                      <a:pt x="108812" y="189411"/>
                      <a:pt x="111286" y="212920"/>
                      <a:pt x="98742" y="228600"/>
                    </a:cubicBezTo>
                    <a:cubicBezTo>
                      <a:pt x="84439" y="246478"/>
                      <a:pt x="60642" y="254000"/>
                      <a:pt x="41592" y="266700"/>
                    </a:cubicBezTo>
                    <a:cubicBezTo>
                      <a:pt x="15142" y="346050"/>
                      <a:pt x="-26063" y="410242"/>
                      <a:pt x="22542" y="495300"/>
                    </a:cubicBezTo>
                    <a:cubicBezTo>
                      <a:pt x="85716" y="605855"/>
                      <a:pt x="79692" y="465968"/>
                      <a:pt x="79692" y="533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17999">
                    <a:srgbClr val="FEE7F2"/>
                  </a:gs>
                  <a:gs pos="100000">
                    <a:srgbClr val="FBD49C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3" name="Полилиния 192"/>
              <p:cNvSpPr/>
              <p:nvPr/>
            </p:nvSpPr>
            <p:spPr>
              <a:xfrm>
                <a:off x="11164964" y="1812320"/>
                <a:ext cx="1310642" cy="1081821"/>
              </a:xfrm>
              <a:custGeom>
                <a:avLst/>
                <a:gdLst>
                  <a:gd name="connsiteX0" fmla="*/ 133350 w 1524000"/>
                  <a:gd name="connsiteY0" fmla="*/ 95250 h 1219200"/>
                  <a:gd name="connsiteX1" fmla="*/ 171450 w 1524000"/>
                  <a:gd name="connsiteY1" fmla="*/ 266700 h 1219200"/>
                  <a:gd name="connsiteX2" fmla="*/ 190500 w 1524000"/>
                  <a:gd name="connsiteY2" fmla="*/ 323850 h 1219200"/>
                  <a:gd name="connsiteX3" fmla="*/ 228600 w 1524000"/>
                  <a:gd name="connsiteY3" fmla="*/ 381000 h 1219200"/>
                  <a:gd name="connsiteX4" fmla="*/ 209550 w 1524000"/>
                  <a:gd name="connsiteY4" fmla="*/ 609600 h 1219200"/>
                  <a:gd name="connsiteX5" fmla="*/ 133350 w 1524000"/>
                  <a:gd name="connsiteY5" fmla="*/ 781050 h 1219200"/>
                  <a:gd name="connsiteX6" fmla="*/ 76200 w 1524000"/>
                  <a:gd name="connsiteY6" fmla="*/ 838200 h 1219200"/>
                  <a:gd name="connsiteX7" fmla="*/ 0 w 1524000"/>
                  <a:gd name="connsiteY7" fmla="*/ 952500 h 1219200"/>
                  <a:gd name="connsiteX8" fmla="*/ 57150 w 1524000"/>
                  <a:gd name="connsiteY8" fmla="*/ 990600 h 1219200"/>
                  <a:gd name="connsiteX9" fmla="*/ 95250 w 1524000"/>
                  <a:gd name="connsiteY9" fmla="*/ 1047750 h 1219200"/>
                  <a:gd name="connsiteX10" fmla="*/ 152400 w 1524000"/>
                  <a:gd name="connsiteY10" fmla="*/ 1066800 h 1219200"/>
                  <a:gd name="connsiteX11" fmla="*/ 190500 w 1524000"/>
                  <a:gd name="connsiteY11" fmla="*/ 1123950 h 1219200"/>
                  <a:gd name="connsiteX12" fmla="*/ 247650 w 1524000"/>
                  <a:gd name="connsiteY12" fmla="*/ 1143000 h 1219200"/>
                  <a:gd name="connsiteX13" fmla="*/ 400050 w 1524000"/>
                  <a:gd name="connsiteY13" fmla="*/ 1181100 h 1219200"/>
                  <a:gd name="connsiteX14" fmla="*/ 685800 w 1524000"/>
                  <a:gd name="connsiteY14" fmla="*/ 1219200 h 1219200"/>
                  <a:gd name="connsiteX15" fmla="*/ 1162050 w 1524000"/>
                  <a:gd name="connsiteY15" fmla="*/ 1200150 h 1219200"/>
                  <a:gd name="connsiteX16" fmla="*/ 1219200 w 1524000"/>
                  <a:gd name="connsiteY16" fmla="*/ 1181100 h 1219200"/>
                  <a:gd name="connsiteX17" fmla="*/ 1352550 w 1524000"/>
                  <a:gd name="connsiteY17" fmla="*/ 1104900 h 1219200"/>
                  <a:gd name="connsiteX18" fmla="*/ 1409700 w 1524000"/>
                  <a:gd name="connsiteY18" fmla="*/ 1085850 h 1219200"/>
                  <a:gd name="connsiteX19" fmla="*/ 1447800 w 1524000"/>
                  <a:gd name="connsiteY19" fmla="*/ 1028700 h 1219200"/>
                  <a:gd name="connsiteX20" fmla="*/ 1524000 w 1524000"/>
                  <a:gd name="connsiteY20" fmla="*/ 952500 h 1219200"/>
                  <a:gd name="connsiteX21" fmla="*/ 1447800 w 1524000"/>
                  <a:gd name="connsiteY21" fmla="*/ 781050 h 1219200"/>
                  <a:gd name="connsiteX22" fmla="*/ 1390650 w 1524000"/>
                  <a:gd name="connsiteY22" fmla="*/ 742950 h 1219200"/>
                  <a:gd name="connsiteX23" fmla="*/ 1314450 w 1524000"/>
                  <a:gd name="connsiteY23" fmla="*/ 628650 h 1219200"/>
                  <a:gd name="connsiteX24" fmla="*/ 1295400 w 1524000"/>
                  <a:gd name="connsiteY24" fmla="*/ 571500 h 1219200"/>
                  <a:gd name="connsiteX25" fmla="*/ 1257300 w 1524000"/>
                  <a:gd name="connsiteY25" fmla="*/ 514350 h 1219200"/>
                  <a:gd name="connsiteX26" fmla="*/ 1238250 w 1524000"/>
                  <a:gd name="connsiteY26" fmla="*/ 304800 h 1219200"/>
                  <a:gd name="connsiteX27" fmla="*/ 1219200 w 1524000"/>
                  <a:gd name="connsiteY27" fmla="*/ 152400 h 1219200"/>
                  <a:gd name="connsiteX28" fmla="*/ 1104900 w 1524000"/>
                  <a:gd name="connsiteY28" fmla="*/ 114300 h 1219200"/>
                  <a:gd name="connsiteX29" fmla="*/ 1047750 w 1524000"/>
                  <a:gd name="connsiteY29" fmla="*/ 95250 h 1219200"/>
                  <a:gd name="connsiteX30" fmla="*/ 723900 w 1524000"/>
                  <a:gd name="connsiteY30" fmla="*/ 57150 h 1219200"/>
                  <a:gd name="connsiteX31" fmla="*/ 495300 w 1524000"/>
                  <a:gd name="connsiteY31" fmla="*/ 0 h 1219200"/>
                  <a:gd name="connsiteX32" fmla="*/ 171450 w 1524000"/>
                  <a:gd name="connsiteY32" fmla="*/ 19050 h 1219200"/>
                  <a:gd name="connsiteX33" fmla="*/ 114300 w 1524000"/>
                  <a:gd name="connsiteY33" fmla="*/ 38100 h 1219200"/>
                  <a:gd name="connsiteX34" fmla="*/ 76200 w 1524000"/>
                  <a:gd name="connsiteY34" fmla="*/ 95250 h 1219200"/>
                  <a:gd name="connsiteX35" fmla="*/ 190500 w 1524000"/>
                  <a:gd name="connsiteY35" fmla="*/ 152400 h 1219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24000" h="1219200">
                    <a:moveTo>
                      <a:pt x="133350" y="95250"/>
                    </a:moveTo>
                    <a:cubicBezTo>
                      <a:pt x="146444" y="160722"/>
                      <a:pt x="153515" y="203926"/>
                      <a:pt x="171450" y="266700"/>
                    </a:cubicBezTo>
                    <a:cubicBezTo>
                      <a:pt x="176967" y="286008"/>
                      <a:pt x="181520" y="305889"/>
                      <a:pt x="190500" y="323850"/>
                    </a:cubicBezTo>
                    <a:cubicBezTo>
                      <a:pt x="200739" y="344328"/>
                      <a:pt x="215900" y="361950"/>
                      <a:pt x="228600" y="381000"/>
                    </a:cubicBezTo>
                    <a:cubicBezTo>
                      <a:pt x="222250" y="457200"/>
                      <a:pt x="222121" y="534176"/>
                      <a:pt x="209550" y="609600"/>
                    </a:cubicBezTo>
                    <a:cubicBezTo>
                      <a:pt x="199167" y="671899"/>
                      <a:pt x="173799" y="732511"/>
                      <a:pt x="133350" y="781050"/>
                    </a:cubicBezTo>
                    <a:cubicBezTo>
                      <a:pt x="116103" y="801746"/>
                      <a:pt x="92740" y="816934"/>
                      <a:pt x="76200" y="838200"/>
                    </a:cubicBezTo>
                    <a:cubicBezTo>
                      <a:pt x="48087" y="874345"/>
                      <a:pt x="0" y="952500"/>
                      <a:pt x="0" y="952500"/>
                    </a:cubicBezTo>
                    <a:cubicBezTo>
                      <a:pt x="19050" y="965200"/>
                      <a:pt x="40961" y="974411"/>
                      <a:pt x="57150" y="990600"/>
                    </a:cubicBezTo>
                    <a:cubicBezTo>
                      <a:pt x="73339" y="1006789"/>
                      <a:pt x="77372" y="1033447"/>
                      <a:pt x="95250" y="1047750"/>
                    </a:cubicBezTo>
                    <a:cubicBezTo>
                      <a:pt x="110930" y="1060294"/>
                      <a:pt x="133350" y="1060450"/>
                      <a:pt x="152400" y="1066800"/>
                    </a:cubicBezTo>
                    <a:cubicBezTo>
                      <a:pt x="165100" y="1085850"/>
                      <a:pt x="172622" y="1109647"/>
                      <a:pt x="190500" y="1123950"/>
                    </a:cubicBezTo>
                    <a:cubicBezTo>
                      <a:pt x="206180" y="1136494"/>
                      <a:pt x="228277" y="1137716"/>
                      <a:pt x="247650" y="1143000"/>
                    </a:cubicBezTo>
                    <a:cubicBezTo>
                      <a:pt x="298168" y="1156778"/>
                      <a:pt x="348091" y="1174605"/>
                      <a:pt x="400050" y="1181100"/>
                    </a:cubicBezTo>
                    <a:cubicBezTo>
                      <a:pt x="597005" y="1205719"/>
                      <a:pt x="501769" y="1192910"/>
                      <a:pt x="685800" y="1219200"/>
                    </a:cubicBezTo>
                    <a:cubicBezTo>
                      <a:pt x="844550" y="1212850"/>
                      <a:pt x="1003577" y="1211470"/>
                      <a:pt x="1162050" y="1200150"/>
                    </a:cubicBezTo>
                    <a:cubicBezTo>
                      <a:pt x="1182079" y="1198719"/>
                      <a:pt x="1200743" y="1189010"/>
                      <a:pt x="1219200" y="1181100"/>
                    </a:cubicBezTo>
                    <a:cubicBezTo>
                      <a:pt x="1452985" y="1080906"/>
                      <a:pt x="1161232" y="1200559"/>
                      <a:pt x="1352550" y="1104900"/>
                    </a:cubicBezTo>
                    <a:cubicBezTo>
                      <a:pt x="1370511" y="1095920"/>
                      <a:pt x="1390650" y="1092200"/>
                      <a:pt x="1409700" y="1085850"/>
                    </a:cubicBezTo>
                    <a:cubicBezTo>
                      <a:pt x="1422400" y="1066800"/>
                      <a:pt x="1429922" y="1043003"/>
                      <a:pt x="1447800" y="1028700"/>
                    </a:cubicBezTo>
                    <a:cubicBezTo>
                      <a:pt x="1540164" y="954809"/>
                      <a:pt x="1482436" y="1077191"/>
                      <a:pt x="1524000" y="952500"/>
                    </a:cubicBezTo>
                    <a:cubicBezTo>
                      <a:pt x="1505137" y="895911"/>
                      <a:pt x="1493083" y="826333"/>
                      <a:pt x="1447800" y="781050"/>
                    </a:cubicBezTo>
                    <a:cubicBezTo>
                      <a:pt x="1431611" y="764861"/>
                      <a:pt x="1409700" y="755650"/>
                      <a:pt x="1390650" y="742950"/>
                    </a:cubicBezTo>
                    <a:cubicBezTo>
                      <a:pt x="1345354" y="607061"/>
                      <a:pt x="1409582" y="771348"/>
                      <a:pt x="1314450" y="628650"/>
                    </a:cubicBezTo>
                    <a:cubicBezTo>
                      <a:pt x="1303311" y="611942"/>
                      <a:pt x="1304380" y="589461"/>
                      <a:pt x="1295400" y="571500"/>
                    </a:cubicBezTo>
                    <a:cubicBezTo>
                      <a:pt x="1285161" y="551022"/>
                      <a:pt x="1270000" y="533400"/>
                      <a:pt x="1257300" y="514350"/>
                    </a:cubicBezTo>
                    <a:cubicBezTo>
                      <a:pt x="1250950" y="444500"/>
                      <a:pt x="1245592" y="374553"/>
                      <a:pt x="1238250" y="304800"/>
                    </a:cubicBezTo>
                    <a:cubicBezTo>
                      <a:pt x="1232891" y="253886"/>
                      <a:pt x="1248559" y="194341"/>
                      <a:pt x="1219200" y="152400"/>
                    </a:cubicBezTo>
                    <a:cubicBezTo>
                      <a:pt x="1196169" y="119499"/>
                      <a:pt x="1143000" y="127000"/>
                      <a:pt x="1104900" y="114300"/>
                    </a:cubicBezTo>
                    <a:lnTo>
                      <a:pt x="1047750" y="95250"/>
                    </a:lnTo>
                    <a:cubicBezTo>
                      <a:pt x="906047" y="48016"/>
                      <a:pt x="1010629" y="77631"/>
                      <a:pt x="723900" y="57150"/>
                    </a:cubicBezTo>
                    <a:cubicBezTo>
                      <a:pt x="572957" y="6836"/>
                      <a:pt x="649214" y="25652"/>
                      <a:pt x="495300" y="0"/>
                    </a:cubicBezTo>
                    <a:cubicBezTo>
                      <a:pt x="387350" y="6350"/>
                      <a:pt x="279050" y="8290"/>
                      <a:pt x="171450" y="19050"/>
                    </a:cubicBezTo>
                    <a:cubicBezTo>
                      <a:pt x="151469" y="21048"/>
                      <a:pt x="129980" y="25556"/>
                      <a:pt x="114300" y="38100"/>
                    </a:cubicBezTo>
                    <a:cubicBezTo>
                      <a:pt x="96422" y="52403"/>
                      <a:pt x="88900" y="76200"/>
                      <a:pt x="76200" y="95250"/>
                    </a:cubicBezTo>
                    <a:cubicBezTo>
                      <a:pt x="105290" y="182521"/>
                      <a:pt x="75170" y="152400"/>
                      <a:pt x="190500" y="152400"/>
                    </a:cubicBezTo>
                  </a:path>
                </a:pathLst>
              </a:custGeom>
              <a:gradFill>
                <a:gsLst>
                  <a:gs pos="0">
                    <a:srgbClr val="FBEAC7"/>
                  </a:gs>
                  <a:gs pos="53000">
                    <a:srgbClr val="FEE7F2"/>
                  </a:gs>
                  <a:gs pos="100000">
                    <a:srgbClr val="FEE7F2"/>
                  </a:gs>
                </a:gsLst>
                <a:lin ang="5400000" scaled="0"/>
              </a:gra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4" name="Группа 193"/>
              <p:cNvGrpSpPr/>
              <p:nvPr/>
            </p:nvGrpSpPr>
            <p:grpSpPr>
              <a:xfrm>
                <a:off x="10364170" y="409565"/>
                <a:ext cx="1948288" cy="1869773"/>
                <a:chOff x="9755887" y="-475988"/>
                <a:chExt cx="2265446" cy="2107213"/>
              </a:xfrm>
            </p:grpSpPr>
            <p:sp>
              <p:nvSpPr>
                <p:cNvPr id="207" name="Полилиния 206"/>
                <p:cNvSpPr/>
                <p:nvPr/>
              </p:nvSpPr>
              <p:spPr>
                <a:xfrm>
                  <a:off x="10134794" y="-475988"/>
                  <a:ext cx="1886539" cy="2107213"/>
                </a:xfrm>
                <a:custGeom>
                  <a:avLst/>
                  <a:gdLst>
                    <a:gd name="connsiteX0" fmla="*/ 971550 w 2001255"/>
                    <a:gd name="connsiteY0" fmla="*/ 5790 h 2107213"/>
                    <a:gd name="connsiteX1" fmla="*/ 819150 w 2001255"/>
                    <a:gd name="connsiteY1" fmla="*/ 43890 h 2107213"/>
                    <a:gd name="connsiteX2" fmla="*/ 762000 w 2001255"/>
                    <a:gd name="connsiteY2" fmla="*/ 81990 h 2107213"/>
                    <a:gd name="connsiteX3" fmla="*/ 647700 w 2001255"/>
                    <a:gd name="connsiteY3" fmla="*/ 120090 h 2107213"/>
                    <a:gd name="connsiteX4" fmla="*/ 476250 w 2001255"/>
                    <a:gd name="connsiteY4" fmla="*/ 234390 h 2107213"/>
                    <a:gd name="connsiteX5" fmla="*/ 304800 w 2001255"/>
                    <a:gd name="connsiteY5" fmla="*/ 348690 h 2107213"/>
                    <a:gd name="connsiteX6" fmla="*/ 247650 w 2001255"/>
                    <a:gd name="connsiteY6" fmla="*/ 386790 h 2107213"/>
                    <a:gd name="connsiteX7" fmla="*/ 133350 w 2001255"/>
                    <a:gd name="connsiteY7" fmla="*/ 558240 h 2107213"/>
                    <a:gd name="connsiteX8" fmla="*/ 95250 w 2001255"/>
                    <a:gd name="connsiteY8" fmla="*/ 615390 h 2107213"/>
                    <a:gd name="connsiteX9" fmla="*/ 57150 w 2001255"/>
                    <a:gd name="connsiteY9" fmla="*/ 729690 h 2107213"/>
                    <a:gd name="connsiteX10" fmla="*/ 38100 w 2001255"/>
                    <a:gd name="connsiteY10" fmla="*/ 786840 h 2107213"/>
                    <a:gd name="connsiteX11" fmla="*/ 0 w 2001255"/>
                    <a:gd name="connsiteY11" fmla="*/ 920190 h 2107213"/>
                    <a:gd name="connsiteX12" fmla="*/ 19050 w 2001255"/>
                    <a:gd name="connsiteY12" fmla="*/ 1205940 h 2107213"/>
                    <a:gd name="connsiteX13" fmla="*/ 38100 w 2001255"/>
                    <a:gd name="connsiteY13" fmla="*/ 1263090 h 2107213"/>
                    <a:gd name="connsiteX14" fmla="*/ 57150 w 2001255"/>
                    <a:gd name="connsiteY14" fmla="*/ 1339290 h 2107213"/>
                    <a:gd name="connsiteX15" fmla="*/ 76200 w 2001255"/>
                    <a:gd name="connsiteY15" fmla="*/ 1434540 h 2107213"/>
                    <a:gd name="connsiteX16" fmla="*/ 114300 w 2001255"/>
                    <a:gd name="connsiteY16" fmla="*/ 1548840 h 2107213"/>
                    <a:gd name="connsiteX17" fmla="*/ 133350 w 2001255"/>
                    <a:gd name="connsiteY17" fmla="*/ 1605990 h 2107213"/>
                    <a:gd name="connsiteX18" fmla="*/ 209550 w 2001255"/>
                    <a:gd name="connsiteY18" fmla="*/ 1720290 h 2107213"/>
                    <a:gd name="connsiteX19" fmla="*/ 361950 w 2001255"/>
                    <a:gd name="connsiteY19" fmla="*/ 1891740 h 2107213"/>
                    <a:gd name="connsiteX20" fmla="*/ 342900 w 2001255"/>
                    <a:gd name="connsiteY20" fmla="*/ 2101290 h 2107213"/>
                    <a:gd name="connsiteX21" fmla="*/ 400050 w 2001255"/>
                    <a:gd name="connsiteY21" fmla="*/ 2063190 h 2107213"/>
                    <a:gd name="connsiteX22" fmla="*/ 476250 w 2001255"/>
                    <a:gd name="connsiteY22" fmla="*/ 2006040 h 2107213"/>
                    <a:gd name="connsiteX23" fmla="*/ 590550 w 2001255"/>
                    <a:gd name="connsiteY23" fmla="*/ 1929840 h 2107213"/>
                    <a:gd name="connsiteX24" fmla="*/ 647700 w 2001255"/>
                    <a:gd name="connsiteY24" fmla="*/ 1986990 h 2107213"/>
                    <a:gd name="connsiteX25" fmla="*/ 704850 w 2001255"/>
                    <a:gd name="connsiteY25" fmla="*/ 1967940 h 2107213"/>
                    <a:gd name="connsiteX26" fmla="*/ 762000 w 2001255"/>
                    <a:gd name="connsiteY26" fmla="*/ 1986990 h 2107213"/>
                    <a:gd name="connsiteX27" fmla="*/ 800100 w 2001255"/>
                    <a:gd name="connsiteY27" fmla="*/ 2044140 h 2107213"/>
                    <a:gd name="connsiteX28" fmla="*/ 933450 w 2001255"/>
                    <a:gd name="connsiteY28" fmla="*/ 1948890 h 2107213"/>
                    <a:gd name="connsiteX29" fmla="*/ 990600 w 2001255"/>
                    <a:gd name="connsiteY29" fmla="*/ 1929840 h 2107213"/>
                    <a:gd name="connsiteX30" fmla="*/ 1047750 w 2001255"/>
                    <a:gd name="connsiteY30" fmla="*/ 1967940 h 2107213"/>
                    <a:gd name="connsiteX31" fmla="*/ 1181100 w 2001255"/>
                    <a:gd name="connsiteY31" fmla="*/ 1891740 h 2107213"/>
                    <a:gd name="connsiteX32" fmla="*/ 1238250 w 2001255"/>
                    <a:gd name="connsiteY32" fmla="*/ 1929840 h 2107213"/>
                    <a:gd name="connsiteX33" fmla="*/ 1276350 w 2001255"/>
                    <a:gd name="connsiteY33" fmla="*/ 1986990 h 2107213"/>
                    <a:gd name="connsiteX34" fmla="*/ 1352550 w 2001255"/>
                    <a:gd name="connsiteY34" fmla="*/ 2025090 h 2107213"/>
                    <a:gd name="connsiteX35" fmla="*/ 1390650 w 2001255"/>
                    <a:gd name="connsiteY35" fmla="*/ 2082240 h 2107213"/>
                    <a:gd name="connsiteX36" fmla="*/ 1619250 w 2001255"/>
                    <a:gd name="connsiteY36" fmla="*/ 2082240 h 2107213"/>
                    <a:gd name="connsiteX37" fmla="*/ 1600200 w 2001255"/>
                    <a:gd name="connsiteY37" fmla="*/ 1815540 h 2107213"/>
                    <a:gd name="connsiteX38" fmla="*/ 1657350 w 2001255"/>
                    <a:gd name="connsiteY38" fmla="*/ 1834590 h 2107213"/>
                    <a:gd name="connsiteX39" fmla="*/ 1714500 w 2001255"/>
                    <a:gd name="connsiteY39" fmla="*/ 1834590 h 2107213"/>
                    <a:gd name="connsiteX40" fmla="*/ 1733550 w 2001255"/>
                    <a:gd name="connsiteY40" fmla="*/ 1758390 h 2107213"/>
                    <a:gd name="connsiteX41" fmla="*/ 1752600 w 2001255"/>
                    <a:gd name="connsiteY41" fmla="*/ 1663140 h 2107213"/>
                    <a:gd name="connsiteX42" fmla="*/ 1790700 w 2001255"/>
                    <a:gd name="connsiteY42" fmla="*/ 1605990 h 2107213"/>
                    <a:gd name="connsiteX43" fmla="*/ 1828800 w 2001255"/>
                    <a:gd name="connsiteY43" fmla="*/ 1491690 h 2107213"/>
                    <a:gd name="connsiteX44" fmla="*/ 1866900 w 2001255"/>
                    <a:gd name="connsiteY44" fmla="*/ 1434540 h 2107213"/>
                    <a:gd name="connsiteX45" fmla="*/ 1905000 w 2001255"/>
                    <a:gd name="connsiteY45" fmla="*/ 1320240 h 2107213"/>
                    <a:gd name="connsiteX46" fmla="*/ 1924050 w 2001255"/>
                    <a:gd name="connsiteY46" fmla="*/ 1263090 h 2107213"/>
                    <a:gd name="connsiteX47" fmla="*/ 1943100 w 2001255"/>
                    <a:gd name="connsiteY47" fmla="*/ 1205940 h 2107213"/>
                    <a:gd name="connsiteX48" fmla="*/ 1981200 w 2001255"/>
                    <a:gd name="connsiteY48" fmla="*/ 1148790 h 2107213"/>
                    <a:gd name="connsiteX49" fmla="*/ 1981200 w 2001255"/>
                    <a:gd name="connsiteY49" fmla="*/ 767790 h 2107213"/>
                    <a:gd name="connsiteX50" fmla="*/ 1943100 w 2001255"/>
                    <a:gd name="connsiteY50" fmla="*/ 653490 h 2107213"/>
                    <a:gd name="connsiteX51" fmla="*/ 1885950 w 2001255"/>
                    <a:gd name="connsiteY51" fmla="*/ 539190 h 2107213"/>
                    <a:gd name="connsiteX52" fmla="*/ 1771650 w 2001255"/>
                    <a:gd name="connsiteY52" fmla="*/ 462990 h 2107213"/>
                    <a:gd name="connsiteX53" fmla="*/ 1714500 w 2001255"/>
                    <a:gd name="connsiteY53" fmla="*/ 405840 h 2107213"/>
                    <a:gd name="connsiteX54" fmla="*/ 1657350 w 2001255"/>
                    <a:gd name="connsiteY54" fmla="*/ 386790 h 2107213"/>
                    <a:gd name="connsiteX55" fmla="*/ 1581150 w 2001255"/>
                    <a:gd name="connsiteY55" fmla="*/ 348690 h 2107213"/>
                    <a:gd name="connsiteX56" fmla="*/ 1466850 w 2001255"/>
                    <a:gd name="connsiteY56" fmla="*/ 272490 h 2107213"/>
                    <a:gd name="connsiteX57" fmla="*/ 1409700 w 2001255"/>
                    <a:gd name="connsiteY57" fmla="*/ 234390 h 2107213"/>
                    <a:gd name="connsiteX58" fmla="*/ 1352550 w 2001255"/>
                    <a:gd name="connsiteY58" fmla="*/ 196290 h 2107213"/>
                    <a:gd name="connsiteX59" fmla="*/ 1314450 w 2001255"/>
                    <a:gd name="connsiteY59" fmla="*/ 139140 h 2107213"/>
                    <a:gd name="connsiteX60" fmla="*/ 1200150 w 2001255"/>
                    <a:gd name="connsiteY60" fmla="*/ 101040 h 2107213"/>
                    <a:gd name="connsiteX61" fmla="*/ 1085850 w 2001255"/>
                    <a:gd name="connsiteY61" fmla="*/ 43890 h 2107213"/>
                    <a:gd name="connsiteX62" fmla="*/ 1028700 w 2001255"/>
                    <a:gd name="connsiteY62" fmla="*/ 5790 h 2107213"/>
                    <a:gd name="connsiteX63" fmla="*/ 971550 w 2001255"/>
                    <a:gd name="connsiteY63" fmla="*/ 5790 h 2107213"/>
                    <a:gd name="connsiteX0" fmla="*/ 971550 w 1985045"/>
                    <a:gd name="connsiteY0" fmla="*/ 5790 h 2107213"/>
                    <a:gd name="connsiteX1" fmla="*/ 819150 w 1985045"/>
                    <a:gd name="connsiteY1" fmla="*/ 43890 h 2107213"/>
                    <a:gd name="connsiteX2" fmla="*/ 762000 w 1985045"/>
                    <a:gd name="connsiteY2" fmla="*/ 81990 h 2107213"/>
                    <a:gd name="connsiteX3" fmla="*/ 647700 w 1985045"/>
                    <a:gd name="connsiteY3" fmla="*/ 120090 h 2107213"/>
                    <a:gd name="connsiteX4" fmla="*/ 476250 w 1985045"/>
                    <a:gd name="connsiteY4" fmla="*/ 234390 h 2107213"/>
                    <a:gd name="connsiteX5" fmla="*/ 304800 w 1985045"/>
                    <a:gd name="connsiteY5" fmla="*/ 348690 h 2107213"/>
                    <a:gd name="connsiteX6" fmla="*/ 247650 w 1985045"/>
                    <a:gd name="connsiteY6" fmla="*/ 386790 h 2107213"/>
                    <a:gd name="connsiteX7" fmla="*/ 133350 w 1985045"/>
                    <a:gd name="connsiteY7" fmla="*/ 558240 h 2107213"/>
                    <a:gd name="connsiteX8" fmla="*/ 95250 w 1985045"/>
                    <a:gd name="connsiteY8" fmla="*/ 615390 h 2107213"/>
                    <a:gd name="connsiteX9" fmla="*/ 57150 w 1985045"/>
                    <a:gd name="connsiteY9" fmla="*/ 729690 h 2107213"/>
                    <a:gd name="connsiteX10" fmla="*/ 38100 w 1985045"/>
                    <a:gd name="connsiteY10" fmla="*/ 786840 h 2107213"/>
                    <a:gd name="connsiteX11" fmla="*/ 0 w 1985045"/>
                    <a:gd name="connsiteY11" fmla="*/ 920190 h 2107213"/>
                    <a:gd name="connsiteX12" fmla="*/ 19050 w 1985045"/>
                    <a:gd name="connsiteY12" fmla="*/ 1205940 h 2107213"/>
                    <a:gd name="connsiteX13" fmla="*/ 38100 w 1985045"/>
                    <a:gd name="connsiteY13" fmla="*/ 1263090 h 2107213"/>
                    <a:gd name="connsiteX14" fmla="*/ 57150 w 1985045"/>
                    <a:gd name="connsiteY14" fmla="*/ 1339290 h 2107213"/>
                    <a:gd name="connsiteX15" fmla="*/ 76200 w 1985045"/>
                    <a:gd name="connsiteY15" fmla="*/ 1434540 h 2107213"/>
                    <a:gd name="connsiteX16" fmla="*/ 114300 w 1985045"/>
                    <a:gd name="connsiteY16" fmla="*/ 1548840 h 2107213"/>
                    <a:gd name="connsiteX17" fmla="*/ 133350 w 1985045"/>
                    <a:gd name="connsiteY17" fmla="*/ 1605990 h 2107213"/>
                    <a:gd name="connsiteX18" fmla="*/ 209550 w 1985045"/>
                    <a:gd name="connsiteY18" fmla="*/ 1720290 h 2107213"/>
                    <a:gd name="connsiteX19" fmla="*/ 361950 w 1985045"/>
                    <a:gd name="connsiteY19" fmla="*/ 1891740 h 2107213"/>
                    <a:gd name="connsiteX20" fmla="*/ 342900 w 1985045"/>
                    <a:gd name="connsiteY20" fmla="*/ 2101290 h 2107213"/>
                    <a:gd name="connsiteX21" fmla="*/ 400050 w 1985045"/>
                    <a:gd name="connsiteY21" fmla="*/ 2063190 h 2107213"/>
                    <a:gd name="connsiteX22" fmla="*/ 476250 w 1985045"/>
                    <a:gd name="connsiteY22" fmla="*/ 2006040 h 2107213"/>
                    <a:gd name="connsiteX23" fmla="*/ 590550 w 1985045"/>
                    <a:gd name="connsiteY23" fmla="*/ 1929840 h 2107213"/>
                    <a:gd name="connsiteX24" fmla="*/ 647700 w 1985045"/>
                    <a:gd name="connsiteY24" fmla="*/ 1986990 h 2107213"/>
                    <a:gd name="connsiteX25" fmla="*/ 704850 w 1985045"/>
                    <a:gd name="connsiteY25" fmla="*/ 1967940 h 2107213"/>
                    <a:gd name="connsiteX26" fmla="*/ 762000 w 1985045"/>
                    <a:gd name="connsiteY26" fmla="*/ 1986990 h 2107213"/>
                    <a:gd name="connsiteX27" fmla="*/ 800100 w 1985045"/>
                    <a:gd name="connsiteY27" fmla="*/ 2044140 h 2107213"/>
                    <a:gd name="connsiteX28" fmla="*/ 933450 w 1985045"/>
                    <a:gd name="connsiteY28" fmla="*/ 1948890 h 2107213"/>
                    <a:gd name="connsiteX29" fmla="*/ 990600 w 1985045"/>
                    <a:gd name="connsiteY29" fmla="*/ 1929840 h 2107213"/>
                    <a:gd name="connsiteX30" fmla="*/ 1047750 w 1985045"/>
                    <a:gd name="connsiteY30" fmla="*/ 1967940 h 2107213"/>
                    <a:gd name="connsiteX31" fmla="*/ 1181100 w 1985045"/>
                    <a:gd name="connsiteY31" fmla="*/ 1891740 h 2107213"/>
                    <a:gd name="connsiteX32" fmla="*/ 1238250 w 1985045"/>
                    <a:gd name="connsiteY32" fmla="*/ 1929840 h 2107213"/>
                    <a:gd name="connsiteX33" fmla="*/ 1276350 w 1985045"/>
                    <a:gd name="connsiteY33" fmla="*/ 1986990 h 2107213"/>
                    <a:gd name="connsiteX34" fmla="*/ 1352550 w 1985045"/>
                    <a:gd name="connsiteY34" fmla="*/ 2025090 h 2107213"/>
                    <a:gd name="connsiteX35" fmla="*/ 1390650 w 1985045"/>
                    <a:gd name="connsiteY35" fmla="*/ 2082240 h 2107213"/>
                    <a:gd name="connsiteX36" fmla="*/ 1619250 w 1985045"/>
                    <a:gd name="connsiteY36" fmla="*/ 2082240 h 2107213"/>
                    <a:gd name="connsiteX37" fmla="*/ 1600200 w 1985045"/>
                    <a:gd name="connsiteY37" fmla="*/ 1815540 h 2107213"/>
                    <a:gd name="connsiteX38" fmla="*/ 1657350 w 1985045"/>
                    <a:gd name="connsiteY38" fmla="*/ 1834590 h 2107213"/>
                    <a:gd name="connsiteX39" fmla="*/ 1714500 w 1985045"/>
                    <a:gd name="connsiteY39" fmla="*/ 1834590 h 2107213"/>
                    <a:gd name="connsiteX40" fmla="*/ 1733550 w 1985045"/>
                    <a:gd name="connsiteY40" fmla="*/ 1758390 h 2107213"/>
                    <a:gd name="connsiteX41" fmla="*/ 1752600 w 1985045"/>
                    <a:gd name="connsiteY41" fmla="*/ 1663140 h 2107213"/>
                    <a:gd name="connsiteX42" fmla="*/ 1790700 w 1985045"/>
                    <a:gd name="connsiteY42" fmla="*/ 1605990 h 2107213"/>
                    <a:gd name="connsiteX43" fmla="*/ 1828800 w 1985045"/>
                    <a:gd name="connsiteY43" fmla="*/ 1491690 h 2107213"/>
                    <a:gd name="connsiteX44" fmla="*/ 1866900 w 1985045"/>
                    <a:gd name="connsiteY44" fmla="*/ 1434540 h 2107213"/>
                    <a:gd name="connsiteX45" fmla="*/ 1905000 w 1985045"/>
                    <a:gd name="connsiteY45" fmla="*/ 1320240 h 2107213"/>
                    <a:gd name="connsiteX46" fmla="*/ 1924050 w 1985045"/>
                    <a:gd name="connsiteY46" fmla="*/ 1263090 h 2107213"/>
                    <a:gd name="connsiteX47" fmla="*/ 1943100 w 1985045"/>
                    <a:gd name="connsiteY47" fmla="*/ 1205940 h 2107213"/>
                    <a:gd name="connsiteX48" fmla="*/ 1981200 w 1985045"/>
                    <a:gd name="connsiteY48" fmla="*/ 1148790 h 2107213"/>
                    <a:gd name="connsiteX49" fmla="*/ 1907873 w 1985045"/>
                    <a:gd name="connsiteY49" fmla="*/ 803325 h 2107213"/>
                    <a:gd name="connsiteX50" fmla="*/ 1943100 w 1985045"/>
                    <a:gd name="connsiteY50" fmla="*/ 653490 h 2107213"/>
                    <a:gd name="connsiteX51" fmla="*/ 1885950 w 1985045"/>
                    <a:gd name="connsiteY51" fmla="*/ 539190 h 2107213"/>
                    <a:gd name="connsiteX52" fmla="*/ 1771650 w 1985045"/>
                    <a:gd name="connsiteY52" fmla="*/ 462990 h 2107213"/>
                    <a:gd name="connsiteX53" fmla="*/ 1714500 w 1985045"/>
                    <a:gd name="connsiteY53" fmla="*/ 405840 h 2107213"/>
                    <a:gd name="connsiteX54" fmla="*/ 1657350 w 1985045"/>
                    <a:gd name="connsiteY54" fmla="*/ 386790 h 2107213"/>
                    <a:gd name="connsiteX55" fmla="*/ 1581150 w 1985045"/>
                    <a:gd name="connsiteY55" fmla="*/ 348690 h 2107213"/>
                    <a:gd name="connsiteX56" fmla="*/ 1466850 w 1985045"/>
                    <a:gd name="connsiteY56" fmla="*/ 272490 h 2107213"/>
                    <a:gd name="connsiteX57" fmla="*/ 1409700 w 1985045"/>
                    <a:gd name="connsiteY57" fmla="*/ 234390 h 2107213"/>
                    <a:gd name="connsiteX58" fmla="*/ 1352550 w 1985045"/>
                    <a:gd name="connsiteY58" fmla="*/ 196290 h 2107213"/>
                    <a:gd name="connsiteX59" fmla="*/ 1314450 w 1985045"/>
                    <a:gd name="connsiteY59" fmla="*/ 139140 h 2107213"/>
                    <a:gd name="connsiteX60" fmla="*/ 1200150 w 1985045"/>
                    <a:gd name="connsiteY60" fmla="*/ 101040 h 2107213"/>
                    <a:gd name="connsiteX61" fmla="*/ 1085850 w 1985045"/>
                    <a:gd name="connsiteY61" fmla="*/ 43890 h 2107213"/>
                    <a:gd name="connsiteX62" fmla="*/ 1028700 w 1985045"/>
                    <a:gd name="connsiteY62" fmla="*/ 5790 h 2107213"/>
                    <a:gd name="connsiteX63" fmla="*/ 971550 w 1985045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885950 w 1984679"/>
                    <a:gd name="connsiteY51" fmla="*/ 539190 h 2107213"/>
                    <a:gd name="connsiteX52" fmla="*/ 1771650 w 1984679"/>
                    <a:gd name="connsiteY52" fmla="*/ 462990 h 2107213"/>
                    <a:gd name="connsiteX53" fmla="*/ 1714500 w 1984679"/>
                    <a:gd name="connsiteY53" fmla="*/ 405840 h 2107213"/>
                    <a:gd name="connsiteX54" fmla="*/ 1657350 w 1984679"/>
                    <a:gd name="connsiteY54" fmla="*/ 386790 h 2107213"/>
                    <a:gd name="connsiteX55" fmla="*/ 1581150 w 1984679"/>
                    <a:gd name="connsiteY55" fmla="*/ 348690 h 2107213"/>
                    <a:gd name="connsiteX56" fmla="*/ 1466850 w 1984679"/>
                    <a:gd name="connsiteY56" fmla="*/ 272490 h 2107213"/>
                    <a:gd name="connsiteX57" fmla="*/ 1409700 w 1984679"/>
                    <a:gd name="connsiteY57" fmla="*/ 234390 h 2107213"/>
                    <a:gd name="connsiteX58" fmla="*/ 1352550 w 1984679"/>
                    <a:gd name="connsiteY58" fmla="*/ 196290 h 2107213"/>
                    <a:gd name="connsiteX59" fmla="*/ 1314450 w 1984679"/>
                    <a:gd name="connsiteY59" fmla="*/ 139140 h 2107213"/>
                    <a:gd name="connsiteX60" fmla="*/ 1200150 w 1984679"/>
                    <a:gd name="connsiteY60" fmla="*/ 101040 h 2107213"/>
                    <a:gd name="connsiteX61" fmla="*/ 1085850 w 1984679"/>
                    <a:gd name="connsiteY61" fmla="*/ 43890 h 2107213"/>
                    <a:gd name="connsiteX62" fmla="*/ 1028700 w 1984679"/>
                    <a:gd name="connsiteY62" fmla="*/ 5790 h 2107213"/>
                    <a:gd name="connsiteX63" fmla="*/ 971550 w 1984679"/>
                    <a:gd name="connsiteY63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71650 w 1984679"/>
                    <a:gd name="connsiteY51" fmla="*/ 462990 h 2107213"/>
                    <a:gd name="connsiteX52" fmla="*/ 1714500 w 1984679"/>
                    <a:gd name="connsiteY52" fmla="*/ 405840 h 2107213"/>
                    <a:gd name="connsiteX53" fmla="*/ 1657350 w 1984679"/>
                    <a:gd name="connsiteY53" fmla="*/ 386790 h 2107213"/>
                    <a:gd name="connsiteX54" fmla="*/ 1581150 w 1984679"/>
                    <a:gd name="connsiteY54" fmla="*/ 348690 h 2107213"/>
                    <a:gd name="connsiteX55" fmla="*/ 1466850 w 1984679"/>
                    <a:gd name="connsiteY55" fmla="*/ 272490 h 2107213"/>
                    <a:gd name="connsiteX56" fmla="*/ 1409700 w 1984679"/>
                    <a:gd name="connsiteY56" fmla="*/ 234390 h 2107213"/>
                    <a:gd name="connsiteX57" fmla="*/ 1352550 w 1984679"/>
                    <a:gd name="connsiteY57" fmla="*/ 196290 h 2107213"/>
                    <a:gd name="connsiteX58" fmla="*/ 1314450 w 1984679"/>
                    <a:gd name="connsiteY58" fmla="*/ 139140 h 2107213"/>
                    <a:gd name="connsiteX59" fmla="*/ 1200150 w 1984679"/>
                    <a:gd name="connsiteY59" fmla="*/ 101040 h 2107213"/>
                    <a:gd name="connsiteX60" fmla="*/ 1085850 w 1984679"/>
                    <a:gd name="connsiteY60" fmla="*/ 43890 h 2107213"/>
                    <a:gd name="connsiteX61" fmla="*/ 1028700 w 1984679"/>
                    <a:gd name="connsiteY61" fmla="*/ 5790 h 2107213"/>
                    <a:gd name="connsiteX62" fmla="*/ 971550 w 1984679"/>
                    <a:gd name="connsiteY62" fmla="*/ 5790 h 2107213"/>
                    <a:gd name="connsiteX0" fmla="*/ 971550 w 1984679"/>
                    <a:gd name="connsiteY0" fmla="*/ 5790 h 2107213"/>
                    <a:gd name="connsiteX1" fmla="*/ 819150 w 1984679"/>
                    <a:gd name="connsiteY1" fmla="*/ 43890 h 2107213"/>
                    <a:gd name="connsiteX2" fmla="*/ 762000 w 1984679"/>
                    <a:gd name="connsiteY2" fmla="*/ 81990 h 2107213"/>
                    <a:gd name="connsiteX3" fmla="*/ 647700 w 1984679"/>
                    <a:gd name="connsiteY3" fmla="*/ 120090 h 2107213"/>
                    <a:gd name="connsiteX4" fmla="*/ 476250 w 1984679"/>
                    <a:gd name="connsiteY4" fmla="*/ 234390 h 2107213"/>
                    <a:gd name="connsiteX5" fmla="*/ 304800 w 1984679"/>
                    <a:gd name="connsiteY5" fmla="*/ 348690 h 2107213"/>
                    <a:gd name="connsiteX6" fmla="*/ 247650 w 1984679"/>
                    <a:gd name="connsiteY6" fmla="*/ 386790 h 2107213"/>
                    <a:gd name="connsiteX7" fmla="*/ 133350 w 1984679"/>
                    <a:gd name="connsiteY7" fmla="*/ 558240 h 2107213"/>
                    <a:gd name="connsiteX8" fmla="*/ 95250 w 1984679"/>
                    <a:gd name="connsiteY8" fmla="*/ 615390 h 2107213"/>
                    <a:gd name="connsiteX9" fmla="*/ 57150 w 1984679"/>
                    <a:gd name="connsiteY9" fmla="*/ 729690 h 2107213"/>
                    <a:gd name="connsiteX10" fmla="*/ 38100 w 1984679"/>
                    <a:gd name="connsiteY10" fmla="*/ 786840 h 2107213"/>
                    <a:gd name="connsiteX11" fmla="*/ 0 w 1984679"/>
                    <a:gd name="connsiteY11" fmla="*/ 920190 h 2107213"/>
                    <a:gd name="connsiteX12" fmla="*/ 19050 w 1984679"/>
                    <a:gd name="connsiteY12" fmla="*/ 1205940 h 2107213"/>
                    <a:gd name="connsiteX13" fmla="*/ 38100 w 1984679"/>
                    <a:gd name="connsiteY13" fmla="*/ 1263090 h 2107213"/>
                    <a:gd name="connsiteX14" fmla="*/ 57150 w 1984679"/>
                    <a:gd name="connsiteY14" fmla="*/ 1339290 h 2107213"/>
                    <a:gd name="connsiteX15" fmla="*/ 76200 w 1984679"/>
                    <a:gd name="connsiteY15" fmla="*/ 1434540 h 2107213"/>
                    <a:gd name="connsiteX16" fmla="*/ 114300 w 1984679"/>
                    <a:gd name="connsiteY16" fmla="*/ 1548840 h 2107213"/>
                    <a:gd name="connsiteX17" fmla="*/ 133350 w 1984679"/>
                    <a:gd name="connsiteY17" fmla="*/ 1605990 h 2107213"/>
                    <a:gd name="connsiteX18" fmla="*/ 209550 w 1984679"/>
                    <a:gd name="connsiteY18" fmla="*/ 1720290 h 2107213"/>
                    <a:gd name="connsiteX19" fmla="*/ 361950 w 1984679"/>
                    <a:gd name="connsiteY19" fmla="*/ 1891740 h 2107213"/>
                    <a:gd name="connsiteX20" fmla="*/ 342900 w 1984679"/>
                    <a:gd name="connsiteY20" fmla="*/ 2101290 h 2107213"/>
                    <a:gd name="connsiteX21" fmla="*/ 400050 w 1984679"/>
                    <a:gd name="connsiteY21" fmla="*/ 2063190 h 2107213"/>
                    <a:gd name="connsiteX22" fmla="*/ 476250 w 1984679"/>
                    <a:gd name="connsiteY22" fmla="*/ 2006040 h 2107213"/>
                    <a:gd name="connsiteX23" fmla="*/ 590550 w 1984679"/>
                    <a:gd name="connsiteY23" fmla="*/ 1929840 h 2107213"/>
                    <a:gd name="connsiteX24" fmla="*/ 647700 w 1984679"/>
                    <a:gd name="connsiteY24" fmla="*/ 1986990 h 2107213"/>
                    <a:gd name="connsiteX25" fmla="*/ 704850 w 1984679"/>
                    <a:gd name="connsiteY25" fmla="*/ 1967940 h 2107213"/>
                    <a:gd name="connsiteX26" fmla="*/ 762000 w 1984679"/>
                    <a:gd name="connsiteY26" fmla="*/ 1986990 h 2107213"/>
                    <a:gd name="connsiteX27" fmla="*/ 800100 w 1984679"/>
                    <a:gd name="connsiteY27" fmla="*/ 2044140 h 2107213"/>
                    <a:gd name="connsiteX28" fmla="*/ 933450 w 1984679"/>
                    <a:gd name="connsiteY28" fmla="*/ 1948890 h 2107213"/>
                    <a:gd name="connsiteX29" fmla="*/ 990600 w 1984679"/>
                    <a:gd name="connsiteY29" fmla="*/ 1929840 h 2107213"/>
                    <a:gd name="connsiteX30" fmla="*/ 1047750 w 1984679"/>
                    <a:gd name="connsiteY30" fmla="*/ 1967940 h 2107213"/>
                    <a:gd name="connsiteX31" fmla="*/ 1181100 w 1984679"/>
                    <a:gd name="connsiteY31" fmla="*/ 1891740 h 2107213"/>
                    <a:gd name="connsiteX32" fmla="*/ 1238250 w 1984679"/>
                    <a:gd name="connsiteY32" fmla="*/ 1929840 h 2107213"/>
                    <a:gd name="connsiteX33" fmla="*/ 1276350 w 1984679"/>
                    <a:gd name="connsiteY33" fmla="*/ 1986990 h 2107213"/>
                    <a:gd name="connsiteX34" fmla="*/ 1352550 w 1984679"/>
                    <a:gd name="connsiteY34" fmla="*/ 2025090 h 2107213"/>
                    <a:gd name="connsiteX35" fmla="*/ 1390650 w 1984679"/>
                    <a:gd name="connsiteY35" fmla="*/ 2082240 h 2107213"/>
                    <a:gd name="connsiteX36" fmla="*/ 1619250 w 1984679"/>
                    <a:gd name="connsiteY36" fmla="*/ 2082240 h 2107213"/>
                    <a:gd name="connsiteX37" fmla="*/ 1600200 w 1984679"/>
                    <a:gd name="connsiteY37" fmla="*/ 1815540 h 2107213"/>
                    <a:gd name="connsiteX38" fmla="*/ 1657350 w 1984679"/>
                    <a:gd name="connsiteY38" fmla="*/ 1834590 h 2107213"/>
                    <a:gd name="connsiteX39" fmla="*/ 1714500 w 1984679"/>
                    <a:gd name="connsiteY39" fmla="*/ 1834590 h 2107213"/>
                    <a:gd name="connsiteX40" fmla="*/ 1733550 w 1984679"/>
                    <a:gd name="connsiteY40" fmla="*/ 1758390 h 2107213"/>
                    <a:gd name="connsiteX41" fmla="*/ 1752600 w 1984679"/>
                    <a:gd name="connsiteY41" fmla="*/ 1663140 h 2107213"/>
                    <a:gd name="connsiteX42" fmla="*/ 1790700 w 1984679"/>
                    <a:gd name="connsiteY42" fmla="*/ 1605990 h 2107213"/>
                    <a:gd name="connsiteX43" fmla="*/ 1828800 w 1984679"/>
                    <a:gd name="connsiteY43" fmla="*/ 1491690 h 2107213"/>
                    <a:gd name="connsiteX44" fmla="*/ 1866900 w 1984679"/>
                    <a:gd name="connsiteY44" fmla="*/ 1434540 h 2107213"/>
                    <a:gd name="connsiteX45" fmla="*/ 1905000 w 1984679"/>
                    <a:gd name="connsiteY45" fmla="*/ 1320240 h 2107213"/>
                    <a:gd name="connsiteX46" fmla="*/ 1924050 w 1984679"/>
                    <a:gd name="connsiteY46" fmla="*/ 1263090 h 2107213"/>
                    <a:gd name="connsiteX47" fmla="*/ 1943100 w 1984679"/>
                    <a:gd name="connsiteY47" fmla="*/ 1205940 h 2107213"/>
                    <a:gd name="connsiteX48" fmla="*/ 1981200 w 1984679"/>
                    <a:gd name="connsiteY48" fmla="*/ 1148790 h 2107213"/>
                    <a:gd name="connsiteX49" fmla="*/ 1907873 w 1984679"/>
                    <a:gd name="connsiteY49" fmla="*/ 803325 h 2107213"/>
                    <a:gd name="connsiteX50" fmla="*/ 1833107 w 1984679"/>
                    <a:gd name="connsiteY50" fmla="*/ 689025 h 2107213"/>
                    <a:gd name="connsiteX51" fmla="*/ 1714500 w 1984679"/>
                    <a:gd name="connsiteY51" fmla="*/ 405840 h 2107213"/>
                    <a:gd name="connsiteX52" fmla="*/ 1657350 w 1984679"/>
                    <a:gd name="connsiteY52" fmla="*/ 386790 h 2107213"/>
                    <a:gd name="connsiteX53" fmla="*/ 1581150 w 1984679"/>
                    <a:gd name="connsiteY53" fmla="*/ 348690 h 2107213"/>
                    <a:gd name="connsiteX54" fmla="*/ 1466850 w 1984679"/>
                    <a:gd name="connsiteY54" fmla="*/ 272490 h 2107213"/>
                    <a:gd name="connsiteX55" fmla="*/ 1409700 w 1984679"/>
                    <a:gd name="connsiteY55" fmla="*/ 234390 h 2107213"/>
                    <a:gd name="connsiteX56" fmla="*/ 1352550 w 1984679"/>
                    <a:gd name="connsiteY56" fmla="*/ 196290 h 2107213"/>
                    <a:gd name="connsiteX57" fmla="*/ 1314450 w 1984679"/>
                    <a:gd name="connsiteY57" fmla="*/ 139140 h 2107213"/>
                    <a:gd name="connsiteX58" fmla="*/ 1200150 w 1984679"/>
                    <a:gd name="connsiteY58" fmla="*/ 101040 h 2107213"/>
                    <a:gd name="connsiteX59" fmla="*/ 1085850 w 1984679"/>
                    <a:gd name="connsiteY59" fmla="*/ 43890 h 2107213"/>
                    <a:gd name="connsiteX60" fmla="*/ 1028700 w 1984679"/>
                    <a:gd name="connsiteY60" fmla="*/ 5790 h 2107213"/>
                    <a:gd name="connsiteX61" fmla="*/ 971550 w 1984679"/>
                    <a:gd name="connsiteY61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24050 w 1943100"/>
                    <a:gd name="connsiteY46" fmla="*/ 1263090 h 2107213"/>
                    <a:gd name="connsiteX47" fmla="*/ 1943100 w 1943100"/>
                    <a:gd name="connsiteY47" fmla="*/ 1205940 h 2107213"/>
                    <a:gd name="connsiteX48" fmla="*/ 1907873 w 1943100"/>
                    <a:gd name="connsiteY48" fmla="*/ 803325 h 2107213"/>
                    <a:gd name="connsiteX49" fmla="*/ 1833107 w 1943100"/>
                    <a:gd name="connsiteY49" fmla="*/ 689025 h 2107213"/>
                    <a:gd name="connsiteX50" fmla="*/ 1714500 w 1943100"/>
                    <a:gd name="connsiteY50" fmla="*/ 405840 h 2107213"/>
                    <a:gd name="connsiteX51" fmla="*/ 1657350 w 1943100"/>
                    <a:gd name="connsiteY51" fmla="*/ 386790 h 2107213"/>
                    <a:gd name="connsiteX52" fmla="*/ 1581150 w 1943100"/>
                    <a:gd name="connsiteY52" fmla="*/ 348690 h 2107213"/>
                    <a:gd name="connsiteX53" fmla="*/ 1466850 w 1943100"/>
                    <a:gd name="connsiteY53" fmla="*/ 272490 h 2107213"/>
                    <a:gd name="connsiteX54" fmla="*/ 1409700 w 1943100"/>
                    <a:gd name="connsiteY54" fmla="*/ 234390 h 2107213"/>
                    <a:gd name="connsiteX55" fmla="*/ 1352550 w 1943100"/>
                    <a:gd name="connsiteY55" fmla="*/ 196290 h 2107213"/>
                    <a:gd name="connsiteX56" fmla="*/ 1314450 w 1943100"/>
                    <a:gd name="connsiteY56" fmla="*/ 139140 h 2107213"/>
                    <a:gd name="connsiteX57" fmla="*/ 1200150 w 1943100"/>
                    <a:gd name="connsiteY57" fmla="*/ 101040 h 2107213"/>
                    <a:gd name="connsiteX58" fmla="*/ 1085850 w 1943100"/>
                    <a:gd name="connsiteY58" fmla="*/ 43890 h 2107213"/>
                    <a:gd name="connsiteX59" fmla="*/ 1028700 w 1943100"/>
                    <a:gd name="connsiteY59" fmla="*/ 5790 h 2107213"/>
                    <a:gd name="connsiteX60" fmla="*/ 971550 w 1943100"/>
                    <a:gd name="connsiteY60" fmla="*/ 5790 h 2107213"/>
                    <a:gd name="connsiteX0" fmla="*/ 971550 w 1943100"/>
                    <a:gd name="connsiteY0" fmla="*/ 5790 h 2107213"/>
                    <a:gd name="connsiteX1" fmla="*/ 819150 w 1943100"/>
                    <a:gd name="connsiteY1" fmla="*/ 43890 h 2107213"/>
                    <a:gd name="connsiteX2" fmla="*/ 762000 w 1943100"/>
                    <a:gd name="connsiteY2" fmla="*/ 81990 h 2107213"/>
                    <a:gd name="connsiteX3" fmla="*/ 647700 w 1943100"/>
                    <a:gd name="connsiteY3" fmla="*/ 120090 h 2107213"/>
                    <a:gd name="connsiteX4" fmla="*/ 476250 w 1943100"/>
                    <a:gd name="connsiteY4" fmla="*/ 234390 h 2107213"/>
                    <a:gd name="connsiteX5" fmla="*/ 304800 w 1943100"/>
                    <a:gd name="connsiteY5" fmla="*/ 348690 h 2107213"/>
                    <a:gd name="connsiteX6" fmla="*/ 247650 w 1943100"/>
                    <a:gd name="connsiteY6" fmla="*/ 386790 h 2107213"/>
                    <a:gd name="connsiteX7" fmla="*/ 133350 w 1943100"/>
                    <a:gd name="connsiteY7" fmla="*/ 558240 h 2107213"/>
                    <a:gd name="connsiteX8" fmla="*/ 95250 w 1943100"/>
                    <a:gd name="connsiteY8" fmla="*/ 615390 h 2107213"/>
                    <a:gd name="connsiteX9" fmla="*/ 57150 w 1943100"/>
                    <a:gd name="connsiteY9" fmla="*/ 729690 h 2107213"/>
                    <a:gd name="connsiteX10" fmla="*/ 38100 w 1943100"/>
                    <a:gd name="connsiteY10" fmla="*/ 786840 h 2107213"/>
                    <a:gd name="connsiteX11" fmla="*/ 0 w 1943100"/>
                    <a:gd name="connsiteY11" fmla="*/ 920190 h 2107213"/>
                    <a:gd name="connsiteX12" fmla="*/ 19050 w 1943100"/>
                    <a:gd name="connsiteY12" fmla="*/ 1205940 h 2107213"/>
                    <a:gd name="connsiteX13" fmla="*/ 38100 w 1943100"/>
                    <a:gd name="connsiteY13" fmla="*/ 1263090 h 2107213"/>
                    <a:gd name="connsiteX14" fmla="*/ 57150 w 1943100"/>
                    <a:gd name="connsiteY14" fmla="*/ 1339290 h 2107213"/>
                    <a:gd name="connsiteX15" fmla="*/ 76200 w 1943100"/>
                    <a:gd name="connsiteY15" fmla="*/ 1434540 h 2107213"/>
                    <a:gd name="connsiteX16" fmla="*/ 114300 w 1943100"/>
                    <a:gd name="connsiteY16" fmla="*/ 1548840 h 2107213"/>
                    <a:gd name="connsiteX17" fmla="*/ 133350 w 1943100"/>
                    <a:gd name="connsiteY17" fmla="*/ 1605990 h 2107213"/>
                    <a:gd name="connsiteX18" fmla="*/ 209550 w 1943100"/>
                    <a:gd name="connsiteY18" fmla="*/ 1720290 h 2107213"/>
                    <a:gd name="connsiteX19" fmla="*/ 361950 w 1943100"/>
                    <a:gd name="connsiteY19" fmla="*/ 1891740 h 2107213"/>
                    <a:gd name="connsiteX20" fmla="*/ 342900 w 1943100"/>
                    <a:gd name="connsiteY20" fmla="*/ 2101290 h 2107213"/>
                    <a:gd name="connsiteX21" fmla="*/ 400050 w 1943100"/>
                    <a:gd name="connsiteY21" fmla="*/ 2063190 h 2107213"/>
                    <a:gd name="connsiteX22" fmla="*/ 476250 w 1943100"/>
                    <a:gd name="connsiteY22" fmla="*/ 2006040 h 2107213"/>
                    <a:gd name="connsiteX23" fmla="*/ 590550 w 1943100"/>
                    <a:gd name="connsiteY23" fmla="*/ 1929840 h 2107213"/>
                    <a:gd name="connsiteX24" fmla="*/ 647700 w 1943100"/>
                    <a:gd name="connsiteY24" fmla="*/ 1986990 h 2107213"/>
                    <a:gd name="connsiteX25" fmla="*/ 704850 w 1943100"/>
                    <a:gd name="connsiteY25" fmla="*/ 1967940 h 2107213"/>
                    <a:gd name="connsiteX26" fmla="*/ 762000 w 1943100"/>
                    <a:gd name="connsiteY26" fmla="*/ 1986990 h 2107213"/>
                    <a:gd name="connsiteX27" fmla="*/ 800100 w 1943100"/>
                    <a:gd name="connsiteY27" fmla="*/ 2044140 h 2107213"/>
                    <a:gd name="connsiteX28" fmla="*/ 933450 w 1943100"/>
                    <a:gd name="connsiteY28" fmla="*/ 1948890 h 2107213"/>
                    <a:gd name="connsiteX29" fmla="*/ 990600 w 1943100"/>
                    <a:gd name="connsiteY29" fmla="*/ 1929840 h 2107213"/>
                    <a:gd name="connsiteX30" fmla="*/ 1047750 w 1943100"/>
                    <a:gd name="connsiteY30" fmla="*/ 1967940 h 2107213"/>
                    <a:gd name="connsiteX31" fmla="*/ 1181100 w 1943100"/>
                    <a:gd name="connsiteY31" fmla="*/ 1891740 h 2107213"/>
                    <a:gd name="connsiteX32" fmla="*/ 1238250 w 1943100"/>
                    <a:gd name="connsiteY32" fmla="*/ 1929840 h 2107213"/>
                    <a:gd name="connsiteX33" fmla="*/ 1276350 w 1943100"/>
                    <a:gd name="connsiteY33" fmla="*/ 1986990 h 2107213"/>
                    <a:gd name="connsiteX34" fmla="*/ 1352550 w 1943100"/>
                    <a:gd name="connsiteY34" fmla="*/ 2025090 h 2107213"/>
                    <a:gd name="connsiteX35" fmla="*/ 1390650 w 1943100"/>
                    <a:gd name="connsiteY35" fmla="*/ 2082240 h 2107213"/>
                    <a:gd name="connsiteX36" fmla="*/ 1619250 w 1943100"/>
                    <a:gd name="connsiteY36" fmla="*/ 2082240 h 2107213"/>
                    <a:gd name="connsiteX37" fmla="*/ 1600200 w 1943100"/>
                    <a:gd name="connsiteY37" fmla="*/ 1815540 h 2107213"/>
                    <a:gd name="connsiteX38" fmla="*/ 1657350 w 1943100"/>
                    <a:gd name="connsiteY38" fmla="*/ 1834590 h 2107213"/>
                    <a:gd name="connsiteX39" fmla="*/ 1714500 w 1943100"/>
                    <a:gd name="connsiteY39" fmla="*/ 1834590 h 2107213"/>
                    <a:gd name="connsiteX40" fmla="*/ 1733550 w 1943100"/>
                    <a:gd name="connsiteY40" fmla="*/ 1758390 h 2107213"/>
                    <a:gd name="connsiteX41" fmla="*/ 1752600 w 1943100"/>
                    <a:gd name="connsiteY41" fmla="*/ 1663140 h 2107213"/>
                    <a:gd name="connsiteX42" fmla="*/ 1790700 w 1943100"/>
                    <a:gd name="connsiteY42" fmla="*/ 1605990 h 2107213"/>
                    <a:gd name="connsiteX43" fmla="*/ 1828800 w 1943100"/>
                    <a:gd name="connsiteY43" fmla="*/ 1491690 h 2107213"/>
                    <a:gd name="connsiteX44" fmla="*/ 1866900 w 1943100"/>
                    <a:gd name="connsiteY44" fmla="*/ 1434540 h 2107213"/>
                    <a:gd name="connsiteX45" fmla="*/ 1905000 w 1943100"/>
                    <a:gd name="connsiteY45" fmla="*/ 1320240 h 2107213"/>
                    <a:gd name="connsiteX46" fmla="*/ 1943100 w 1943100"/>
                    <a:gd name="connsiteY46" fmla="*/ 1205940 h 2107213"/>
                    <a:gd name="connsiteX47" fmla="*/ 1907873 w 1943100"/>
                    <a:gd name="connsiteY47" fmla="*/ 803325 h 2107213"/>
                    <a:gd name="connsiteX48" fmla="*/ 1833107 w 1943100"/>
                    <a:gd name="connsiteY48" fmla="*/ 689025 h 2107213"/>
                    <a:gd name="connsiteX49" fmla="*/ 1714500 w 1943100"/>
                    <a:gd name="connsiteY49" fmla="*/ 405840 h 2107213"/>
                    <a:gd name="connsiteX50" fmla="*/ 1657350 w 1943100"/>
                    <a:gd name="connsiteY50" fmla="*/ 386790 h 2107213"/>
                    <a:gd name="connsiteX51" fmla="*/ 1581150 w 1943100"/>
                    <a:gd name="connsiteY51" fmla="*/ 348690 h 2107213"/>
                    <a:gd name="connsiteX52" fmla="*/ 1466850 w 1943100"/>
                    <a:gd name="connsiteY52" fmla="*/ 272490 h 2107213"/>
                    <a:gd name="connsiteX53" fmla="*/ 1409700 w 1943100"/>
                    <a:gd name="connsiteY53" fmla="*/ 234390 h 2107213"/>
                    <a:gd name="connsiteX54" fmla="*/ 1352550 w 1943100"/>
                    <a:gd name="connsiteY54" fmla="*/ 196290 h 2107213"/>
                    <a:gd name="connsiteX55" fmla="*/ 1314450 w 1943100"/>
                    <a:gd name="connsiteY55" fmla="*/ 139140 h 2107213"/>
                    <a:gd name="connsiteX56" fmla="*/ 1200150 w 1943100"/>
                    <a:gd name="connsiteY56" fmla="*/ 101040 h 2107213"/>
                    <a:gd name="connsiteX57" fmla="*/ 1085850 w 1943100"/>
                    <a:gd name="connsiteY57" fmla="*/ 43890 h 2107213"/>
                    <a:gd name="connsiteX58" fmla="*/ 1028700 w 1943100"/>
                    <a:gd name="connsiteY58" fmla="*/ 5790 h 2107213"/>
                    <a:gd name="connsiteX59" fmla="*/ 971550 w 1943100"/>
                    <a:gd name="connsiteY59" fmla="*/ 5790 h 2107213"/>
                    <a:gd name="connsiteX0" fmla="*/ 971550 w 1944090"/>
                    <a:gd name="connsiteY0" fmla="*/ 5790 h 2107213"/>
                    <a:gd name="connsiteX1" fmla="*/ 819150 w 1944090"/>
                    <a:gd name="connsiteY1" fmla="*/ 43890 h 2107213"/>
                    <a:gd name="connsiteX2" fmla="*/ 762000 w 1944090"/>
                    <a:gd name="connsiteY2" fmla="*/ 81990 h 2107213"/>
                    <a:gd name="connsiteX3" fmla="*/ 647700 w 1944090"/>
                    <a:gd name="connsiteY3" fmla="*/ 120090 h 2107213"/>
                    <a:gd name="connsiteX4" fmla="*/ 476250 w 1944090"/>
                    <a:gd name="connsiteY4" fmla="*/ 234390 h 2107213"/>
                    <a:gd name="connsiteX5" fmla="*/ 304800 w 1944090"/>
                    <a:gd name="connsiteY5" fmla="*/ 348690 h 2107213"/>
                    <a:gd name="connsiteX6" fmla="*/ 247650 w 1944090"/>
                    <a:gd name="connsiteY6" fmla="*/ 386790 h 2107213"/>
                    <a:gd name="connsiteX7" fmla="*/ 133350 w 1944090"/>
                    <a:gd name="connsiteY7" fmla="*/ 558240 h 2107213"/>
                    <a:gd name="connsiteX8" fmla="*/ 95250 w 1944090"/>
                    <a:gd name="connsiteY8" fmla="*/ 615390 h 2107213"/>
                    <a:gd name="connsiteX9" fmla="*/ 57150 w 1944090"/>
                    <a:gd name="connsiteY9" fmla="*/ 729690 h 2107213"/>
                    <a:gd name="connsiteX10" fmla="*/ 38100 w 1944090"/>
                    <a:gd name="connsiteY10" fmla="*/ 786840 h 2107213"/>
                    <a:gd name="connsiteX11" fmla="*/ 0 w 1944090"/>
                    <a:gd name="connsiteY11" fmla="*/ 920190 h 2107213"/>
                    <a:gd name="connsiteX12" fmla="*/ 19050 w 1944090"/>
                    <a:gd name="connsiteY12" fmla="*/ 1205940 h 2107213"/>
                    <a:gd name="connsiteX13" fmla="*/ 38100 w 1944090"/>
                    <a:gd name="connsiteY13" fmla="*/ 1263090 h 2107213"/>
                    <a:gd name="connsiteX14" fmla="*/ 57150 w 1944090"/>
                    <a:gd name="connsiteY14" fmla="*/ 1339290 h 2107213"/>
                    <a:gd name="connsiteX15" fmla="*/ 76200 w 1944090"/>
                    <a:gd name="connsiteY15" fmla="*/ 1434540 h 2107213"/>
                    <a:gd name="connsiteX16" fmla="*/ 114300 w 1944090"/>
                    <a:gd name="connsiteY16" fmla="*/ 1548840 h 2107213"/>
                    <a:gd name="connsiteX17" fmla="*/ 133350 w 1944090"/>
                    <a:gd name="connsiteY17" fmla="*/ 1605990 h 2107213"/>
                    <a:gd name="connsiteX18" fmla="*/ 209550 w 1944090"/>
                    <a:gd name="connsiteY18" fmla="*/ 1720290 h 2107213"/>
                    <a:gd name="connsiteX19" fmla="*/ 361950 w 1944090"/>
                    <a:gd name="connsiteY19" fmla="*/ 1891740 h 2107213"/>
                    <a:gd name="connsiteX20" fmla="*/ 342900 w 1944090"/>
                    <a:gd name="connsiteY20" fmla="*/ 2101290 h 2107213"/>
                    <a:gd name="connsiteX21" fmla="*/ 400050 w 1944090"/>
                    <a:gd name="connsiteY21" fmla="*/ 2063190 h 2107213"/>
                    <a:gd name="connsiteX22" fmla="*/ 476250 w 1944090"/>
                    <a:gd name="connsiteY22" fmla="*/ 2006040 h 2107213"/>
                    <a:gd name="connsiteX23" fmla="*/ 590550 w 1944090"/>
                    <a:gd name="connsiteY23" fmla="*/ 1929840 h 2107213"/>
                    <a:gd name="connsiteX24" fmla="*/ 647700 w 1944090"/>
                    <a:gd name="connsiteY24" fmla="*/ 1986990 h 2107213"/>
                    <a:gd name="connsiteX25" fmla="*/ 704850 w 1944090"/>
                    <a:gd name="connsiteY25" fmla="*/ 1967940 h 2107213"/>
                    <a:gd name="connsiteX26" fmla="*/ 762000 w 1944090"/>
                    <a:gd name="connsiteY26" fmla="*/ 1986990 h 2107213"/>
                    <a:gd name="connsiteX27" fmla="*/ 800100 w 1944090"/>
                    <a:gd name="connsiteY27" fmla="*/ 2044140 h 2107213"/>
                    <a:gd name="connsiteX28" fmla="*/ 933450 w 1944090"/>
                    <a:gd name="connsiteY28" fmla="*/ 1948890 h 2107213"/>
                    <a:gd name="connsiteX29" fmla="*/ 990600 w 1944090"/>
                    <a:gd name="connsiteY29" fmla="*/ 1929840 h 2107213"/>
                    <a:gd name="connsiteX30" fmla="*/ 1047750 w 1944090"/>
                    <a:gd name="connsiteY30" fmla="*/ 1967940 h 2107213"/>
                    <a:gd name="connsiteX31" fmla="*/ 1181100 w 1944090"/>
                    <a:gd name="connsiteY31" fmla="*/ 1891740 h 2107213"/>
                    <a:gd name="connsiteX32" fmla="*/ 1238250 w 1944090"/>
                    <a:gd name="connsiteY32" fmla="*/ 1929840 h 2107213"/>
                    <a:gd name="connsiteX33" fmla="*/ 1276350 w 1944090"/>
                    <a:gd name="connsiteY33" fmla="*/ 1986990 h 2107213"/>
                    <a:gd name="connsiteX34" fmla="*/ 1352550 w 1944090"/>
                    <a:gd name="connsiteY34" fmla="*/ 2025090 h 2107213"/>
                    <a:gd name="connsiteX35" fmla="*/ 1390650 w 1944090"/>
                    <a:gd name="connsiteY35" fmla="*/ 2082240 h 2107213"/>
                    <a:gd name="connsiteX36" fmla="*/ 1619250 w 1944090"/>
                    <a:gd name="connsiteY36" fmla="*/ 2082240 h 2107213"/>
                    <a:gd name="connsiteX37" fmla="*/ 1600200 w 1944090"/>
                    <a:gd name="connsiteY37" fmla="*/ 1815540 h 2107213"/>
                    <a:gd name="connsiteX38" fmla="*/ 1657350 w 1944090"/>
                    <a:gd name="connsiteY38" fmla="*/ 1834590 h 2107213"/>
                    <a:gd name="connsiteX39" fmla="*/ 1714500 w 1944090"/>
                    <a:gd name="connsiteY39" fmla="*/ 1834590 h 2107213"/>
                    <a:gd name="connsiteX40" fmla="*/ 1733550 w 1944090"/>
                    <a:gd name="connsiteY40" fmla="*/ 1758390 h 2107213"/>
                    <a:gd name="connsiteX41" fmla="*/ 1752600 w 1944090"/>
                    <a:gd name="connsiteY41" fmla="*/ 1663140 h 2107213"/>
                    <a:gd name="connsiteX42" fmla="*/ 1790700 w 1944090"/>
                    <a:gd name="connsiteY42" fmla="*/ 1605990 h 2107213"/>
                    <a:gd name="connsiteX43" fmla="*/ 1828800 w 1944090"/>
                    <a:gd name="connsiteY43" fmla="*/ 1491690 h 2107213"/>
                    <a:gd name="connsiteX44" fmla="*/ 1866900 w 1944090"/>
                    <a:gd name="connsiteY44" fmla="*/ 1434540 h 2107213"/>
                    <a:gd name="connsiteX45" fmla="*/ 1943100 w 1944090"/>
                    <a:gd name="connsiteY45" fmla="*/ 1205940 h 2107213"/>
                    <a:gd name="connsiteX46" fmla="*/ 1907873 w 1944090"/>
                    <a:gd name="connsiteY46" fmla="*/ 803325 h 2107213"/>
                    <a:gd name="connsiteX47" fmla="*/ 1833107 w 1944090"/>
                    <a:gd name="connsiteY47" fmla="*/ 689025 h 2107213"/>
                    <a:gd name="connsiteX48" fmla="*/ 1714500 w 1944090"/>
                    <a:gd name="connsiteY48" fmla="*/ 405840 h 2107213"/>
                    <a:gd name="connsiteX49" fmla="*/ 1657350 w 1944090"/>
                    <a:gd name="connsiteY49" fmla="*/ 386790 h 2107213"/>
                    <a:gd name="connsiteX50" fmla="*/ 1581150 w 1944090"/>
                    <a:gd name="connsiteY50" fmla="*/ 348690 h 2107213"/>
                    <a:gd name="connsiteX51" fmla="*/ 1466850 w 1944090"/>
                    <a:gd name="connsiteY51" fmla="*/ 272490 h 2107213"/>
                    <a:gd name="connsiteX52" fmla="*/ 1409700 w 1944090"/>
                    <a:gd name="connsiteY52" fmla="*/ 234390 h 2107213"/>
                    <a:gd name="connsiteX53" fmla="*/ 1352550 w 1944090"/>
                    <a:gd name="connsiteY53" fmla="*/ 196290 h 2107213"/>
                    <a:gd name="connsiteX54" fmla="*/ 1314450 w 1944090"/>
                    <a:gd name="connsiteY54" fmla="*/ 139140 h 2107213"/>
                    <a:gd name="connsiteX55" fmla="*/ 1200150 w 1944090"/>
                    <a:gd name="connsiteY55" fmla="*/ 101040 h 2107213"/>
                    <a:gd name="connsiteX56" fmla="*/ 1085850 w 1944090"/>
                    <a:gd name="connsiteY56" fmla="*/ 43890 h 2107213"/>
                    <a:gd name="connsiteX57" fmla="*/ 1028700 w 1944090"/>
                    <a:gd name="connsiteY57" fmla="*/ 5790 h 2107213"/>
                    <a:gd name="connsiteX58" fmla="*/ 971550 w 1944090"/>
                    <a:gd name="connsiteY58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790700 w 1908506"/>
                    <a:gd name="connsiteY42" fmla="*/ 1605990 h 2107213"/>
                    <a:gd name="connsiteX43" fmla="*/ 1828800 w 1908506"/>
                    <a:gd name="connsiteY43" fmla="*/ 1491690 h 2107213"/>
                    <a:gd name="connsiteX44" fmla="*/ 1866900 w 1908506"/>
                    <a:gd name="connsiteY44" fmla="*/ 1434540 h 2107213"/>
                    <a:gd name="connsiteX45" fmla="*/ 1907873 w 1908506"/>
                    <a:gd name="connsiteY45" fmla="*/ 803325 h 2107213"/>
                    <a:gd name="connsiteX46" fmla="*/ 1833107 w 1908506"/>
                    <a:gd name="connsiteY46" fmla="*/ 689025 h 2107213"/>
                    <a:gd name="connsiteX47" fmla="*/ 1714500 w 1908506"/>
                    <a:gd name="connsiteY47" fmla="*/ 405840 h 2107213"/>
                    <a:gd name="connsiteX48" fmla="*/ 1657350 w 1908506"/>
                    <a:gd name="connsiteY48" fmla="*/ 386790 h 2107213"/>
                    <a:gd name="connsiteX49" fmla="*/ 1581150 w 1908506"/>
                    <a:gd name="connsiteY49" fmla="*/ 348690 h 2107213"/>
                    <a:gd name="connsiteX50" fmla="*/ 1466850 w 1908506"/>
                    <a:gd name="connsiteY50" fmla="*/ 272490 h 2107213"/>
                    <a:gd name="connsiteX51" fmla="*/ 1409700 w 1908506"/>
                    <a:gd name="connsiteY51" fmla="*/ 234390 h 2107213"/>
                    <a:gd name="connsiteX52" fmla="*/ 1352550 w 1908506"/>
                    <a:gd name="connsiteY52" fmla="*/ 196290 h 2107213"/>
                    <a:gd name="connsiteX53" fmla="*/ 1314450 w 1908506"/>
                    <a:gd name="connsiteY53" fmla="*/ 139140 h 2107213"/>
                    <a:gd name="connsiteX54" fmla="*/ 1200150 w 1908506"/>
                    <a:gd name="connsiteY54" fmla="*/ 101040 h 2107213"/>
                    <a:gd name="connsiteX55" fmla="*/ 1085850 w 1908506"/>
                    <a:gd name="connsiteY55" fmla="*/ 43890 h 2107213"/>
                    <a:gd name="connsiteX56" fmla="*/ 1028700 w 1908506"/>
                    <a:gd name="connsiteY56" fmla="*/ 5790 h 2107213"/>
                    <a:gd name="connsiteX57" fmla="*/ 971550 w 1908506"/>
                    <a:gd name="connsiteY57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752600 w 1908506"/>
                    <a:gd name="connsiteY41" fmla="*/ 1663140 h 2107213"/>
                    <a:gd name="connsiteX42" fmla="*/ 1828800 w 1908506"/>
                    <a:gd name="connsiteY42" fmla="*/ 1491690 h 2107213"/>
                    <a:gd name="connsiteX43" fmla="*/ 1866900 w 1908506"/>
                    <a:gd name="connsiteY43" fmla="*/ 1434540 h 2107213"/>
                    <a:gd name="connsiteX44" fmla="*/ 1907873 w 1908506"/>
                    <a:gd name="connsiteY44" fmla="*/ 803325 h 2107213"/>
                    <a:gd name="connsiteX45" fmla="*/ 1833107 w 1908506"/>
                    <a:gd name="connsiteY45" fmla="*/ 689025 h 2107213"/>
                    <a:gd name="connsiteX46" fmla="*/ 1714500 w 1908506"/>
                    <a:gd name="connsiteY46" fmla="*/ 405840 h 2107213"/>
                    <a:gd name="connsiteX47" fmla="*/ 1657350 w 1908506"/>
                    <a:gd name="connsiteY47" fmla="*/ 386790 h 2107213"/>
                    <a:gd name="connsiteX48" fmla="*/ 1581150 w 1908506"/>
                    <a:gd name="connsiteY48" fmla="*/ 348690 h 2107213"/>
                    <a:gd name="connsiteX49" fmla="*/ 1466850 w 1908506"/>
                    <a:gd name="connsiteY49" fmla="*/ 272490 h 2107213"/>
                    <a:gd name="connsiteX50" fmla="*/ 1409700 w 1908506"/>
                    <a:gd name="connsiteY50" fmla="*/ 234390 h 2107213"/>
                    <a:gd name="connsiteX51" fmla="*/ 1352550 w 1908506"/>
                    <a:gd name="connsiteY51" fmla="*/ 196290 h 2107213"/>
                    <a:gd name="connsiteX52" fmla="*/ 1314450 w 1908506"/>
                    <a:gd name="connsiteY52" fmla="*/ 139140 h 2107213"/>
                    <a:gd name="connsiteX53" fmla="*/ 1200150 w 1908506"/>
                    <a:gd name="connsiteY53" fmla="*/ 101040 h 2107213"/>
                    <a:gd name="connsiteX54" fmla="*/ 1085850 w 1908506"/>
                    <a:gd name="connsiteY54" fmla="*/ 43890 h 2107213"/>
                    <a:gd name="connsiteX55" fmla="*/ 1028700 w 1908506"/>
                    <a:gd name="connsiteY55" fmla="*/ 5790 h 2107213"/>
                    <a:gd name="connsiteX56" fmla="*/ 971550 w 1908506"/>
                    <a:gd name="connsiteY56" fmla="*/ 5790 h 2107213"/>
                    <a:gd name="connsiteX0" fmla="*/ 971550 w 1908506"/>
                    <a:gd name="connsiteY0" fmla="*/ 5790 h 2107213"/>
                    <a:gd name="connsiteX1" fmla="*/ 819150 w 1908506"/>
                    <a:gd name="connsiteY1" fmla="*/ 43890 h 2107213"/>
                    <a:gd name="connsiteX2" fmla="*/ 762000 w 1908506"/>
                    <a:gd name="connsiteY2" fmla="*/ 81990 h 2107213"/>
                    <a:gd name="connsiteX3" fmla="*/ 647700 w 1908506"/>
                    <a:gd name="connsiteY3" fmla="*/ 120090 h 2107213"/>
                    <a:gd name="connsiteX4" fmla="*/ 476250 w 1908506"/>
                    <a:gd name="connsiteY4" fmla="*/ 234390 h 2107213"/>
                    <a:gd name="connsiteX5" fmla="*/ 304800 w 1908506"/>
                    <a:gd name="connsiteY5" fmla="*/ 348690 h 2107213"/>
                    <a:gd name="connsiteX6" fmla="*/ 247650 w 1908506"/>
                    <a:gd name="connsiteY6" fmla="*/ 386790 h 2107213"/>
                    <a:gd name="connsiteX7" fmla="*/ 133350 w 1908506"/>
                    <a:gd name="connsiteY7" fmla="*/ 558240 h 2107213"/>
                    <a:gd name="connsiteX8" fmla="*/ 95250 w 1908506"/>
                    <a:gd name="connsiteY8" fmla="*/ 615390 h 2107213"/>
                    <a:gd name="connsiteX9" fmla="*/ 57150 w 1908506"/>
                    <a:gd name="connsiteY9" fmla="*/ 729690 h 2107213"/>
                    <a:gd name="connsiteX10" fmla="*/ 38100 w 1908506"/>
                    <a:gd name="connsiteY10" fmla="*/ 786840 h 2107213"/>
                    <a:gd name="connsiteX11" fmla="*/ 0 w 1908506"/>
                    <a:gd name="connsiteY11" fmla="*/ 920190 h 2107213"/>
                    <a:gd name="connsiteX12" fmla="*/ 19050 w 1908506"/>
                    <a:gd name="connsiteY12" fmla="*/ 1205940 h 2107213"/>
                    <a:gd name="connsiteX13" fmla="*/ 38100 w 1908506"/>
                    <a:gd name="connsiteY13" fmla="*/ 1263090 h 2107213"/>
                    <a:gd name="connsiteX14" fmla="*/ 57150 w 1908506"/>
                    <a:gd name="connsiteY14" fmla="*/ 1339290 h 2107213"/>
                    <a:gd name="connsiteX15" fmla="*/ 76200 w 1908506"/>
                    <a:gd name="connsiteY15" fmla="*/ 1434540 h 2107213"/>
                    <a:gd name="connsiteX16" fmla="*/ 114300 w 1908506"/>
                    <a:gd name="connsiteY16" fmla="*/ 1548840 h 2107213"/>
                    <a:gd name="connsiteX17" fmla="*/ 133350 w 1908506"/>
                    <a:gd name="connsiteY17" fmla="*/ 1605990 h 2107213"/>
                    <a:gd name="connsiteX18" fmla="*/ 209550 w 1908506"/>
                    <a:gd name="connsiteY18" fmla="*/ 1720290 h 2107213"/>
                    <a:gd name="connsiteX19" fmla="*/ 361950 w 1908506"/>
                    <a:gd name="connsiteY19" fmla="*/ 1891740 h 2107213"/>
                    <a:gd name="connsiteX20" fmla="*/ 342900 w 1908506"/>
                    <a:gd name="connsiteY20" fmla="*/ 2101290 h 2107213"/>
                    <a:gd name="connsiteX21" fmla="*/ 400050 w 1908506"/>
                    <a:gd name="connsiteY21" fmla="*/ 2063190 h 2107213"/>
                    <a:gd name="connsiteX22" fmla="*/ 476250 w 1908506"/>
                    <a:gd name="connsiteY22" fmla="*/ 2006040 h 2107213"/>
                    <a:gd name="connsiteX23" fmla="*/ 590550 w 1908506"/>
                    <a:gd name="connsiteY23" fmla="*/ 1929840 h 2107213"/>
                    <a:gd name="connsiteX24" fmla="*/ 647700 w 1908506"/>
                    <a:gd name="connsiteY24" fmla="*/ 1986990 h 2107213"/>
                    <a:gd name="connsiteX25" fmla="*/ 704850 w 1908506"/>
                    <a:gd name="connsiteY25" fmla="*/ 1967940 h 2107213"/>
                    <a:gd name="connsiteX26" fmla="*/ 762000 w 1908506"/>
                    <a:gd name="connsiteY26" fmla="*/ 1986990 h 2107213"/>
                    <a:gd name="connsiteX27" fmla="*/ 800100 w 1908506"/>
                    <a:gd name="connsiteY27" fmla="*/ 2044140 h 2107213"/>
                    <a:gd name="connsiteX28" fmla="*/ 933450 w 1908506"/>
                    <a:gd name="connsiteY28" fmla="*/ 1948890 h 2107213"/>
                    <a:gd name="connsiteX29" fmla="*/ 990600 w 1908506"/>
                    <a:gd name="connsiteY29" fmla="*/ 1929840 h 2107213"/>
                    <a:gd name="connsiteX30" fmla="*/ 1047750 w 1908506"/>
                    <a:gd name="connsiteY30" fmla="*/ 1967940 h 2107213"/>
                    <a:gd name="connsiteX31" fmla="*/ 1181100 w 1908506"/>
                    <a:gd name="connsiteY31" fmla="*/ 1891740 h 2107213"/>
                    <a:gd name="connsiteX32" fmla="*/ 1238250 w 1908506"/>
                    <a:gd name="connsiteY32" fmla="*/ 1929840 h 2107213"/>
                    <a:gd name="connsiteX33" fmla="*/ 1276350 w 1908506"/>
                    <a:gd name="connsiteY33" fmla="*/ 1986990 h 2107213"/>
                    <a:gd name="connsiteX34" fmla="*/ 1352550 w 1908506"/>
                    <a:gd name="connsiteY34" fmla="*/ 2025090 h 2107213"/>
                    <a:gd name="connsiteX35" fmla="*/ 1390650 w 1908506"/>
                    <a:gd name="connsiteY35" fmla="*/ 2082240 h 2107213"/>
                    <a:gd name="connsiteX36" fmla="*/ 1619250 w 1908506"/>
                    <a:gd name="connsiteY36" fmla="*/ 2082240 h 2107213"/>
                    <a:gd name="connsiteX37" fmla="*/ 1600200 w 1908506"/>
                    <a:gd name="connsiteY37" fmla="*/ 1815540 h 2107213"/>
                    <a:gd name="connsiteX38" fmla="*/ 1657350 w 1908506"/>
                    <a:gd name="connsiteY38" fmla="*/ 1834590 h 2107213"/>
                    <a:gd name="connsiteX39" fmla="*/ 1714500 w 1908506"/>
                    <a:gd name="connsiteY39" fmla="*/ 1834590 h 2107213"/>
                    <a:gd name="connsiteX40" fmla="*/ 1733550 w 1908506"/>
                    <a:gd name="connsiteY40" fmla="*/ 1758390 h 2107213"/>
                    <a:gd name="connsiteX41" fmla="*/ 1828800 w 1908506"/>
                    <a:gd name="connsiteY41" fmla="*/ 1491690 h 2107213"/>
                    <a:gd name="connsiteX42" fmla="*/ 1866900 w 1908506"/>
                    <a:gd name="connsiteY42" fmla="*/ 1434540 h 2107213"/>
                    <a:gd name="connsiteX43" fmla="*/ 1907873 w 1908506"/>
                    <a:gd name="connsiteY43" fmla="*/ 803325 h 2107213"/>
                    <a:gd name="connsiteX44" fmla="*/ 1833107 w 1908506"/>
                    <a:gd name="connsiteY44" fmla="*/ 689025 h 2107213"/>
                    <a:gd name="connsiteX45" fmla="*/ 1714500 w 1908506"/>
                    <a:gd name="connsiteY45" fmla="*/ 405840 h 2107213"/>
                    <a:gd name="connsiteX46" fmla="*/ 1657350 w 1908506"/>
                    <a:gd name="connsiteY46" fmla="*/ 386790 h 2107213"/>
                    <a:gd name="connsiteX47" fmla="*/ 1581150 w 1908506"/>
                    <a:gd name="connsiteY47" fmla="*/ 348690 h 2107213"/>
                    <a:gd name="connsiteX48" fmla="*/ 1466850 w 1908506"/>
                    <a:gd name="connsiteY48" fmla="*/ 272490 h 2107213"/>
                    <a:gd name="connsiteX49" fmla="*/ 1409700 w 1908506"/>
                    <a:gd name="connsiteY49" fmla="*/ 234390 h 2107213"/>
                    <a:gd name="connsiteX50" fmla="*/ 1352550 w 1908506"/>
                    <a:gd name="connsiteY50" fmla="*/ 196290 h 2107213"/>
                    <a:gd name="connsiteX51" fmla="*/ 1314450 w 1908506"/>
                    <a:gd name="connsiteY51" fmla="*/ 139140 h 2107213"/>
                    <a:gd name="connsiteX52" fmla="*/ 1200150 w 1908506"/>
                    <a:gd name="connsiteY52" fmla="*/ 101040 h 2107213"/>
                    <a:gd name="connsiteX53" fmla="*/ 1085850 w 1908506"/>
                    <a:gd name="connsiteY53" fmla="*/ 43890 h 2107213"/>
                    <a:gd name="connsiteX54" fmla="*/ 1028700 w 1908506"/>
                    <a:gd name="connsiteY54" fmla="*/ 5790 h 2107213"/>
                    <a:gd name="connsiteX55" fmla="*/ 971550 w 1908506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833107 w 1868543"/>
                    <a:gd name="connsiteY44" fmla="*/ 689025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714500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466850 w 1868543"/>
                    <a:gd name="connsiteY48" fmla="*/ 272490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68543"/>
                    <a:gd name="connsiteY0" fmla="*/ 5790 h 2107213"/>
                    <a:gd name="connsiteX1" fmla="*/ 819150 w 1868543"/>
                    <a:gd name="connsiteY1" fmla="*/ 43890 h 2107213"/>
                    <a:gd name="connsiteX2" fmla="*/ 762000 w 1868543"/>
                    <a:gd name="connsiteY2" fmla="*/ 81990 h 2107213"/>
                    <a:gd name="connsiteX3" fmla="*/ 647700 w 1868543"/>
                    <a:gd name="connsiteY3" fmla="*/ 120090 h 2107213"/>
                    <a:gd name="connsiteX4" fmla="*/ 476250 w 1868543"/>
                    <a:gd name="connsiteY4" fmla="*/ 234390 h 2107213"/>
                    <a:gd name="connsiteX5" fmla="*/ 304800 w 1868543"/>
                    <a:gd name="connsiteY5" fmla="*/ 348690 h 2107213"/>
                    <a:gd name="connsiteX6" fmla="*/ 247650 w 1868543"/>
                    <a:gd name="connsiteY6" fmla="*/ 386790 h 2107213"/>
                    <a:gd name="connsiteX7" fmla="*/ 133350 w 1868543"/>
                    <a:gd name="connsiteY7" fmla="*/ 558240 h 2107213"/>
                    <a:gd name="connsiteX8" fmla="*/ 95250 w 1868543"/>
                    <a:gd name="connsiteY8" fmla="*/ 615390 h 2107213"/>
                    <a:gd name="connsiteX9" fmla="*/ 57150 w 1868543"/>
                    <a:gd name="connsiteY9" fmla="*/ 729690 h 2107213"/>
                    <a:gd name="connsiteX10" fmla="*/ 38100 w 1868543"/>
                    <a:gd name="connsiteY10" fmla="*/ 786840 h 2107213"/>
                    <a:gd name="connsiteX11" fmla="*/ 0 w 1868543"/>
                    <a:gd name="connsiteY11" fmla="*/ 920190 h 2107213"/>
                    <a:gd name="connsiteX12" fmla="*/ 19050 w 1868543"/>
                    <a:gd name="connsiteY12" fmla="*/ 1205940 h 2107213"/>
                    <a:gd name="connsiteX13" fmla="*/ 38100 w 1868543"/>
                    <a:gd name="connsiteY13" fmla="*/ 1263090 h 2107213"/>
                    <a:gd name="connsiteX14" fmla="*/ 57150 w 1868543"/>
                    <a:gd name="connsiteY14" fmla="*/ 1339290 h 2107213"/>
                    <a:gd name="connsiteX15" fmla="*/ 76200 w 1868543"/>
                    <a:gd name="connsiteY15" fmla="*/ 1434540 h 2107213"/>
                    <a:gd name="connsiteX16" fmla="*/ 114300 w 1868543"/>
                    <a:gd name="connsiteY16" fmla="*/ 1548840 h 2107213"/>
                    <a:gd name="connsiteX17" fmla="*/ 133350 w 1868543"/>
                    <a:gd name="connsiteY17" fmla="*/ 1605990 h 2107213"/>
                    <a:gd name="connsiteX18" fmla="*/ 209550 w 1868543"/>
                    <a:gd name="connsiteY18" fmla="*/ 1720290 h 2107213"/>
                    <a:gd name="connsiteX19" fmla="*/ 361950 w 1868543"/>
                    <a:gd name="connsiteY19" fmla="*/ 1891740 h 2107213"/>
                    <a:gd name="connsiteX20" fmla="*/ 342900 w 1868543"/>
                    <a:gd name="connsiteY20" fmla="*/ 2101290 h 2107213"/>
                    <a:gd name="connsiteX21" fmla="*/ 400050 w 1868543"/>
                    <a:gd name="connsiteY21" fmla="*/ 2063190 h 2107213"/>
                    <a:gd name="connsiteX22" fmla="*/ 476250 w 1868543"/>
                    <a:gd name="connsiteY22" fmla="*/ 2006040 h 2107213"/>
                    <a:gd name="connsiteX23" fmla="*/ 590550 w 1868543"/>
                    <a:gd name="connsiteY23" fmla="*/ 1929840 h 2107213"/>
                    <a:gd name="connsiteX24" fmla="*/ 647700 w 1868543"/>
                    <a:gd name="connsiteY24" fmla="*/ 1986990 h 2107213"/>
                    <a:gd name="connsiteX25" fmla="*/ 704850 w 1868543"/>
                    <a:gd name="connsiteY25" fmla="*/ 1967940 h 2107213"/>
                    <a:gd name="connsiteX26" fmla="*/ 762000 w 1868543"/>
                    <a:gd name="connsiteY26" fmla="*/ 1986990 h 2107213"/>
                    <a:gd name="connsiteX27" fmla="*/ 800100 w 1868543"/>
                    <a:gd name="connsiteY27" fmla="*/ 2044140 h 2107213"/>
                    <a:gd name="connsiteX28" fmla="*/ 933450 w 1868543"/>
                    <a:gd name="connsiteY28" fmla="*/ 1948890 h 2107213"/>
                    <a:gd name="connsiteX29" fmla="*/ 990600 w 1868543"/>
                    <a:gd name="connsiteY29" fmla="*/ 1929840 h 2107213"/>
                    <a:gd name="connsiteX30" fmla="*/ 1047750 w 1868543"/>
                    <a:gd name="connsiteY30" fmla="*/ 1967940 h 2107213"/>
                    <a:gd name="connsiteX31" fmla="*/ 1181100 w 1868543"/>
                    <a:gd name="connsiteY31" fmla="*/ 1891740 h 2107213"/>
                    <a:gd name="connsiteX32" fmla="*/ 1238250 w 1868543"/>
                    <a:gd name="connsiteY32" fmla="*/ 1929840 h 2107213"/>
                    <a:gd name="connsiteX33" fmla="*/ 1276350 w 1868543"/>
                    <a:gd name="connsiteY33" fmla="*/ 1986990 h 2107213"/>
                    <a:gd name="connsiteX34" fmla="*/ 1352550 w 1868543"/>
                    <a:gd name="connsiteY34" fmla="*/ 2025090 h 2107213"/>
                    <a:gd name="connsiteX35" fmla="*/ 1390650 w 1868543"/>
                    <a:gd name="connsiteY35" fmla="*/ 2082240 h 2107213"/>
                    <a:gd name="connsiteX36" fmla="*/ 1619250 w 1868543"/>
                    <a:gd name="connsiteY36" fmla="*/ 2082240 h 2107213"/>
                    <a:gd name="connsiteX37" fmla="*/ 1600200 w 1868543"/>
                    <a:gd name="connsiteY37" fmla="*/ 1815540 h 2107213"/>
                    <a:gd name="connsiteX38" fmla="*/ 1657350 w 1868543"/>
                    <a:gd name="connsiteY38" fmla="*/ 1834590 h 2107213"/>
                    <a:gd name="connsiteX39" fmla="*/ 1714500 w 1868543"/>
                    <a:gd name="connsiteY39" fmla="*/ 1834590 h 2107213"/>
                    <a:gd name="connsiteX40" fmla="*/ 1733550 w 1868543"/>
                    <a:gd name="connsiteY40" fmla="*/ 1758390 h 2107213"/>
                    <a:gd name="connsiteX41" fmla="*/ 1828800 w 1868543"/>
                    <a:gd name="connsiteY41" fmla="*/ 1491690 h 2107213"/>
                    <a:gd name="connsiteX42" fmla="*/ 1866900 w 1868543"/>
                    <a:gd name="connsiteY42" fmla="*/ 1434540 h 2107213"/>
                    <a:gd name="connsiteX43" fmla="*/ 1779550 w 1868543"/>
                    <a:gd name="connsiteY43" fmla="*/ 892164 h 2107213"/>
                    <a:gd name="connsiteX44" fmla="*/ 1723115 w 1868543"/>
                    <a:gd name="connsiteY44" fmla="*/ 653490 h 2107213"/>
                    <a:gd name="connsiteX45" fmla="*/ 1586176 w 1868543"/>
                    <a:gd name="connsiteY45" fmla="*/ 405840 h 2107213"/>
                    <a:gd name="connsiteX46" fmla="*/ 1657350 w 1868543"/>
                    <a:gd name="connsiteY46" fmla="*/ 386790 h 2107213"/>
                    <a:gd name="connsiteX47" fmla="*/ 1581150 w 1868543"/>
                    <a:gd name="connsiteY47" fmla="*/ 348690 h 2107213"/>
                    <a:gd name="connsiteX48" fmla="*/ 1393523 w 1868543"/>
                    <a:gd name="connsiteY48" fmla="*/ 219187 h 2107213"/>
                    <a:gd name="connsiteX49" fmla="*/ 1409700 w 1868543"/>
                    <a:gd name="connsiteY49" fmla="*/ 234390 h 2107213"/>
                    <a:gd name="connsiteX50" fmla="*/ 1352550 w 1868543"/>
                    <a:gd name="connsiteY50" fmla="*/ 196290 h 2107213"/>
                    <a:gd name="connsiteX51" fmla="*/ 1314450 w 1868543"/>
                    <a:gd name="connsiteY51" fmla="*/ 139140 h 2107213"/>
                    <a:gd name="connsiteX52" fmla="*/ 1200150 w 1868543"/>
                    <a:gd name="connsiteY52" fmla="*/ 101040 h 2107213"/>
                    <a:gd name="connsiteX53" fmla="*/ 1085850 w 1868543"/>
                    <a:gd name="connsiteY53" fmla="*/ 43890 h 2107213"/>
                    <a:gd name="connsiteX54" fmla="*/ 1028700 w 1868543"/>
                    <a:gd name="connsiteY54" fmla="*/ 5790 h 2107213"/>
                    <a:gd name="connsiteX55" fmla="*/ 971550 w 1868543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714500 w 1832880"/>
                    <a:gd name="connsiteY39" fmla="*/ 183459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247650 w 1832880"/>
                    <a:gd name="connsiteY6" fmla="*/ 38679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971550 w 1832880"/>
                    <a:gd name="connsiteY0" fmla="*/ 5790 h 2107213"/>
                    <a:gd name="connsiteX1" fmla="*/ 819150 w 1832880"/>
                    <a:gd name="connsiteY1" fmla="*/ 43890 h 2107213"/>
                    <a:gd name="connsiteX2" fmla="*/ 762000 w 1832880"/>
                    <a:gd name="connsiteY2" fmla="*/ 81990 h 2107213"/>
                    <a:gd name="connsiteX3" fmla="*/ 647700 w 1832880"/>
                    <a:gd name="connsiteY3" fmla="*/ 120090 h 2107213"/>
                    <a:gd name="connsiteX4" fmla="*/ 476250 w 1832880"/>
                    <a:gd name="connsiteY4" fmla="*/ 234390 h 2107213"/>
                    <a:gd name="connsiteX5" fmla="*/ 304800 w 1832880"/>
                    <a:gd name="connsiteY5" fmla="*/ 348690 h 2107213"/>
                    <a:gd name="connsiteX6" fmla="*/ 174322 w 1832880"/>
                    <a:gd name="connsiteY6" fmla="*/ 315720 h 2107213"/>
                    <a:gd name="connsiteX7" fmla="*/ 133350 w 1832880"/>
                    <a:gd name="connsiteY7" fmla="*/ 558240 h 2107213"/>
                    <a:gd name="connsiteX8" fmla="*/ 95250 w 1832880"/>
                    <a:gd name="connsiteY8" fmla="*/ 615390 h 2107213"/>
                    <a:gd name="connsiteX9" fmla="*/ 57150 w 1832880"/>
                    <a:gd name="connsiteY9" fmla="*/ 729690 h 2107213"/>
                    <a:gd name="connsiteX10" fmla="*/ 38100 w 1832880"/>
                    <a:gd name="connsiteY10" fmla="*/ 786840 h 2107213"/>
                    <a:gd name="connsiteX11" fmla="*/ 0 w 1832880"/>
                    <a:gd name="connsiteY11" fmla="*/ 920190 h 2107213"/>
                    <a:gd name="connsiteX12" fmla="*/ 19050 w 1832880"/>
                    <a:gd name="connsiteY12" fmla="*/ 1205940 h 2107213"/>
                    <a:gd name="connsiteX13" fmla="*/ 38100 w 1832880"/>
                    <a:gd name="connsiteY13" fmla="*/ 1263090 h 2107213"/>
                    <a:gd name="connsiteX14" fmla="*/ 57150 w 1832880"/>
                    <a:gd name="connsiteY14" fmla="*/ 1339290 h 2107213"/>
                    <a:gd name="connsiteX15" fmla="*/ 76200 w 1832880"/>
                    <a:gd name="connsiteY15" fmla="*/ 1434540 h 2107213"/>
                    <a:gd name="connsiteX16" fmla="*/ 114300 w 1832880"/>
                    <a:gd name="connsiteY16" fmla="*/ 1548840 h 2107213"/>
                    <a:gd name="connsiteX17" fmla="*/ 133350 w 1832880"/>
                    <a:gd name="connsiteY17" fmla="*/ 1605990 h 2107213"/>
                    <a:gd name="connsiteX18" fmla="*/ 209550 w 1832880"/>
                    <a:gd name="connsiteY18" fmla="*/ 1720290 h 2107213"/>
                    <a:gd name="connsiteX19" fmla="*/ 361950 w 1832880"/>
                    <a:gd name="connsiteY19" fmla="*/ 1891740 h 2107213"/>
                    <a:gd name="connsiteX20" fmla="*/ 342900 w 1832880"/>
                    <a:gd name="connsiteY20" fmla="*/ 2101290 h 2107213"/>
                    <a:gd name="connsiteX21" fmla="*/ 400050 w 1832880"/>
                    <a:gd name="connsiteY21" fmla="*/ 2063190 h 2107213"/>
                    <a:gd name="connsiteX22" fmla="*/ 476250 w 1832880"/>
                    <a:gd name="connsiteY22" fmla="*/ 2006040 h 2107213"/>
                    <a:gd name="connsiteX23" fmla="*/ 590550 w 1832880"/>
                    <a:gd name="connsiteY23" fmla="*/ 1929840 h 2107213"/>
                    <a:gd name="connsiteX24" fmla="*/ 647700 w 1832880"/>
                    <a:gd name="connsiteY24" fmla="*/ 1986990 h 2107213"/>
                    <a:gd name="connsiteX25" fmla="*/ 704850 w 1832880"/>
                    <a:gd name="connsiteY25" fmla="*/ 1967940 h 2107213"/>
                    <a:gd name="connsiteX26" fmla="*/ 762000 w 1832880"/>
                    <a:gd name="connsiteY26" fmla="*/ 1986990 h 2107213"/>
                    <a:gd name="connsiteX27" fmla="*/ 800100 w 1832880"/>
                    <a:gd name="connsiteY27" fmla="*/ 2044140 h 2107213"/>
                    <a:gd name="connsiteX28" fmla="*/ 933450 w 1832880"/>
                    <a:gd name="connsiteY28" fmla="*/ 1948890 h 2107213"/>
                    <a:gd name="connsiteX29" fmla="*/ 990600 w 1832880"/>
                    <a:gd name="connsiteY29" fmla="*/ 1929840 h 2107213"/>
                    <a:gd name="connsiteX30" fmla="*/ 1047750 w 1832880"/>
                    <a:gd name="connsiteY30" fmla="*/ 1967940 h 2107213"/>
                    <a:gd name="connsiteX31" fmla="*/ 1181100 w 1832880"/>
                    <a:gd name="connsiteY31" fmla="*/ 1891740 h 2107213"/>
                    <a:gd name="connsiteX32" fmla="*/ 1238250 w 1832880"/>
                    <a:gd name="connsiteY32" fmla="*/ 1929840 h 2107213"/>
                    <a:gd name="connsiteX33" fmla="*/ 1276350 w 1832880"/>
                    <a:gd name="connsiteY33" fmla="*/ 1986990 h 2107213"/>
                    <a:gd name="connsiteX34" fmla="*/ 1352550 w 1832880"/>
                    <a:gd name="connsiteY34" fmla="*/ 2025090 h 2107213"/>
                    <a:gd name="connsiteX35" fmla="*/ 1390650 w 1832880"/>
                    <a:gd name="connsiteY35" fmla="*/ 2082240 h 2107213"/>
                    <a:gd name="connsiteX36" fmla="*/ 1619250 w 1832880"/>
                    <a:gd name="connsiteY36" fmla="*/ 2082240 h 2107213"/>
                    <a:gd name="connsiteX37" fmla="*/ 1600200 w 1832880"/>
                    <a:gd name="connsiteY37" fmla="*/ 1815540 h 2107213"/>
                    <a:gd name="connsiteX38" fmla="*/ 1657350 w 1832880"/>
                    <a:gd name="connsiteY38" fmla="*/ 1834590 h 2107213"/>
                    <a:gd name="connsiteX39" fmla="*/ 1567844 w 1832880"/>
                    <a:gd name="connsiteY39" fmla="*/ 1763520 h 2107213"/>
                    <a:gd name="connsiteX40" fmla="*/ 1733550 w 1832880"/>
                    <a:gd name="connsiteY40" fmla="*/ 1758390 h 2107213"/>
                    <a:gd name="connsiteX41" fmla="*/ 1828800 w 1832880"/>
                    <a:gd name="connsiteY41" fmla="*/ 1491690 h 2107213"/>
                    <a:gd name="connsiteX42" fmla="*/ 1811904 w 1832880"/>
                    <a:gd name="connsiteY42" fmla="*/ 1434541 h 2107213"/>
                    <a:gd name="connsiteX43" fmla="*/ 1779550 w 1832880"/>
                    <a:gd name="connsiteY43" fmla="*/ 892164 h 2107213"/>
                    <a:gd name="connsiteX44" fmla="*/ 1723115 w 1832880"/>
                    <a:gd name="connsiteY44" fmla="*/ 653490 h 2107213"/>
                    <a:gd name="connsiteX45" fmla="*/ 1586176 w 1832880"/>
                    <a:gd name="connsiteY45" fmla="*/ 405840 h 2107213"/>
                    <a:gd name="connsiteX46" fmla="*/ 1657350 w 1832880"/>
                    <a:gd name="connsiteY46" fmla="*/ 386790 h 2107213"/>
                    <a:gd name="connsiteX47" fmla="*/ 1581150 w 1832880"/>
                    <a:gd name="connsiteY47" fmla="*/ 348690 h 2107213"/>
                    <a:gd name="connsiteX48" fmla="*/ 1393523 w 1832880"/>
                    <a:gd name="connsiteY48" fmla="*/ 219187 h 2107213"/>
                    <a:gd name="connsiteX49" fmla="*/ 1409700 w 1832880"/>
                    <a:gd name="connsiteY49" fmla="*/ 234390 h 2107213"/>
                    <a:gd name="connsiteX50" fmla="*/ 1352550 w 1832880"/>
                    <a:gd name="connsiteY50" fmla="*/ 196290 h 2107213"/>
                    <a:gd name="connsiteX51" fmla="*/ 1314450 w 1832880"/>
                    <a:gd name="connsiteY51" fmla="*/ 139140 h 2107213"/>
                    <a:gd name="connsiteX52" fmla="*/ 1200150 w 1832880"/>
                    <a:gd name="connsiteY52" fmla="*/ 101040 h 2107213"/>
                    <a:gd name="connsiteX53" fmla="*/ 1085850 w 1832880"/>
                    <a:gd name="connsiteY53" fmla="*/ 43890 h 2107213"/>
                    <a:gd name="connsiteX54" fmla="*/ 1028700 w 1832880"/>
                    <a:gd name="connsiteY54" fmla="*/ 5790 h 2107213"/>
                    <a:gd name="connsiteX55" fmla="*/ 971550 w 1832880"/>
                    <a:gd name="connsiteY55" fmla="*/ 5790 h 2107213"/>
                    <a:gd name="connsiteX0" fmla="*/ 1028688 w 1890018"/>
                    <a:gd name="connsiteY0" fmla="*/ 5790 h 2107213"/>
                    <a:gd name="connsiteX1" fmla="*/ 876288 w 1890018"/>
                    <a:gd name="connsiteY1" fmla="*/ 43890 h 2107213"/>
                    <a:gd name="connsiteX2" fmla="*/ 819138 w 1890018"/>
                    <a:gd name="connsiteY2" fmla="*/ 81990 h 2107213"/>
                    <a:gd name="connsiteX3" fmla="*/ 704838 w 1890018"/>
                    <a:gd name="connsiteY3" fmla="*/ 120090 h 2107213"/>
                    <a:gd name="connsiteX4" fmla="*/ 533388 w 1890018"/>
                    <a:gd name="connsiteY4" fmla="*/ 234390 h 2107213"/>
                    <a:gd name="connsiteX5" fmla="*/ 361938 w 1890018"/>
                    <a:gd name="connsiteY5" fmla="*/ 348690 h 2107213"/>
                    <a:gd name="connsiteX6" fmla="*/ 231460 w 1890018"/>
                    <a:gd name="connsiteY6" fmla="*/ 315720 h 2107213"/>
                    <a:gd name="connsiteX7" fmla="*/ 190488 w 1890018"/>
                    <a:gd name="connsiteY7" fmla="*/ 558240 h 2107213"/>
                    <a:gd name="connsiteX8" fmla="*/ 152388 w 1890018"/>
                    <a:gd name="connsiteY8" fmla="*/ 615390 h 2107213"/>
                    <a:gd name="connsiteX9" fmla="*/ 114288 w 1890018"/>
                    <a:gd name="connsiteY9" fmla="*/ 729690 h 2107213"/>
                    <a:gd name="connsiteX10" fmla="*/ 3579 w 1890018"/>
                    <a:gd name="connsiteY10" fmla="*/ 769073 h 2107213"/>
                    <a:gd name="connsiteX11" fmla="*/ 57138 w 1890018"/>
                    <a:gd name="connsiteY11" fmla="*/ 920190 h 2107213"/>
                    <a:gd name="connsiteX12" fmla="*/ 76188 w 1890018"/>
                    <a:gd name="connsiteY12" fmla="*/ 1205940 h 2107213"/>
                    <a:gd name="connsiteX13" fmla="*/ 95238 w 1890018"/>
                    <a:gd name="connsiteY13" fmla="*/ 1263090 h 2107213"/>
                    <a:gd name="connsiteX14" fmla="*/ 114288 w 1890018"/>
                    <a:gd name="connsiteY14" fmla="*/ 1339290 h 2107213"/>
                    <a:gd name="connsiteX15" fmla="*/ 133338 w 1890018"/>
                    <a:gd name="connsiteY15" fmla="*/ 1434540 h 2107213"/>
                    <a:gd name="connsiteX16" fmla="*/ 171438 w 1890018"/>
                    <a:gd name="connsiteY16" fmla="*/ 1548840 h 2107213"/>
                    <a:gd name="connsiteX17" fmla="*/ 190488 w 1890018"/>
                    <a:gd name="connsiteY17" fmla="*/ 1605990 h 2107213"/>
                    <a:gd name="connsiteX18" fmla="*/ 266688 w 1890018"/>
                    <a:gd name="connsiteY18" fmla="*/ 1720290 h 2107213"/>
                    <a:gd name="connsiteX19" fmla="*/ 419088 w 1890018"/>
                    <a:gd name="connsiteY19" fmla="*/ 1891740 h 2107213"/>
                    <a:gd name="connsiteX20" fmla="*/ 400038 w 1890018"/>
                    <a:gd name="connsiteY20" fmla="*/ 2101290 h 2107213"/>
                    <a:gd name="connsiteX21" fmla="*/ 457188 w 1890018"/>
                    <a:gd name="connsiteY21" fmla="*/ 2063190 h 2107213"/>
                    <a:gd name="connsiteX22" fmla="*/ 533388 w 1890018"/>
                    <a:gd name="connsiteY22" fmla="*/ 2006040 h 2107213"/>
                    <a:gd name="connsiteX23" fmla="*/ 647688 w 1890018"/>
                    <a:gd name="connsiteY23" fmla="*/ 1929840 h 2107213"/>
                    <a:gd name="connsiteX24" fmla="*/ 704838 w 1890018"/>
                    <a:gd name="connsiteY24" fmla="*/ 1986990 h 2107213"/>
                    <a:gd name="connsiteX25" fmla="*/ 761988 w 1890018"/>
                    <a:gd name="connsiteY25" fmla="*/ 1967940 h 2107213"/>
                    <a:gd name="connsiteX26" fmla="*/ 819138 w 1890018"/>
                    <a:gd name="connsiteY26" fmla="*/ 1986990 h 2107213"/>
                    <a:gd name="connsiteX27" fmla="*/ 857238 w 1890018"/>
                    <a:gd name="connsiteY27" fmla="*/ 2044140 h 2107213"/>
                    <a:gd name="connsiteX28" fmla="*/ 990588 w 1890018"/>
                    <a:gd name="connsiteY28" fmla="*/ 1948890 h 2107213"/>
                    <a:gd name="connsiteX29" fmla="*/ 1047738 w 1890018"/>
                    <a:gd name="connsiteY29" fmla="*/ 1929840 h 2107213"/>
                    <a:gd name="connsiteX30" fmla="*/ 1104888 w 1890018"/>
                    <a:gd name="connsiteY30" fmla="*/ 1967940 h 2107213"/>
                    <a:gd name="connsiteX31" fmla="*/ 1238238 w 1890018"/>
                    <a:gd name="connsiteY31" fmla="*/ 1891740 h 2107213"/>
                    <a:gd name="connsiteX32" fmla="*/ 1295388 w 1890018"/>
                    <a:gd name="connsiteY32" fmla="*/ 1929840 h 2107213"/>
                    <a:gd name="connsiteX33" fmla="*/ 1333488 w 1890018"/>
                    <a:gd name="connsiteY33" fmla="*/ 1986990 h 2107213"/>
                    <a:gd name="connsiteX34" fmla="*/ 1409688 w 1890018"/>
                    <a:gd name="connsiteY34" fmla="*/ 2025090 h 2107213"/>
                    <a:gd name="connsiteX35" fmla="*/ 1447788 w 1890018"/>
                    <a:gd name="connsiteY35" fmla="*/ 2082240 h 2107213"/>
                    <a:gd name="connsiteX36" fmla="*/ 1676388 w 1890018"/>
                    <a:gd name="connsiteY36" fmla="*/ 2082240 h 2107213"/>
                    <a:gd name="connsiteX37" fmla="*/ 1657338 w 1890018"/>
                    <a:gd name="connsiteY37" fmla="*/ 1815540 h 2107213"/>
                    <a:gd name="connsiteX38" fmla="*/ 1714488 w 1890018"/>
                    <a:gd name="connsiteY38" fmla="*/ 1834590 h 2107213"/>
                    <a:gd name="connsiteX39" fmla="*/ 1624982 w 1890018"/>
                    <a:gd name="connsiteY39" fmla="*/ 1763520 h 2107213"/>
                    <a:gd name="connsiteX40" fmla="*/ 1790688 w 1890018"/>
                    <a:gd name="connsiteY40" fmla="*/ 1758390 h 2107213"/>
                    <a:gd name="connsiteX41" fmla="*/ 1885938 w 1890018"/>
                    <a:gd name="connsiteY41" fmla="*/ 1491690 h 2107213"/>
                    <a:gd name="connsiteX42" fmla="*/ 1869042 w 1890018"/>
                    <a:gd name="connsiteY42" fmla="*/ 1434541 h 2107213"/>
                    <a:gd name="connsiteX43" fmla="*/ 1836688 w 1890018"/>
                    <a:gd name="connsiteY43" fmla="*/ 892164 h 2107213"/>
                    <a:gd name="connsiteX44" fmla="*/ 1780253 w 1890018"/>
                    <a:gd name="connsiteY44" fmla="*/ 653490 h 2107213"/>
                    <a:gd name="connsiteX45" fmla="*/ 1643314 w 1890018"/>
                    <a:gd name="connsiteY45" fmla="*/ 405840 h 2107213"/>
                    <a:gd name="connsiteX46" fmla="*/ 1714488 w 1890018"/>
                    <a:gd name="connsiteY46" fmla="*/ 386790 h 2107213"/>
                    <a:gd name="connsiteX47" fmla="*/ 1638288 w 1890018"/>
                    <a:gd name="connsiteY47" fmla="*/ 348690 h 2107213"/>
                    <a:gd name="connsiteX48" fmla="*/ 1450661 w 1890018"/>
                    <a:gd name="connsiteY48" fmla="*/ 219187 h 2107213"/>
                    <a:gd name="connsiteX49" fmla="*/ 1466838 w 1890018"/>
                    <a:gd name="connsiteY49" fmla="*/ 234390 h 2107213"/>
                    <a:gd name="connsiteX50" fmla="*/ 1409688 w 1890018"/>
                    <a:gd name="connsiteY50" fmla="*/ 196290 h 2107213"/>
                    <a:gd name="connsiteX51" fmla="*/ 1371588 w 1890018"/>
                    <a:gd name="connsiteY51" fmla="*/ 139140 h 2107213"/>
                    <a:gd name="connsiteX52" fmla="*/ 1257288 w 1890018"/>
                    <a:gd name="connsiteY52" fmla="*/ 101040 h 2107213"/>
                    <a:gd name="connsiteX53" fmla="*/ 1142988 w 1890018"/>
                    <a:gd name="connsiteY53" fmla="*/ 43890 h 2107213"/>
                    <a:gd name="connsiteX54" fmla="*/ 1085838 w 1890018"/>
                    <a:gd name="connsiteY54" fmla="*/ 5790 h 2107213"/>
                    <a:gd name="connsiteX55" fmla="*/ 1028688 w 1890018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48911 w 1886541"/>
                    <a:gd name="connsiteY8" fmla="*/ 615390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  <a:gd name="connsiteX0" fmla="*/ 1025211 w 1886541"/>
                    <a:gd name="connsiteY0" fmla="*/ 5790 h 2107213"/>
                    <a:gd name="connsiteX1" fmla="*/ 872811 w 1886541"/>
                    <a:gd name="connsiteY1" fmla="*/ 43890 h 2107213"/>
                    <a:gd name="connsiteX2" fmla="*/ 815661 w 1886541"/>
                    <a:gd name="connsiteY2" fmla="*/ 81990 h 2107213"/>
                    <a:gd name="connsiteX3" fmla="*/ 701361 w 1886541"/>
                    <a:gd name="connsiteY3" fmla="*/ 120090 h 2107213"/>
                    <a:gd name="connsiteX4" fmla="*/ 529911 w 1886541"/>
                    <a:gd name="connsiteY4" fmla="*/ 234390 h 2107213"/>
                    <a:gd name="connsiteX5" fmla="*/ 358461 w 1886541"/>
                    <a:gd name="connsiteY5" fmla="*/ 348690 h 2107213"/>
                    <a:gd name="connsiteX6" fmla="*/ 227983 w 1886541"/>
                    <a:gd name="connsiteY6" fmla="*/ 315720 h 2107213"/>
                    <a:gd name="connsiteX7" fmla="*/ 187011 w 1886541"/>
                    <a:gd name="connsiteY7" fmla="*/ 558240 h 2107213"/>
                    <a:gd name="connsiteX8" fmla="*/ 112247 w 1886541"/>
                    <a:gd name="connsiteY8" fmla="*/ 562087 h 2107213"/>
                    <a:gd name="connsiteX9" fmla="*/ 74147 w 1886541"/>
                    <a:gd name="connsiteY9" fmla="*/ 658620 h 2107213"/>
                    <a:gd name="connsiteX10" fmla="*/ 102 w 1886541"/>
                    <a:gd name="connsiteY10" fmla="*/ 769073 h 2107213"/>
                    <a:gd name="connsiteX11" fmla="*/ 53661 w 1886541"/>
                    <a:gd name="connsiteY11" fmla="*/ 920190 h 2107213"/>
                    <a:gd name="connsiteX12" fmla="*/ 72711 w 1886541"/>
                    <a:gd name="connsiteY12" fmla="*/ 1205940 h 2107213"/>
                    <a:gd name="connsiteX13" fmla="*/ 91761 w 1886541"/>
                    <a:gd name="connsiteY13" fmla="*/ 1263090 h 2107213"/>
                    <a:gd name="connsiteX14" fmla="*/ 110811 w 1886541"/>
                    <a:gd name="connsiteY14" fmla="*/ 1339290 h 2107213"/>
                    <a:gd name="connsiteX15" fmla="*/ 129861 w 1886541"/>
                    <a:gd name="connsiteY15" fmla="*/ 1434540 h 2107213"/>
                    <a:gd name="connsiteX16" fmla="*/ 167961 w 1886541"/>
                    <a:gd name="connsiteY16" fmla="*/ 1548840 h 2107213"/>
                    <a:gd name="connsiteX17" fmla="*/ 187011 w 1886541"/>
                    <a:gd name="connsiteY17" fmla="*/ 1605990 h 2107213"/>
                    <a:gd name="connsiteX18" fmla="*/ 263211 w 1886541"/>
                    <a:gd name="connsiteY18" fmla="*/ 1720290 h 2107213"/>
                    <a:gd name="connsiteX19" fmla="*/ 415611 w 1886541"/>
                    <a:gd name="connsiteY19" fmla="*/ 1891740 h 2107213"/>
                    <a:gd name="connsiteX20" fmla="*/ 396561 w 1886541"/>
                    <a:gd name="connsiteY20" fmla="*/ 2101290 h 2107213"/>
                    <a:gd name="connsiteX21" fmla="*/ 453711 w 1886541"/>
                    <a:gd name="connsiteY21" fmla="*/ 2063190 h 2107213"/>
                    <a:gd name="connsiteX22" fmla="*/ 529911 w 1886541"/>
                    <a:gd name="connsiteY22" fmla="*/ 2006040 h 2107213"/>
                    <a:gd name="connsiteX23" fmla="*/ 644211 w 1886541"/>
                    <a:gd name="connsiteY23" fmla="*/ 1929840 h 2107213"/>
                    <a:gd name="connsiteX24" fmla="*/ 701361 w 1886541"/>
                    <a:gd name="connsiteY24" fmla="*/ 1986990 h 2107213"/>
                    <a:gd name="connsiteX25" fmla="*/ 758511 w 1886541"/>
                    <a:gd name="connsiteY25" fmla="*/ 1967940 h 2107213"/>
                    <a:gd name="connsiteX26" fmla="*/ 815661 w 1886541"/>
                    <a:gd name="connsiteY26" fmla="*/ 1986990 h 2107213"/>
                    <a:gd name="connsiteX27" fmla="*/ 853761 w 1886541"/>
                    <a:gd name="connsiteY27" fmla="*/ 2044140 h 2107213"/>
                    <a:gd name="connsiteX28" fmla="*/ 987111 w 1886541"/>
                    <a:gd name="connsiteY28" fmla="*/ 1948890 h 2107213"/>
                    <a:gd name="connsiteX29" fmla="*/ 1044261 w 1886541"/>
                    <a:gd name="connsiteY29" fmla="*/ 1929840 h 2107213"/>
                    <a:gd name="connsiteX30" fmla="*/ 1101411 w 1886541"/>
                    <a:gd name="connsiteY30" fmla="*/ 1967940 h 2107213"/>
                    <a:gd name="connsiteX31" fmla="*/ 1234761 w 1886541"/>
                    <a:gd name="connsiteY31" fmla="*/ 1891740 h 2107213"/>
                    <a:gd name="connsiteX32" fmla="*/ 1291911 w 1886541"/>
                    <a:gd name="connsiteY32" fmla="*/ 1929840 h 2107213"/>
                    <a:gd name="connsiteX33" fmla="*/ 1330011 w 1886541"/>
                    <a:gd name="connsiteY33" fmla="*/ 1986990 h 2107213"/>
                    <a:gd name="connsiteX34" fmla="*/ 1406211 w 1886541"/>
                    <a:gd name="connsiteY34" fmla="*/ 2025090 h 2107213"/>
                    <a:gd name="connsiteX35" fmla="*/ 1444311 w 1886541"/>
                    <a:gd name="connsiteY35" fmla="*/ 2082240 h 2107213"/>
                    <a:gd name="connsiteX36" fmla="*/ 1672911 w 1886541"/>
                    <a:gd name="connsiteY36" fmla="*/ 2082240 h 2107213"/>
                    <a:gd name="connsiteX37" fmla="*/ 1653861 w 1886541"/>
                    <a:gd name="connsiteY37" fmla="*/ 1815540 h 2107213"/>
                    <a:gd name="connsiteX38" fmla="*/ 1711011 w 1886541"/>
                    <a:gd name="connsiteY38" fmla="*/ 1834590 h 2107213"/>
                    <a:gd name="connsiteX39" fmla="*/ 1621505 w 1886541"/>
                    <a:gd name="connsiteY39" fmla="*/ 1763520 h 2107213"/>
                    <a:gd name="connsiteX40" fmla="*/ 1787211 w 1886541"/>
                    <a:gd name="connsiteY40" fmla="*/ 1758390 h 2107213"/>
                    <a:gd name="connsiteX41" fmla="*/ 1882461 w 1886541"/>
                    <a:gd name="connsiteY41" fmla="*/ 1491690 h 2107213"/>
                    <a:gd name="connsiteX42" fmla="*/ 1865565 w 1886541"/>
                    <a:gd name="connsiteY42" fmla="*/ 1434541 h 2107213"/>
                    <a:gd name="connsiteX43" fmla="*/ 1833211 w 1886541"/>
                    <a:gd name="connsiteY43" fmla="*/ 892164 h 2107213"/>
                    <a:gd name="connsiteX44" fmla="*/ 1776776 w 1886541"/>
                    <a:gd name="connsiteY44" fmla="*/ 653490 h 2107213"/>
                    <a:gd name="connsiteX45" fmla="*/ 1639837 w 1886541"/>
                    <a:gd name="connsiteY45" fmla="*/ 405840 h 2107213"/>
                    <a:gd name="connsiteX46" fmla="*/ 1711011 w 1886541"/>
                    <a:gd name="connsiteY46" fmla="*/ 386790 h 2107213"/>
                    <a:gd name="connsiteX47" fmla="*/ 1634811 w 1886541"/>
                    <a:gd name="connsiteY47" fmla="*/ 348690 h 2107213"/>
                    <a:gd name="connsiteX48" fmla="*/ 1447184 w 1886541"/>
                    <a:gd name="connsiteY48" fmla="*/ 219187 h 2107213"/>
                    <a:gd name="connsiteX49" fmla="*/ 1463361 w 1886541"/>
                    <a:gd name="connsiteY49" fmla="*/ 234390 h 2107213"/>
                    <a:gd name="connsiteX50" fmla="*/ 1406211 w 1886541"/>
                    <a:gd name="connsiteY50" fmla="*/ 196290 h 2107213"/>
                    <a:gd name="connsiteX51" fmla="*/ 1368111 w 1886541"/>
                    <a:gd name="connsiteY51" fmla="*/ 139140 h 2107213"/>
                    <a:gd name="connsiteX52" fmla="*/ 1253811 w 1886541"/>
                    <a:gd name="connsiteY52" fmla="*/ 101040 h 2107213"/>
                    <a:gd name="connsiteX53" fmla="*/ 1139511 w 1886541"/>
                    <a:gd name="connsiteY53" fmla="*/ 43890 h 2107213"/>
                    <a:gd name="connsiteX54" fmla="*/ 1082361 w 1886541"/>
                    <a:gd name="connsiteY54" fmla="*/ 5790 h 2107213"/>
                    <a:gd name="connsiteX55" fmla="*/ 1025211 w 1886541"/>
                    <a:gd name="connsiteY55" fmla="*/ 5790 h 210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886541" h="2107213">
                      <a:moveTo>
                        <a:pt x="1025211" y="5790"/>
                      </a:moveTo>
                      <a:cubicBezTo>
                        <a:pt x="990286" y="12140"/>
                        <a:pt x="911863" y="24364"/>
                        <a:pt x="872811" y="43890"/>
                      </a:cubicBezTo>
                      <a:cubicBezTo>
                        <a:pt x="852333" y="54129"/>
                        <a:pt x="836583" y="72691"/>
                        <a:pt x="815661" y="81990"/>
                      </a:cubicBezTo>
                      <a:cubicBezTo>
                        <a:pt x="778961" y="98301"/>
                        <a:pt x="734777" y="97813"/>
                        <a:pt x="701361" y="120090"/>
                      </a:cubicBezTo>
                      <a:lnTo>
                        <a:pt x="529911" y="234390"/>
                      </a:lnTo>
                      <a:cubicBezTo>
                        <a:pt x="472761" y="272490"/>
                        <a:pt x="408782" y="335135"/>
                        <a:pt x="358461" y="348690"/>
                      </a:cubicBezTo>
                      <a:cubicBezTo>
                        <a:pt x="308140" y="362245"/>
                        <a:pt x="271476" y="326710"/>
                        <a:pt x="227983" y="315720"/>
                      </a:cubicBezTo>
                      <a:cubicBezTo>
                        <a:pt x="214326" y="396560"/>
                        <a:pt x="206300" y="517179"/>
                        <a:pt x="187011" y="558240"/>
                      </a:cubicBezTo>
                      <a:cubicBezTo>
                        <a:pt x="167722" y="599301"/>
                        <a:pt x="131058" y="545357"/>
                        <a:pt x="112247" y="562087"/>
                      </a:cubicBezTo>
                      <a:cubicBezTo>
                        <a:pt x="93436" y="578817"/>
                        <a:pt x="92838" y="624122"/>
                        <a:pt x="74147" y="658620"/>
                      </a:cubicBezTo>
                      <a:cubicBezTo>
                        <a:pt x="55456" y="693118"/>
                        <a:pt x="3516" y="725478"/>
                        <a:pt x="102" y="769073"/>
                      </a:cubicBezTo>
                      <a:cubicBezTo>
                        <a:pt x="-3312" y="812668"/>
                        <a:pt x="80990" y="838202"/>
                        <a:pt x="53661" y="920190"/>
                      </a:cubicBezTo>
                      <a:cubicBezTo>
                        <a:pt x="60011" y="1015440"/>
                        <a:pt x="62169" y="1111062"/>
                        <a:pt x="72711" y="1205940"/>
                      </a:cubicBezTo>
                      <a:cubicBezTo>
                        <a:pt x="74929" y="1225898"/>
                        <a:pt x="86244" y="1243782"/>
                        <a:pt x="91761" y="1263090"/>
                      </a:cubicBezTo>
                      <a:cubicBezTo>
                        <a:pt x="98954" y="1288264"/>
                        <a:pt x="105131" y="1313732"/>
                        <a:pt x="110811" y="1339290"/>
                      </a:cubicBezTo>
                      <a:cubicBezTo>
                        <a:pt x="117835" y="1370898"/>
                        <a:pt x="121342" y="1403302"/>
                        <a:pt x="129861" y="1434540"/>
                      </a:cubicBezTo>
                      <a:cubicBezTo>
                        <a:pt x="140428" y="1473286"/>
                        <a:pt x="155261" y="1510740"/>
                        <a:pt x="167961" y="1548840"/>
                      </a:cubicBezTo>
                      <a:cubicBezTo>
                        <a:pt x="174311" y="1567890"/>
                        <a:pt x="175872" y="1589282"/>
                        <a:pt x="187011" y="1605990"/>
                      </a:cubicBezTo>
                      <a:cubicBezTo>
                        <a:pt x="212411" y="1644090"/>
                        <a:pt x="230832" y="1687911"/>
                        <a:pt x="263211" y="1720290"/>
                      </a:cubicBezTo>
                      <a:cubicBezTo>
                        <a:pt x="393700" y="1850779"/>
                        <a:pt x="347623" y="1789758"/>
                        <a:pt x="415611" y="1891740"/>
                      </a:cubicBezTo>
                      <a:cubicBezTo>
                        <a:pt x="409261" y="1961590"/>
                        <a:pt x="381346" y="2032822"/>
                        <a:pt x="396561" y="2101290"/>
                      </a:cubicBezTo>
                      <a:cubicBezTo>
                        <a:pt x="401528" y="2123640"/>
                        <a:pt x="435080" y="2076498"/>
                        <a:pt x="453711" y="2063190"/>
                      </a:cubicBezTo>
                      <a:cubicBezTo>
                        <a:pt x="479547" y="2044736"/>
                        <a:pt x="503900" y="2024247"/>
                        <a:pt x="529911" y="2006040"/>
                      </a:cubicBezTo>
                      <a:cubicBezTo>
                        <a:pt x="567424" y="1979781"/>
                        <a:pt x="644211" y="1929840"/>
                        <a:pt x="644211" y="1929840"/>
                      </a:cubicBezTo>
                      <a:cubicBezTo>
                        <a:pt x="663261" y="1948890"/>
                        <a:pt x="675803" y="1978471"/>
                        <a:pt x="701361" y="1986990"/>
                      </a:cubicBezTo>
                      <a:cubicBezTo>
                        <a:pt x="720411" y="1993340"/>
                        <a:pt x="738431" y="1967940"/>
                        <a:pt x="758511" y="1967940"/>
                      </a:cubicBezTo>
                      <a:cubicBezTo>
                        <a:pt x="778591" y="1967940"/>
                        <a:pt x="796611" y="1980640"/>
                        <a:pt x="815661" y="1986990"/>
                      </a:cubicBezTo>
                      <a:cubicBezTo>
                        <a:pt x="828361" y="2006040"/>
                        <a:pt x="831096" y="2040902"/>
                        <a:pt x="853761" y="2044140"/>
                      </a:cubicBezTo>
                      <a:cubicBezTo>
                        <a:pt x="966470" y="2060241"/>
                        <a:pt x="932586" y="1992510"/>
                        <a:pt x="987111" y="1948890"/>
                      </a:cubicBezTo>
                      <a:cubicBezTo>
                        <a:pt x="1002791" y="1936346"/>
                        <a:pt x="1025211" y="1936190"/>
                        <a:pt x="1044261" y="1929840"/>
                      </a:cubicBezTo>
                      <a:cubicBezTo>
                        <a:pt x="1063311" y="1942540"/>
                        <a:pt x="1078693" y="1965100"/>
                        <a:pt x="1101411" y="1967940"/>
                      </a:cubicBezTo>
                      <a:cubicBezTo>
                        <a:pt x="1195572" y="1979710"/>
                        <a:pt x="1195346" y="1950863"/>
                        <a:pt x="1234761" y="1891740"/>
                      </a:cubicBezTo>
                      <a:cubicBezTo>
                        <a:pt x="1253811" y="1904440"/>
                        <a:pt x="1275722" y="1913651"/>
                        <a:pt x="1291911" y="1929840"/>
                      </a:cubicBezTo>
                      <a:cubicBezTo>
                        <a:pt x="1308100" y="1946029"/>
                        <a:pt x="1312422" y="1972333"/>
                        <a:pt x="1330011" y="1986990"/>
                      </a:cubicBezTo>
                      <a:cubicBezTo>
                        <a:pt x="1351827" y="2005170"/>
                        <a:pt x="1380811" y="2012390"/>
                        <a:pt x="1406211" y="2025090"/>
                      </a:cubicBezTo>
                      <a:cubicBezTo>
                        <a:pt x="1418911" y="2044140"/>
                        <a:pt x="1426433" y="2067937"/>
                        <a:pt x="1444311" y="2082240"/>
                      </a:cubicBezTo>
                      <a:cubicBezTo>
                        <a:pt x="1498799" y="2125831"/>
                        <a:pt x="1645335" y="2085304"/>
                        <a:pt x="1672911" y="2082240"/>
                      </a:cubicBezTo>
                      <a:cubicBezTo>
                        <a:pt x="1618622" y="1919372"/>
                        <a:pt x="1629830" y="2007791"/>
                        <a:pt x="1653861" y="1815540"/>
                      </a:cubicBezTo>
                      <a:cubicBezTo>
                        <a:pt x="1672911" y="1821890"/>
                        <a:pt x="1716404" y="1843260"/>
                        <a:pt x="1711011" y="1834590"/>
                      </a:cubicBezTo>
                      <a:cubicBezTo>
                        <a:pt x="1705618" y="1825920"/>
                        <a:pt x="1548286" y="1873348"/>
                        <a:pt x="1621505" y="1763520"/>
                      </a:cubicBezTo>
                      <a:cubicBezTo>
                        <a:pt x="1627855" y="1738120"/>
                        <a:pt x="1743718" y="1803695"/>
                        <a:pt x="1787211" y="1758390"/>
                      </a:cubicBezTo>
                      <a:cubicBezTo>
                        <a:pt x="1830704" y="1713085"/>
                        <a:pt x="1869402" y="1545665"/>
                        <a:pt x="1882461" y="1491690"/>
                      </a:cubicBezTo>
                      <a:cubicBezTo>
                        <a:pt x="1895520" y="1437715"/>
                        <a:pt x="1873773" y="1534462"/>
                        <a:pt x="1865565" y="1434541"/>
                      </a:cubicBezTo>
                      <a:cubicBezTo>
                        <a:pt x="1857357" y="1334620"/>
                        <a:pt x="1848009" y="1022339"/>
                        <a:pt x="1833211" y="892164"/>
                      </a:cubicBezTo>
                      <a:cubicBezTo>
                        <a:pt x="1818413" y="761989"/>
                        <a:pt x="1809005" y="734544"/>
                        <a:pt x="1776776" y="653490"/>
                      </a:cubicBezTo>
                      <a:cubicBezTo>
                        <a:pt x="1744547" y="572436"/>
                        <a:pt x="1650798" y="450290"/>
                        <a:pt x="1639837" y="405840"/>
                      </a:cubicBezTo>
                      <a:cubicBezTo>
                        <a:pt x="1628876" y="361390"/>
                        <a:pt x="1711849" y="396315"/>
                        <a:pt x="1711011" y="386790"/>
                      </a:cubicBezTo>
                      <a:cubicBezTo>
                        <a:pt x="1710173" y="377265"/>
                        <a:pt x="1678782" y="376624"/>
                        <a:pt x="1634811" y="348690"/>
                      </a:cubicBezTo>
                      <a:cubicBezTo>
                        <a:pt x="1590840" y="320756"/>
                        <a:pt x="1485284" y="244587"/>
                        <a:pt x="1447184" y="219187"/>
                      </a:cubicBezTo>
                      <a:cubicBezTo>
                        <a:pt x="1452576" y="224255"/>
                        <a:pt x="1470190" y="238206"/>
                        <a:pt x="1463361" y="234390"/>
                      </a:cubicBezTo>
                      <a:cubicBezTo>
                        <a:pt x="1456532" y="230574"/>
                        <a:pt x="1425261" y="208990"/>
                        <a:pt x="1406211" y="196290"/>
                      </a:cubicBezTo>
                      <a:cubicBezTo>
                        <a:pt x="1393511" y="177240"/>
                        <a:pt x="1387526" y="151274"/>
                        <a:pt x="1368111" y="139140"/>
                      </a:cubicBezTo>
                      <a:cubicBezTo>
                        <a:pt x="1334055" y="117855"/>
                        <a:pt x="1287227" y="123317"/>
                        <a:pt x="1253811" y="101040"/>
                      </a:cubicBezTo>
                      <a:cubicBezTo>
                        <a:pt x="1090027" y="-8149"/>
                        <a:pt x="1297252" y="122760"/>
                        <a:pt x="1139511" y="43890"/>
                      </a:cubicBezTo>
                      <a:cubicBezTo>
                        <a:pt x="1119033" y="33651"/>
                        <a:pt x="1102839" y="16029"/>
                        <a:pt x="1082361" y="5790"/>
                      </a:cubicBezTo>
                      <a:cubicBezTo>
                        <a:pt x="1064400" y="-3190"/>
                        <a:pt x="1060136" y="-560"/>
                        <a:pt x="1025211" y="579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8" name="Полилиния 207"/>
                <p:cNvSpPr/>
                <p:nvPr/>
              </p:nvSpPr>
              <p:spPr>
                <a:xfrm rot="9237548">
                  <a:off x="9755887" y="-343352"/>
                  <a:ext cx="1085849" cy="933450"/>
                </a:xfrm>
                <a:custGeom>
                  <a:avLst/>
                  <a:gdLst>
                    <a:gd name="connsiteX0" fmla="*/ 342900 w 1085850"/>
                    <a:gd name="connsiteY0" fmla="*/ 57150 h 933450"/>
                    <a:gd name="connsiteX1" fmla="*/ 171450 w 1085850"/>
                    <a:gd name="connsiteY1" fmla="*/ 95250 h 933450"/>
                    <a:gd name="connsiteX2" fmla="*/ 114300 w 1085850"/>
                    <a:gd name="connsiteY2" fmla="*/ 133350 h 933450"/>
                    <a:gd name="connsiteX3" fmla="*/ 57150 w 1085850"/>
                    <a:gd name="connsiteY3" fmla="*/ 419100 h 933450"/>
                    <a:gd name="connsiteX4" fmla="*/ 38100 w 1085850"/>
                    <a:gd name="connsiteY4" fmla="*/ 609600 h 933450"/>
                    <a:gd name="connsiteX5" fmla="*/ 0 w 1085850"/>
                    <a:gd name="connsiteY5" fmla="*/ 723900 h 933450"/>
                    <a:gd name="connsiteX6" fmla="*/ 19050 w 1085850"/>
                    <a:gd name="connsiteY6" fmla="*/ 819150 h 933450"/>
                    <a:gd name="connsiteX7" fmla="*/ 247650 w 1085850"/>
                    <a:gd name="connsiteY7" fmla="*/ 838200 h 933450"/>
                    <a:gd name="connsiteX8" fmla="*/ 361950 w 1085850"/>
                    <a:gd name="connsiteY8" fmla="*/ 800100 h 933450"/>
                    <a:gd name="connsiteX9" fmla="*/ 476250 w 1085850"/>
                    <a:gd name="connsiteY9" fmla="*/ 857250 h 933450"/>
                    <a:gd name="connsiteX10" fmla="*/ 590550 w 1085850"/>
                    <a:gd name="connsiteY10" fmla="*/ 933450 h 933450"/>
                    <a:gd name="connsiteX11" fmla="*/ 762000 w 1085850"/>
                    <a:gd name="connsiteY11" fmla="*/ 914400 h 933450"/>
                    <a:gd name="connsiteX12" fmla="*/ 876300 w 1085850"/>
                    <a:gd name="connsiteY12" fmla="*/ 819150 h 933450"/>
                    <a:gd name="connsiteX13" fmla="*/ 933450 w 1085850"/>
                    <a:gd name="connsiteY13" fmla="*/ 800100 h 933450"/>
                    <a:gd name="connsiteX14" fmla="*/ 990600 w 1085850"/>
                    <a:gd name="connsiteY14" fmla="*/ 762000 h 933450"/>
                    <a:gd name="connsiteX15" fmla="*/ 1047750 w 1085850"/>
                    <a:gd name="connsiteY15" fmla="*/ 419100 h 933450"/>
                    <a:gd name="connsiteX16" fmla="*/ 1085850 w 1085850"/>
                    <a:gd name="connsiteY16" fmla="*/ 304800 h 933450"/>
                    <a:gd name="connsiteX17" fmla="*/ 1066800 w 1085850"/>
                    <a:gd name="connsiteY17" fmla="*/ 247650 h 933450"/>
                    <a:gd name="connsiteX18" fmla="*/ 933450 w 1085850"/>
                    <a:gd name="connsiteY18" fmla="*/ 209550 h 933450"/>
                    <a:gd name="connsiteX19" fmla="*/ 819150 w 1085850"/>
                    <a:gd name="connsiteY19" fmla="*/ 171450 h 933450"/>
                    <a:gd name="connsiteX20" fmla="*/ 762000 w 1085850"/>
                    <a:gd name="connsiteY20" fmla="*/ 95250 h 933450"/>
                    <a:gd name="connsiteX21" fmla="*/ 666750 w 1085850"/>
                    <a:gd name="connsiteY21" fmla="*/ 0 h 933450"/>
                    <a:gd name="connsiteX22" fmla="*/ 400050 w 1085850"/>
                    <a:gd name="connsiteY22" fmla="*/ 38100 h 933450"/>
                    <a:gd name="connsiteX23" fmla="*/ 342900 w 1085850"/>
                    <a:gd name="connsiteY23" fmla="*/ 57150 h 933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85850" h="933450">
                      <a:moveTo>
                        <a:pt x="342900" y="57150"/>
                      </a:moveTo>
                      <a:cubicBezTo>
                        <a:pt x="304800" y="66675"/>
                        <a:pt x="194990" y="85161"/>
                        <a:pt x="171450" y="95250"/>
                      </a:cubicBezTo>
                      <a:cubicBezTo>
                        <a:pt x="150406" y="104269"/>
                        <a:pt x="133350" y="120650"/>
                        <a:pt x="114300" y="133350"/>
                      </a:cubicBezTo>
                      <a:cubicBezTo>
                        <a:pt x="6204" y="295494"/>
                        <a:pt x="33043" y="202140"/>
                        <a:pt x="57150" y="419100"/>
                      </a:cubicBezTo>
                      <a:cubicBezTo>
                        <a:pt x="50800" y="482600"/>
                        <a:pt x="49861" y="546876"/>
                        <a:pt x="38100" y="609600"/>
                      </a:cubicBezTo>
                      <a:cubicBezTo>
                        <a:pt x="30699" y="649073"/>
                        <a:pt x="0" y="723900"/>
                        <a:pt x="0" y="723900"/>
                      </a:cubicBezTo>
                      <a:cubicBezTo>
                        <a:pt x="6350" y="755650"/>
                        <a:pt x="230" y="792802"/>
                        <a:pt x="19050" y="819150"/>
                      </a:cubicBezTo>
                      <a:cubicBezTo>
                        <a:pt x="69046" y="889145"/>
                        <a:pt x="196861" y="844549"/>
                        <a:pt x="247650" y="838200"/>
                      </a:cubicBezTo>
                      <a:cubicBezTo>
                        <a:pt x="285750" y="825500"/>
                        <a:pt x="323850" y="787400"/>
                        <a:pt x="361950" y="800100"/>
                      </a:cubicBezTo>
                      <a:cubicBezTo>
                        <a:pt x="419228" y="819193"/>
                        <a:pt x="427011" y="816218"/>
                        <a:pt x="476250" y="857250"/>
                      </a:cubicBezTo>
                      <a:cubicBezTo>
                        <a:pt x="571382" y="936527"/>
                        <a:pt x="490115" y="899972"/>
                        <a:pt x="590550" y="933450"/>
                      </a:cubicBezTo>
                      <a:cubicBezTo>
                        <a:pt x="647700" y="927100"/>
                        <a:pt x="706215" y="928346"/>
                        <a:pt x="762000" y="914400"/>
                      </a:cubicBezTo>
                      <a:cubicBezTo>
                        <a:pt x="811861" y="901935"/>
                        <a:pt x="837914" y="844741"/>
                        <a:pt x="876300" y="819150"/>
                      </a:cubicBezTo>
                      <a:cubicBezTo>
                        <a:pt x="893008" y="808011"/>
                        <a:pt x="915489" y="809080"/>
                        <a:pt x="933450" y="800100"/>
                      </a:cubicBezTo>
                      <a:cubicBezTo>
                        <a:pt x="953928" y="789861"/>
                        <a:pt x="971550" y="774700"/>
                        <a:pt x="990600" y="762000"/>
                      </a:cubicBezTo>
                      <a:cubicBezTo>
                        <a:pt x="1088829" y="614656"/>
                        <a:pt x="997253" y="772581"/>
                        <a:pt x="1047750" y="419100"/>
                      </a:cubicBezTo>
                      <a:cubicBezTo>
                        <a:pt x="1053430" y="379343"/>
                        <a:pt x="1085850" y="304800"/>
                        <a:pt x="1085850" y="304800"/>
                      </a:cubicBezTo>
                      <a:cubicBezTo>
                        <a:pt x="1079500" y="285750"/>
                        <a:pt x="1080999" y="261849"/>
                        <a:pt x="1066800" y="247650"/>
                      </a:cubicBezTo>
                      <a:cubicBezTo>
                        <a:pt x="1057654" y="238504"/>
                        <a:pt x="934156" y="209762"/>
                        <a:pt x="933450" y="209550"/>
                      </a:cubicBezTo>
                      <a:cubicBezTo>
                        <a:pt x="894983" y="198010"/>
                        <a:pt x="819150" y="171450"/>
                        <a:pt x="819150" y="171450"/>
                      </a:cubicBezTo>
                      <a:cubicBezTo>
                        <a:pt x="800100" y="146050"/>
                        <a:pt x="784451" y="117701"/>
                        <a:pt x="762000" y="95250"/>
                      </a:cubicBezTo>
                      <a:cubicBezTo>
                        <a:pt x="635000" y="-31750"/>
                        <a:pt x="768350" y="152400"/>
                        <a:pt x="666750" y="0"/>
                      </a:cubicBezTo>
                      <a:cubicBezTo>
                        <a:pt x="570427" y="9632"/>
                        <a:pt x="488836" y="8505"/>
                        <a:pt x="400050" y="38100"/>
                      </a:cubicBezTo>
                      <a:cubicBezTo>
                        <a:pt x="386580" y="42590"/>
                        <a:pt x="381000" y="47625"/>
                        <a:pt x="342900" y="57150"/>
                      </a:cubicBezTo>
                      <a:close/>
                    </a:path>
                  </a:pathLst>
                </a:custGeom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195" name="Прямоугольник 30"/>
              <p:cNvSpPr/>
              <p:nvPr/>
            </p:nvSpPr>
            <p:spPr>
              <a:xfrm>
                <a:off x="10415256" y="2639269"/>
                <a:ext cx="3167223" cy="5259733"/>
              </a:xfrm>
              <a:custGeom>
                <a:avLst/>
                <a:gdLst>
                  <a:gd name="connsiteX0" fmla="*/ 0 w 2691743"/>
                  <a:gd name="connsiteY0" fmla="*/ 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0 w 2691743"/>
                  <a:gd name="connsiteY4" fmla="*/ 0 h 4631177"/>
                  <a:gd name="connsiteX0" fmla="*/ 114300 w 2691743"/>
                  <a:gd name="connsiteY0" fmla="*/ 361950 h 4631177"/>
                  <a:gd name="connsiteX1" fmla="*/ 2691743 w 2691743"/>
                  <a:gd name="connsiteY1" fmla="*/ 0 h 4631177"/>
                  <a:gd name="connsiteX2" fmla="*/ 2691743 w 2691743"/>
                  <a:gd name="connsiteY2" fmla="*/ 4631177 h 4631177"/>
                  <a:gd name="connsiteX3" fmla="*/ 0 w 2691743"/>
                  <a:gd name="connsiteY3" fmla="*/ 4631177 h 4631177"/>
                  <a:gd name="connsiteX4" fmla="*/ 114300 w 2691743"/>
                  <a:gd name="connsiteY4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361950 h 4631177"/>
                  <a:gd name="connsiteX1" fmla="*/ 593637 w 2691743"/>
                  <a:gd name="connsiteY1" fmla="*/ 84975 h 4631177"/>
                  <a:gd name="connsiteX2" fmla="*/ 2691743 w 2691743"/>
                  <a:gd name="connsiteY2" fmla="*/ 0 h 4631177"/>
                  <a:gd name="connsiteX3" fmla="*/ 2691743 w 2691743"/>
                  <a:gd name="connsiteY3" fmla="*/ 4631177 h 4631177"/>
                  <a:gd name="connsiteX4" fmla="*/ 0 w 2691743"/>
                  <a:gd name="connsiteY4" fmla="*/ 4631177 h 4631177"/>
                  <a:gd name="connsiteX5" fmla="*/ 114300 w 2691743"/>
                  <a:gd name="connsiteY5" fmla="*/ 361950 h 4631177"/>
                  <a:gd name="connsiteX0" fmla="*/ 114300 w 2691743"/>
                  <a:gd name="connsiteY0" fmla="*/ 285750 h 4554977"/>
                  <a:gd name="connsiteX1" fmla="*/ 593637 w 2691743"/>
                  <a:gd name="connsiteY1" fmla="*/ 8775 h 4554977"/>
                  <a:gd name="connsiteX2" fmla="*/ 2329793 w 2691743"/>
                  <a:gd name="connsiteY2" fmla="*/ 0 h 4554977"/>
                  <a:gd name="connsiteX3" fmla="*/ 2691743 w 2691743"/>
                  <a:gd name="connsiteY3" fmla="*/ 4554977 h 4554977"/>
                  <a:gd name="connsiteX4" fmla="*/ 0 w 2691743"/>
                  <a:gd name="connsiteY4" fmla="*/ 4554977 h 4554977"/>
                  <a:gd name="connsiteX5" fmla="*/ 114300 w 2691743"/>
                  <a:gd name="connsiteY5" fmla="*/ 285750 h 4554977"/>
                  <a:gd name="connsiteX0" fmla="*/ 114300 w 2691743"/>
                  <a:gd name="connsiteY0" fmla="*/ 375988 h 4645215"/>
                  <a:gd name="connsiteX1" fmla="*/ 593637 w 2691743"/>
                  <a:gd name="connsiteY1" fmla="*/ 99013 h 4645215"/>
                  <a:gd name="connsiteX2" fmla="*/ 2329793 w 2691743"/>
                  <a:gd name="connsiteY2" fmla="*/ 90238 h 4645215"/>
                  <a:gd name="connsiteX3" fmla="*/ 2691743 w 2691743"/>
                  <a:gd name="connsiteY3" fmla="*/ 4645215 h 4645215"/>
                  <a:gd name="connsiteX4" fmla="*/ 0 w 2691743"/>
                  <a:gd name="connsiteY4" fmla="*/ 4645215 h 4645215"/>
                  <a:gd name="connsiteX5" fmla="*/ 114300 w 2691743"/>
                  <a:gd name="connsiteY5" fmla="*/ 375988 h 4645215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114300 w 2691743"/>
                  <a:gd name="connsiteY0" fmla="*/ 323756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5" fmla="*/ 114300 w 2691743"/>
                  <a:gd name="connsiteY5" fmla="*/ 323756 h 4592983"/>
                  <a:gd name="connsiteX0" fmla="*/ 0 w 2691743"/>
                  <a:gd name="connsiteY0" fmla="*/ 4592983 h 4592983"/>
                  <a:gd name="connsiteX1" fmla="*/ 593637 w 2691743"/>
                  <a:gd name="connsiteY1" fmla="*/ 46781 h 4592983"/>
                  <a:gd name="connsiteX2" fmla="*/ 2386943 w 2691743"/>
                  <a:gd name="connsiteY2" fmla="*/ 114206 h 4592983"/>
                  <a:gd name="connsiteX3" fmla="*/ 2691743 w 2691743"/>
                  <a:gd name="connsiteY3" fmla="*/ 4592983 h 4592983"/>
                  <a:gd name="connsiteX4" fmla="*/ 0 w 2691743"/>
                  <a:gd name="connsiteY4" fmla="*/ 4592983 h 4592983"/>
                  <a:gd name="connsiteX0" fmla="*/ 81087 w 2772830"/>
                  <a:gd name="connsiteY0" fmla="*/ 4592983 h 4592983"/>
                  <a:gd name="connsiteX1" fmla="*/ 46074 w 2772830"/>
                  <a:gd name="connsiteY1" fmla="*/ 580181 h 4592983"/>
                  <a:gd name="connsiteX2" fmla="*/ 674724 w 2772830"/>
                  <a:gd name="connsiteY2" fmla="*/ 46781 h 4592983"/>
                  <a:gd name="connsiteX3" fmla="*/ 2468030 w 2772830"/>
                  <a:gd name="connsiteY3" fmla="*/ 114206 h 4592983"/>
                  <a:gd name="connsiteX4" fmla="*/ 2772830 w 2772830"/>
                  <a:gd name="connsiteY4" fmla="*/ 4592983 h 4592983"/>
                  <a:gd name="connsiteX5" fmla="*/ 81087 w 2772830"/>
                  <a:gd name="connsiteY5" fmla="*/ 4592983 h 4592983"/>
                  <a:gd name="connsiteX0" fmla="*/ 35013 w 2726756"/>
                  <a:gd name="connsiteY0" fmla="*/ 4592983 h 4592983"/>
                  <a:gd name="connsiteX1" fmla="*/ 0 w 2726756"/>
                  <a:gd name="connsiteY1" fmla="*/ 580181 h 4592983"/>
                  <a:gd name="connsiteX2" fmla="*/ 628650 w 2726756"/>
                  <a:gd name="connsiteY2" fmla="*/ 46781 h 4592983"/>
                  <a:gd name="connsiteX3" fmla="*/ 2421956 w 2726756"/>
                  <a:gd name="connsiteY3" fmla="*/ 114206 h 4592983"/>
                  <a:gd name="connsiteX4" fmla="*/ 2726756 w 2726756"/>
                  <a:gd name="connsiteY4" fmla="*/ 4592983 h 4592983"/>
                  <a:gd name="connsiteX5" fmla="*/ 35013 w 2726756"/>
                  <a:gd name="connsiteY5" fmla="*/ 4592983 h 4592983"/>
                  <a:gd name="connsiteX0" fmla="*/ 176613 w 2868356"/>
                  <a:gd name="connsiteY0" fmla="*/ 4592983 h 4592983"/>
                  <a:gd name="connsiteX1" fmla="*/ 255900 w 2868356"/>
                  <a:gd name="connsiteY1" fmla="*/ 1323131 h 4592983"/>
                  <a:gd name="connsiteX2" fmla="*/ 141600 w 2868356"/>
                  <a:gd name="connsiteY2" fmla="*/ 580181 h 4592983"/>
                  <a:gd name="connsiteX3" fmla="*/ 770250 w 2868356"/>
                  <a:gd name="connsiteY3" fmla="*/ 46781 h 4592983"/>
                  <a:gd name="connsiteX4" fmla="*/ 2563556 w 2868356"/>
                  <a:gd name="connsiteY4" fmla="*/ 114206 h 4592983"/>
                  <a:gd name="connsiteX5" fmla="*/ 2868356 w 2868356"/>
                  <a:gd name="connsiteY5" fmla="*/ 4592983 h 4592983"/>
                  <a:gd name="connsiteX6" fmla="*/ 176613 w 2868356"/>
                  <a:gd name="connsiteY6" fmla="*/ 4592983 h 4592983"/>
                  <a:gd name="connsiteX0" fmla="*/ 95947 w 2787690"/>
                  <a:gd name="connsiteY0" fmla="*/ 4592983 h 4592983"/>
                  <a:gd name="connsiteX1" fmla="*/ 175234 w 2787690"/>
                  <a:gd name="connsiteY1" fmla="*/ 1323131 h 4592983"/>
                  <a:gd name="connsiteX2" fmla="*/ 60934 w 2787690"/>
                  <a:gd name="connsiteY2" fmla="*/ 580181 h 4592983"/>
                  <a:gd name="connsiteX3" fmla="*/ 689584 w 2787690"/>
                  <a:gd name="connsiteY3" fmla="*/ 46781 h 4592983"/>
                  <a:gd name="connsiteX4" fmla="*/ 2482890 w 2787690"/>
                  <a:gd name="connsiteY4" fmla="*/ 114206 h 4592983"/>
                  <a:gd name="connsiteX5" fmla="*/ 2787690 w 2787690"/>
                  <a:gd name="connsiteY5" fmla="*/ 4592983 h 4592983"/>
                  <a:gd name="connsiteX6" fmla="*/ 95947 w 2787690"/>
                  <a:gd name="connsiteY6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108589 w 2800332"/>
                  <a:gd name="connsiteY0" fmla="*/ 4592983 h 4592983"/>
                  <a:gd name="connsiteX1" fmla="*/ 568876 w 2800332"/>
                  <a:gd name="connsiteY1" fmla="*/ 1227881 h 4592983"/>
                  <a:gd name="connsiteX2" fmla="*/ 187876 w 2800332"/>
                  <a:gd name="connsiteY2" fmla="*/ 1323131 h 4592983"/>
                  <a:gd name="connsiteX3" fmla="*/ 73576 w 2800332"/>
                  <a:gd name="connsiteY3" fmla="*/ 580181 h 4592983"/>
                  <a:gd name="connsiteX4" fmla="*/ 702226 w 2800332"/>
                  <a:gd name="connsiteY4" fmla="*/ 46781 h 4592983"/>
                  <a:gd name="connsiteX5" fmla="*/ 2495532 w 2800332"/>
                  <a:gd name="connsiteY5" fmla="*/ 114206 h 4592983"/>
                  <a:gd name="connsiteX6" fmla="*/ 2800332 w 2800332"/>
                  <a:gd name="connsiteY6" fmla="*/ 4592983 h 4592983"/>
                  <a:gd name="connsiteX7" fmla="*/ 108589 w 2800332"/>
                  <a:gd name="connsiteY7" fmla="*/ 4592983 h 4592983"/>
                  <a:gd name="connsiteX0" fmla="*/ 59157 w 2750900"/>
                  <a:gd name="connsiteY0" fmla="*/ 45929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59157 w 2750900"/>
                  <a:gd name="connsiteY7" fmla="*/ 45929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478257 w 2750900"/>
                  <a:gd name="connsiteY0" fmla="*/ 4440583 h 4592983"/>
                  <a:gd name="connsiteX1" fmla="*/ 519444 w 2750900"/>
                  <a:gd name="connsiteY1" fmla="*/ 1227881 h 4592983"/>
                  <a:gd name="connsiteX2" fmla="*/ 138444 w 2750900"/>
                  <a:gd name="connsiteY2" fmla="*/ 1323131 h 4592983"/>
                  <a:gd name="connsiteX3" fmla="*/ 24144 w 2750900"/>
                  <a:gd name="connsiteY3" fmla="*/ 580181 h 4592983"/>
                  <a:gd name="connsiteX4" fmla="*/ 652794 w 2750900"/>
                  <a:gd name="connsiteY4" fmla="*/ 46781 h 4592983"/>
                  <a:gd name="connsiteX5" fmla="*/ 2446100 w 2750900"/>
                  <a:gd name="connsiteY5" fmla="*/ 114206 h 4592983"/>
                  <a:gd name="connsiteX6" fmla="*/ 2750900 w 2750900"/>
                  <a:gd name="connsiteY6" fmla="*/ 4592983 h 4592983"/>
                  <a:gd name="connsiteX7" fmla="*/ 478257 w 2750900"/>
                  <a:gd name="connsiteY7" fmla="*/ 4440583 h 4592983"/>
                  <a:gd name="connsiteX0" fmla="*/ 230607 w 2750900"/>
                  <a:gd name="connsiteY0" fmla="*/ 5259733 h 5259733"/>
                  <a:gd name="connsiteX1" fmla="*/ 519444 w 2750900"/>
                  <a:gd name="connsiteY1" fmla="*/ 1227881 h 5259733"/>
                  <a:gd name="connsiteX2" fmla="*/ 138444 w 2750900"/>
                  <a:gd name="connsiteY2" fmla="*/ 1323131 h 5259733"/>
                  <a:gd name="connsiteX3" fmla="*/ 24144 w 2750900"/>
                  <a:gd name="connsiteY3" fmla="*/ 580181 h 5259733"/>
                  <a:gd name="connsiteX4" fmla="*/ 652794 w 2750900"/>
                  <a:gd name="connsiteY4" fmla="*/ 46781 h 5259733"/>
                  <a:gd name="connsiteX5" fmla="*/ 2446100 w 2750900"/>
                  <a:gd name="connsiteY5" fmla="*/ 114206 h 5259733"/>
                  <a:gd name="connsiteX6" fmla="*/ 2750900 w 2750900"/>
                  <a:gd name="connsiteY6" fmla="*/ 4592983 h 5259733"/>
                  <a:gd name="connsiteX7" fmla="*/ 230607 w 2750900"/>
                  <a:gd name="connsiteY7" fmla="*/ 5259733 h 5259733"/>
                  <a:gd name="connsiteX0" fmla="*/ 230607 w 2769950"/>
                  <a:gd name="connsiteY0" fmla="*/ 5259733 h 5259733"/>
                  <a:gd name="connsiteX1" fmla="*/ 519444 w 2769950"/>
                  <a:gd name="connsiteY1" fmla="*/ 1227881 h 5259733"/>
                  <a:gd name="connsiteX2" fmla="*/ 138444 w 2769950"/>
                  <a:gd name="connsiteY2" fmla="*/ 1323131 h 5259733"/>
                  <a:gd name="connsiteX3" fmla="*/ 24144 w 2769950"/>
                  <a:gd name="connsiteY3" fmla="*/ 580181 h 5259733"/>
                  <a:gd name="connsiteX4" fmla="*/ 652794 w 2769950"/>
                  <a:gd name="connsiteY4" fmla="*/ 46781 h 5259733"/>
                  <a:gd name="connsiteX5" fmla="*/ 2446100 w 2769950"/>
                  <a:gd name="connsiteY5" fmla="*/ 114206 h 5259733"/>
                  <a:gd name="connsiteX6" fmla="*/ 2769950 w 2769950"/>
                  <a:gd name="connsiteY6" fmla="*/ 5221633 h 5259733"/>
                  <a:gd name="connsiteX7" fmla="*/ 230607 w 2769950"/>
                  <a:gd name="connsiteY7" fmla="*/ 5259733 h 5259733"/>
                  <a:gd name="connsiteX0" fmla="*/ 230607 w 2789381"/>
                  <a:gd name="connsiteY0" fmla="*/ 5259733 h 5259733"/>
                  <a:gd name="connsiteX1" fmla="*/ 519444 w 2789381"/>
                  <a:gd name="connsiteY1" fmla="*/ 1227881 h 5259733"/>
                  <a:gd name="connsiteX2" fmla="*/ 138444 w 2789381"/>
                  <a:gd name="connsiteY2" fmla="*/ 1323131 h 5259733"/>
                  <a:gd name="connsiteX3" fmla="*/ 24144 w 2789381"/>
                  <a:gd name="connsiteY3" fmla="*/ 580181 h 5259733"/>
                  <a:gd name="connsiteX4" fmla="*/ 652794 w 2789381"/>
                  <a:gd name="connsiteY4" fmla="*/ 46781 h 5259733"/>
                  <a:gd name="connsiteX5" fmla="*/ 2446100 w 2789381"/>
                  <a:gd name="connsiteY5" fmla="*/ 114206 h 5259733"/>
                  <a:gd name="connsiteX6" fmla="*/ 2769950 w 2789381"/>
                  <a:gd name="connsiteY6" fmla="*/ 5221633 h 5259733"/>
                  <a:gd name="connsiteX7" fmla="*/ 230607 w 2789381"/>
                  <a:gd name="connsiteY7" fmla="*/ 5259733 h 5259733"/>
                  <a:gd name="connsiteX0" fmla="*/ 230607 w 3291270"/>
                  <a:gd name="connsiteY0" fmla="*/ 5259733 h 5259733"/>
                  <a:gd name="connsiteX1" fmla="*/ 519444 w 3291270"/>
                  <a:gd name="connsiteY1" fmla="*/ 1227881 h 5259733"/>
                  <a:gd name="connsiteX2" fmla="*/ 138444 w 3291270"/>
                  <a:gd name="connsiteY2" fmla="*/ 1323131 h 5259733"/>
                  <a:gd name="connsiteX3" fmla="*/ 24144 w 3291270"/>
                  <a:gd name="connsiteY3" fmla="*/ 580181 h 5259733"/>
                  <a:gd name="connsiteX4" fmla="*/ 652794 w 3291270"/>
                  <a:gd name="connsiteY4" fmla="*/ 46781 h 5259733"/>
                  <a:gd name="connsiteX5" fmla="*/ 2446100 w 3291270"/>
                  <a:gd name="connsiteY5" fmla="*/ 114206 h 5259733"/>
                  <a:gd name="connsiteX6" fmla="*/ 3281694 w 3291270"/>
                  <a:gd name="connsiteY6" fmla="*/ 599231 h 5259733"/>
                  <a:gd name="connsiteX7" fmla="*/ 2769950 w 3291270"/>
                  <a:gd name="connsiteY7" fmla="*/ 5221633 h 5259733"/>
                  <a:gd name="connsiteX8" fmla="*/ 230607 w 3291270"/>
                  <a:gd name="connsiteY8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769950 w 3375531"/>
                  <a:gd name="connsiteY8" fmla="*/ 5221633 h 5259733"/>
                  <a:gd name="connsiteX9" fmla="*/ 230607 w 3375531"/>
                  <a:gd name="connsiteY9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75531"/>
                  <a:gd name="connsiteY0" fmla="*/ 5259733 h 5259733"/>
                  <a:gd name="connsiteX1" fmla="*/ 519444 w 3375531"/>
                  <a:gd name="connsiteY1" fmla="*/ 1227881 h 5259733"/>
                  <a:gd name="connsiteX2" fmla="*/ 138444 w 3375531"/>
                  <a:gd name="connsiteY2" fmla="*/ 1323131 h 5259733"/>
                  <a:gd name="connsiteX3" fmla="*/ 24144 w 3375531"/>
                  <a:gd name="connsiteY3" fmla="*/ 580181 h 5259733"/>
                  <a:gd name="connsiteX4" fmla="*/ 652794 w 3375531"/>
                  <a:gd name="connsiteY4" fmla="*/ 46781 h 5259733"/>
                  <a:gd name="connsiteX5" fmla="*/ 2446100 w 3375531"/>
                  <a:gd name="connsiteY5" fmla="*/ 114206 h 5259733"/>
                  <a:gd name="connsiteX6" fmla="*/ 3281694 w 3375531"/>
                  <a:gd name="connsiteY6" fmla="*/ 599231 h 5259733"/>
                  <a:gd name="connsiteX7" fmla="*/ 3300743 w 3375531"/>
                  <a:gd name="connsiteY7" fmla="*/ 1227881 h 5259733"/>
                  <a:gd name="connsiteX8" fmla="*/ 2557793 w 3375531"/>
                  <a:gd name="connsiteY8" fmla="*/ 1304081 h 5259733"/>
                  <a:gd name="connsiteX9" fmla="*/ 2769950 w 3375531"/>
                  <a:gd name="connsiteY9" fmla="*/ 5221633 h 5259733"/>
                  <a:gd name="connsiteX10" fmla="*/ 230607 w 3375531"/>
                  <a:gd name="connsiteY10" fmla="*/ 5259733 h 5259733"/>
                  <a:gd name="connsiteX0" fmla="*/ 230607 w 3335967"/>
                  <a:gd name="connsiteY0" fmla="*/ 5259733 h 5259733"/>
                  <a:gd name="connsiteX1" fmla="*/ 519444 w 3335967"/>
                  <a:gd name="connsiteY1" fmla="*/ 1227881 h 5259733"/>
                  <a:gd name="connsiteX2" fmla="*/ 138444 w 3335967"/>
                  <a:gd name="connsiteY2" fmla="*/ 1323131 h 5259733"/>
                  <a:gd name="connsiteX3" fmla="*/ 24144 w 3335967"/>
                  <a:gd name="connsiteY3" fmla="*/ 580181 h 5259733"/>
                  <a:gd name="connsiteX4" fmla="*/ 652794 w 3335967"/>
                  <a:gd name="connsiteY4" fmla="*/ 46781 h 5259733"/>
                  <a:gd name="connsiteX5" fmla="*/ 2446100 w 3335967"/>
                  <a:gd name="connsiteY5" fmla="*/ 114206 h 5259733"/>
                  <a:gd name="connsiteX6" fmla="*/ 3167394 w 3335967"/>
                  <a:gd name="connsiteY6" fmla="*/ 389681 h 5259733"/>
                  <a:gd name="connsiteX7" fmla="*/ 3300743 w 3335967"/>
                  <a:gd name="connsiteY7" fmla="*/ 1227881 h 5259733"/>
                  <a:gd name="connsiteX8" fmla="*/ 2557793 w 3335967"/>
                  <a:gd name="connsiteY8" fmla="*/ 1304081 h 5259733"/>
                  <a:gd name="connsiteX9" fmla="*/ 2769950 w 3335967"/>
                  <a:gd name="connsiteY9" fmla="*/ 5221633 h 5259733"/>
                  <a:gd name="connsiteX10" fmla="*/ 230607 w 3335967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557793 w 3233469"/>
                  <a:gd name="connsiteY8" fmla="*/ 130408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33469"/>
                  <a:gd name="connsiteY0" fmla="*/ 5259733 h 5259733"/>
                  <a:gd name="connsiteX1" fmla="*/ 519444 w 3233469"/>
                  <a:gd name="connsiteY1" fmla="*/ 1227881 h 5259733"/>
                  <a:gd name="connsiteX2" fmla="*/ 138444 w 3233469"/>
                  <a:gd name="connsiteY2" fmla="*/ 1323131 h 5259733"/>
                  <a:gd name="connsiteX3" fmla="*/ 24144 w 3233469"/>
                  <a:gd name="connsiteY3" fmla="*/ 580181 h 5259733"/>
                  <a:gd name="connsiteX4" fmla="*/ 652794 w 3233469"/>
                  <a:gd name="connsiteY4" fmla="*/ 46781 h 5259733"/>
                  <a:gd name="connsiteX5" fmla="*/ 2446100 w 3233469"/>
                  <a:gd name="connsiteY5" fmla="*/ 114206 h 5259733"/>
                  <a:gd name="connsiteX6" fmla="*/ 3167394 w 3233469"/>
                  <a:gd name="connsiteY6" fmla="*/ 389681 h 5259733"/>
                  <a:gd name="connsiteX7" fmla="*/ 3110243 w 3233469"/>
                  <a:gd name="connsiteY7" fmla="*/ 1151681 h 5259733"/>
                  <a:gd name="connsiteX8" fmla="*/ 2653043 w 3233469"/>
                  <a:gd name="connsiteY8" fmla="*/ 1361231 h 5259733"/>
                  <a:gd name="connsiteX9" fmla="*/ 2769950 w 3233469"/>
                  <a:gd name="connsiteY9" fmla="*/ 5221633 h 5259733"/>
                  <a:gd name="connsiteX10" fmla="*/ 230607 w 3233469"/>
                  <a:gd name="connsiteY10" fmla="*/ 5259733 h 5259733"/>
                  <a:gd name="connsiteX0" fmla="*/ 230607 w 3214390"/>
                  <a:gd name="connsiteY0" fmla="*/ 5259733 h 5259733"/>
                  <a:gd name="connsiteX1" fmla="*/ 519444 w 3214390"/>
                  <a:gd name="connsiteY1" fmla="*/ 1227881 h 5259733"/>
                  <a:gd name="connsiteX2" fmla="*/ 138444 w 3214390"/>
                  <a:gd name="connsiteY2" fmla="*/ 1323131 h 5259733"/>
                  <a:gd name="connsiteX3" fmla="*/ 24144 w 3214390"/>
                  <a:gd name="connsiteY3" fmla="*/ 580181 h 5259733"/>
                  <a:gd name="connsiteX4" fmla="*/ 652794 w 3214390"/>
                  <a:gd name="connsiteY4" fmla="*/ 46781 h 5259733"/>
                  <a:gd name="connsiteX5" fmla="*/ 2446100 w 3214390"/>
                  <a:gd name="connsiteY5" fmla="*/ 114206 h 5259733"/>
                  <a:gd name="connsiteX6" fmla="*/ 3167394 w 3214390"/>
                  <a:gd name="connsiteY6" fmla="*/ 389681 h 5259733"/>
                  <a:gd name="connsiteX7" fmla="*/ 3014993 w 3214390"/>
                  <a:gd name="connsiteY7" fmla="*/ 1323131 h 5259733"/>
                  <a:gd name="connsiteX8" fmla="*/ 2653043 w 3214390"/>
                  <a:gd name="connsiteY8" fmla="*/ 1361231 h 5259733"/>
                  <a:gd name="connsiteX9" fmla="*/ 2769950 w 3214390"/>
                  <a:gd name="connsiteY9" fmla="*/ 5221633 h 5259733"/>
                  <a:gd name="connsiteX10" fmla="*/ 230607 w 3214390"/>
                  <a:gd name="connsiteY10" fmla="*/ 5259733 h 5259733"/>
                  <a:gd name="connsiteX0" fmla="*/ 230607 w 3167223"/>
                  <a:gd name="connsiteY0" fmla="*/ 5259733 h 5259733"/>
                  <a:gd name="connsiteX1" fmla="*/ 519444 w 3167223"/>
                  <a:gd name="connsiteY1" fmla="*/ 1227881 h 5259733"/>
                  <a:gd name="connsiteX2" fmla="*/ 138444 w 3167223"/>
                  <a:gd name="connsiteY2" fmla="*/ 1323131 h 5259733"/>
                  <a:gd name="connsiteX3" fmla="*/ 24144 w 3167223"/>
                  <a:gd name="connsiteY3" fmla="*/ 580181 h 5259733"/>
                  <a:gd name="connsiteX4" fmla="*/ 652794 w 3167223"/>
                  <a:gd name="connsiteY4" fmla="*/ 46781 h 5259733"/>
                  <a:gd name="connsiteX5" fmla="*/ 2446100 w 3167223"/>
                  <a:gd name="connsiteY5" fmla="*/ 114206 h 5259733"/>
                  <a:gd name="connsiteX6" fmla="*/ 3110244 w 3167223"/>
                  <a:gd name="connsiteY6" fmla="*/ 656381 h 5259733"/>
                  <a:gd name="connsiteX7" fmla="*/ 3014993 w 3167223"/>
                  <a:gd name="connsiteY7" fmla="*/ 1323131 h 5259733"/>
                  <a:gd name="connsiteX8" fmla="*/ 2653043 w 3167223"/>
                  <a:gd name="connsiteY8" fmla="*/ 1361231 h 5259733"/>
                  <a:gd name="connsiteX9" fmla="*/ 2769950 w 3167223"/>
                  <a:gd name="connsiteY9" fmla="*/ 5221633 h 5259733"/>
                  <a:gd name="connsiteX10" fmla="*/ 230607 w 3167223"/>
                  <a:gd name="connsiteY10" fmla="*/ 5259733 h 525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67223" h="5259733">
                    <a:moveTo>
                      <a:pt x="230607" y="5259733"/>
                    </a:moveTo>
                    <a:cubicBezTo>
                      <a:pt x="-39702" y="3574933"/>
                      <a:pt x="506230" y="1772856"/>
                      <a:pt x="519444" y="1227881"/>
                    </a:cubicBezTo>
                    <a:cubicBezTo>
                      <a:pt x="323108" y="1197256"/>
                      <a:pt x="189244" y="1450131"/>
                      <a:pt x="138444" y="1323131"/>
                    </a:cubicBezTo>
                    <a:cubicBezTo>
                      <a:pt x="132609" y="654331"/>
                      <a:pt x="-67931" y="802431"/>
                      <a:pt x="24144" y="580181"/>
                    </a:cubicBezTo>
                    <a:lnTo>
                      <a:pt x="652794" y="46781"/>
                    </a:lnTo>
                    <a:cubicBezTo>
                      <a:pt x="1231513" y="43856"/>
                      <a:pt x="2115031" y="-92419"/>
                      <a:pt x="2446100" y="114206"/>
                    </a:cubicBezTo>
                    <a:cubicBezTo>
                      <a:pt x="2766775" y="209456"/>
                      <a:pt x="2522869" y="262343"/>
                      <a:pt x="3110244" y="656381"/>
                    </a:cubicBezTo>
                    <a:cubicBezTo>
                      <a:pt x="3249509" y="829293"/>
                      <a:pt x="3100284" y="552731"/>
                      <a:pt x="3014993" y="1323131"/>
                    </a:cubicBezTo>
                    <a:cubicBezTo>
                      <a:pt x="2348243" y="1161206"/>
                      <a:pt x="2741509" y="695606"/>
                      <a:pt x="2653043" y="1361231"/>
                    </a:cubicBezTo>
                    <a:cubicBezTo>
                      <a:pt x="2564578" y="2026856"/>
                      <a:pt x="3278464" y="4644908"/>
                      <a:pt x="2769950" y="5221633"/>
                    </a:cubicBezTo>
                    <a:lnTo>
                      <a:pt x="230607" y="5259733"/>
                    </a:lnTo>
                    <a:close/>
                  </a:path>
                </a:pathLst>
              </a:cu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196" name="Группа 195"/>
              <p:cNvGrpSpPr/>
              <p:nvPr/>
            </p:nvGrpSpPr>
            <p:grpSpPr>
              <a:xfrm>
                <a:off x="10708598" y="2833392"/>
                <a:ext cx="2360724" cy="3346104"/>
                <a:chOff x="9867939" y="2150044"/>
                <a:chExt cx="2745025" cy="3771021"/>
              </a:xfrm>
            </p:grpSpPr>
            <p:sp>
              <p:nvSpPr>
                <p:cNvPr id="197" name="Полилиния 196"/>
                <p:cNvSpPr/>
                <p:nvPr/>
              </p:nvSpPr>
              <p:spPr>
                <a:xfrm>
                  <a:off x="10499169" y="289698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98" name="Полилиния 197"/>
                <p:cNvSpPr/>
                <p:nvPr/>
              </p:nvSpPr>
              <p:spPr>
                <a:xfrm>
                  <a:off x="12192145" y="2540569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199" name="Полилиния 198"/>
                <p:cNvSpPr/>
                <p:nvPr/>
              </p:nvSpPr>
              <p:spPr>
                <a:xfrm>
                  <a:off x="11865531" y="4905638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0" name="Полилиния 199"/>
                <p:cNvSpPr/>
                <p:nvPr/>
              </p:nvSpPr>
              <p:spPr>
                <a:xfrm>
                  <a:off x="11772185" y="3612642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1" name="Полилиния 200"/>
                <p:cNvSpPr/>
                <p:nvPr/>
              </p:nvSpPr>
              <p:spPr>
                <a:xfrm>
                  <a:off x="9867939" y="284652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2" name="Полилиния 201"/>
                <p:cNvSpPr/>
                <p:nvPr/>
              </p:nvSpPr>
              <p:spPr>
                <a:xfrm>
                  <a:off x="10288758" y="434270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3" name="Полилиния 202"/>
                <p:cNvSpPr/>
                <p:nvPr/>
              </p:nvSpPr>
              <p:spPr>
                <a:xfrm>
                  <a:off x="11161176" y="51043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4" name="Полилиния 203"/>
                <p:cNvSpPr/>
                <p:nvPr/>
              </p:nvSpPr>
              <p:spPr>
                <a:xfrm>
                  <a:off x="9966074" y="5570437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5" name="Полилиния 204"/>
                <p:cNvSpPr/>
                <p:nvPr/>
              </p:nvSpPr>
              <p:spPr>
                <a:xfrm>
                  <a:off x="11235022" y="2998233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206" name="Полилиния 205"/>
                <p:cNvSpPr/>
                <p:nvPr/>
              </p:nvSpPr>
              <p:spPr>
                <a:xfrm>
                  <a:off x="10288759" y="2150044"/>
                  <a:ext cx="420819" cy="350628"/>
                </a:xfrm>
                <a:custGeom>
                  <a:avLst/>
                  <a:gdLst>
                    <a:gd name="connsiteX0" fmla="*/ 38100 w 420819"/>
                    <a:gd name="connsiteY0" fmla="*/ 45768 h 350628"/>
                    <a:gd name="connsiteX1" fmla="*/ 0 w 420819"/>
                    <a:gd name="connsiteY1" fmla="*/ 141018 h 350628"/>
                    <a:gd name="connsiteX2" fmla="*/ 38100 w 420819"/>
                    <a:gd name="connsiteY2" fmla="*/ 255318 h 350628"/>
                    <a:gd name="connsiteX3" fmla="*/ 19050 w 420819"/>
                    <a:gd name="connsiteY3" fmla="*/ 312468 h 350628"/>
                    <a:gd name="connsiteX4" fmla="*/ 152400 w 420819"/>
                    <a:gd name="connsiteY4" fmla="*/ 331518 h 350628"/>
                    <a:gd name="connsiteX5" fmla="*/ 304800 w 420819"/>
                    <a:gd name="connsiteY5" fmla="*/ 293418 h 350628"/>
                    <a:gd name="connsiteX6" fmla="*/ 381000 w 420819"/>
                    <a:gd name="connsiteY6" fmla="*/ 274368 h 350628"/>
                    <a:gd name="connsiteX7" fmla="*/ 419100 w 420819"/>
                    <a:gd name="connsiteY7" fmla="*/ 217218 h 350628"/>
                    <a:gd name="connsiteX8" fmla="*/ 209550 w 420819"/>
                    <a:gd name="connsiteY8" fmla="*/ 121968 h 350628"/>
                    <a:gd name="connsiteX9" fmla="*/ 171450 w 420819"/>
                    <a:gd name="connsiteY9" fmla="*/ 7668 h 350628"/>
                    <a:gd name="connsiteX10" fmla="*/ 152400 w 420819"/>
                    <a:gd name="connsiteY10" fmla="*/ 64818 h 350628"/>
                    <a:gd name="connsiteX11" fmla="*/ 95250 w 420819"/>
                    <a:gd name="connsiteY11" fmla="*/ 83868 h 350628"/>
                    <a:gd name="connsiteX12" fmla="*/ 38100 w 420819"/>
                    <a:gd name="connsiteY12" fmla="*/ 45768 h 35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0819" h="350628">
                      <a:moveTo>
                        <a:pt x="38100" y="45768"/>
                      </a:moveTo>
                      <a:cubicBezTo>
                        <a:pt x="25400" y="77518"/>
                        <a:pt x="0" y="106822"/>
                        <a:pt x="0" y="141018"/>
                      </a:cubicBezTo>
                      <a:cubicBezTo>
                        <a:pt x="0" y="181179"/>
                        <a:pt x="38100" y="255318"/>
                        <a:pt x="38100" y="255318"/>
                      </a:cubicBezTo>
                      <a:cubicBezTo>
                        <a:pt x="31750" y="274368"/>
                        <a:pt x="11592" y="293824"/>
                        <a:pt x="19050" y="312468"/>
                      </a:cubicBezTo>
                      <a:cubicBezTo>
                        <a:pt x="45362" y="378247"/>
                        <a:pt x="114165" y="341077"/>
                        <a:pt x="152400" y="331518"/>
                      </a:cubicBezTo>
                      <a:cubicBezTo>
                        <a:pt x="188912" y="221981"/>
                        <a:pt x="144275" y="293418"/>
                        <a:pt x="304800" y="293418"/>
                      </a:cubicBezTo>
                      <a:cubicBezTo>
                        <a:pt x="330982" y="293418"/>
                        <a:pt x="355600" y="280718"/>
                        <a:pt x="381000" y="274368"/>
                      </a:cubicBezTo>
                      <a:cubicBezTo>
                        <a:pt x="393700" y="255318"/>
                        <a:pt x="415862" y="239883"/>
                        <a:pt x="419100" y="217218"/>
                      </a:cubicBezTo>
                      <a:cubicBezTo>
                        <a:pt x="438066" y="84456"/>
                        <a:pt x="295713" y="130584"/>
                        <a:pt x="209550" y="121968"/>
                      </a:cubicBezTo>
                      <a:cubicBezTo>
                        <a:pt x="196850" y="83868"/>
                        <a:pt x="184150" y="-30432"/>
                        <a:pt x="171450" y="7668"/>
                      </a:cubicBezTo>
                      <a:cubicBezTo>
                        <a:pt x="165100" y="26718"/>
                        <a:pt x="166599" y="50619"/>
                        <a:pt x="152400" y="64818"/>
                      </a:cubicBezTo>
                      <a:cubicBezTo>
                        <a:pt x="138201" y="79017"/>
                        <a:pt x="114300" y="77518"/>
                        <a:pt x="95250" y="83868"/>
                      </a:cubicBezTo>
                      <a:lnTo>
                        <a:pt x="38100" y="45768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</p:grpSp>
        <p:grpSp>
          <p:nvGrpSpPr>
            <p:cNvPr id="184" name="Группа 183"/>
            <p:cNvGrpSpPr/>
            <p:nvPr/>
          </p:nvGrpSpPr>
          <p:grpSpPr>
            <a:xfrm>
              <a:off x="902493" y="4934543"/>
              <a:ext cx="3341848" cy="3399273"/>
              <a:chOff x="755576" y="3969060"/>
              <a:chExt cx="3816424" cy="3837803"/>
            </a:xfrm>
          </p:grpSpPr>
          <p:sp>
            <p:nvSpPr>
              <p:cNvPr id="189" name="Прямоугольник 188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0" name="Прямоугольник 189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1" name="Прямоугольник 190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85" name="Полилиния 184"/>
            <p:cNvSpPr/>
            <p:nvPr/>
          </p:nvSpPr>
          <p:spPr>
            <a:xfrm>
              <a:off x="2916621" y="977462"/>
              <a:ext cx="159389" cy="157655"/>
            </a:xfrm>
            <a:custGeom>
              <a:avLst/>
              <a:gdLst>
                <a:gd name="connsiteX0" fmla="*/ 0 w 159389"/>
                <a:gd name="connsiteY0" fmla="*/ 157655 h 157655"/>
                <a:gd name="connsiteX1" fmla="*/ 78827 w 159389"/>
                <a:gd name="connsiteY1" fmla="*/ 110359 h 157655"/>
                <a:gd name="connsiteX2" fmla="*/ 157655 w 159389"/>
                <a:gd name="connsiteY2" fmla="*/ 31531 h 157655"/>
                <a:gd name="connsiteX3" fmla="*/ 157655 w 159389"/>
                <a:gd name="connsiteY3" fmla="*/ 0 h 15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389" h="157655">
                  <a:moveTo>
                    <a:pt x="0" y="157655"/>
                  </a:moveTo>
                  <a:cubicBezTo>
                    <a:pt x="26276" y="141890"/>
                    <a:pt x="52842" y="126599"/>
                    <a:pt x="78827" y="110359"/>
                  </a:cubicBezTo>
                  <a:cubicBezTo>
                    <a:pt x="118067" y="85834"/>
                    <a:pt x="139437" y="77077"/>
                    <a:pt x="157655" y="31531"/>
                  </a:cubicBezTo>
                  <a:cubicBezTo>
                    <a:pt x="161558" y="21772"/>
                    <a:pt x="157655" y="10510"/>
                    <a:pt x="157655" y="0"/>
                  </a:cubicBezTo>
                </a:path>
              </a:pathLst>
            </a:custGeom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6" name="Полилиния 185"/>
            <p:cNvSpPr/>
            <p:nvPr/>
          </p:nvSpPr>
          <p:spPr>
            <a:xfrm>
              <a:off x="2979683" y="1072055"/>
              <a:ext cx="94600" cy="94593"/>
            </a:xfrm>
            <a:custGeom>
              <a:avLst/>
              <a:gdLst>
                <a:gd name="connsiteX0" fmla="*/ 0 w 94600"/>
                <a:gd name="connsiteY0" fmla="*/ 47297 h 94593"/>
                <a:gd name="connsiteX1" fmla="*/ 78827 w 94600"/>
                <a:gd name="connsiteY1" fmla="*/ 94593 h 94593"/>
                <a:gd name="connsiteX2" fmla="*/ 94593 w 94600"/>
                <a:gd name="connsiteY2" fmla="*/ 47297 h 94593"/>
                <a:gd name="connsiteX3" fmla="*/ 78827 w 94600"/>
                <a:gd name="connsiteY3" fmla="*/ 0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600" h="94593">
                  <a:moveTo>
                    <a:pt x="0" y="47297"/>
                  </a:moveTo>
                  <a:cubicBezTo>
                    <a:pt x="26276" y="63062"/>
                    <a:pt x="48185" y="94593"/>
                    <a:pt x="78827" y="94593"/>
                  </a:cubicBezTo>
                  <a:cubicBezTo>
                    <a:pt x="95445" y="94593"/>
                    <a:pt x="94593" y="63915"/>
                    <a:pt x="94593" y="47297"/>
                  </a:cubicBezTo>
                  <a:cubicBezTo>
                    <a:pt x="94593" y="30678"/>
                    <a:pt x="78827" y="0"/>
                    <a:pt x="78827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837793" y="867103"/>
              <a:ext cx="110359" cy="78828"/>
            </a:xfrm>
            <a:custGeom>
              <a:avLst/>
              <a:gdLst>
                <a:gd name="connsiteX0" fmla="*/ 0 w 110359"/>
                <a:gd name="connsiteY0" fmla="*/ 78828 h 78828"/>
                <a:gd name="connsiteX1" fmla="*/ 78828 w 110359"/>
                <a:gd name="connsiteY1" fmla="*/ 63063 h 78828"/>
                <a:gd name="connsiteX2" fmla="*/ 94593 w 110359"/>
                <a:gd name="connsiteY2" fmla="*/ 15766 h 78828"/>
                <a:gd name="connsiteX3" fmla="*/ 110359 w 110359"/>
                <a:gd name="connsiteY3" fmla="*/ 0 h 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59" h="78828">
                  <a:moveTo>
                    <a:pt x="0" y="78828"/>
                  </a:moveTo>
                  <a:cubicBezTo>
                    <a:pt x="26276" y="73573"/>
                    <a:pt x="56532" y="77927"/>
                    <a:pt x="78828" y="63063"/>
                  </a:cubicBezTo>
                  <a:cubicBezTo>
                    <a:pt x="92655" y="53845"/>
                    <a:pt x="87161" y="30630"/>
                    <a:pt x="94593" y="15766"/>
                  </a:cubicBezTo>
                  <a:cubicBezTo>
                    <a:pt x="97917" y="9118"/>
                    <a:pt x="105104" y="5255"/>
                    <a:pt x="110359" y="0"/>
                  </a:cubicBezTo>
                </a:path>
              </a:pathLst>
            </a:custGeom>
            <a:noFill/>
            <a:ln w="571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3058510" y="1623848"/>
              <a:ext cx="173421" cy="49177"/>
            </a:xfrm>
            <a:custGeom>
              <a:avLst/>
              <a:gdLst>
                <a:gd name="connsiteX0" fmla="*/ 173421 w 173421"/>
                <a:gd name="connsiteY0" fmla="*/ 15766 h 49177"/>
                <a:gd name="connsiteX1" fmla="*/ 15766 w 173421"/>
                <a:gd name="connsiteY1" fmla="*/ 31531 h 49177"/>
                <a:gd name="connsiteX2" fmla="*/ 0 w 173421"/>
                <a:gd name="connsiteY2" fmla="*/ 0 h 4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421" h="49177">
                  <a:moveTo>
                    <a:pt x="173421" y="15766"/>
                  </a:moveTo>
                  <a:cubicBezTo>
                    <a:pt x="107233" y="42241"/>
                    <a:pt x="86818" y="67057"/>
                    <a:pt x="15766" y="31531"/>
                  </a:cubicBezTo>
                  <a:cubicBezTo>
                    <a:pt x="5256" y="26276"/>
                    <a:pt x="5255" y="10510"/>
                    <a:pt x="0" y="0"/>
                  </a:cubicBezTo>
                </a:path>
              </a:pathLst>
            </a:custGeom>
            <a:noFill/>
            <a:ln w="571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7" name="Полилиния 26"/>
          <p:cNvSpPr/>
          <p:nvPr/>
        </p:nvSpPr>
        <p:spPr>
          <a:xfrm rot="20974486">
            <a:off x="3019964" y="1544377"/>
            <a:ext cx="255467" cy="214201"/>
          </a:xfrm>
          <a:custGeom>
            <a:avLst/>
            <a:gdLst>
              <a:gd name="connsiteX0" fmla="*/ 110397 w 204990"/>
              <a:gd name="connsiteY0" fmla="*/ 0 h 173421"/>
              <a:gd name="connsiteX1" fmla="*/ 31569 w 204990"/>
              <a:gd name="connsiteY1" fmla="*/ 15766 h 173421"/>
              <a:gd name="connsiteX2" fmla="*/ 15803 w 204990"/>
              <a:gd name="connsiteY2" fmla="*/ 110359 h 173421"/>
              <a:gd name="connsiteX3" fmla="*/ 47334 w 204990"/>
              <a:gd name="connsiteY3" fmla="*/ 157655 h 173421"/>
              <a:gd name="connsiteX4" fmla="*/ 94631 w 204990"/>
              <a:gd name="connsiteY4" fmla="*/ 173421 h 173421"/>
              <a:gd name="connsiteX5" fmla="*/ 157693 w 204990"/>
              <a:gd name="connsiteY5" fmla="*/ 157655 h 173421"/>
              <a:gd name="connsiteX6" fmla="*/ 204990 w 204990"/>
              <a:gd name="connsiteY6" fmla="*/ 126124 h 17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990" h="173421">
                <a:moveTo>
                  <a:pt x="110397" y="0"/>
                </a:moveTo>
                <a:cubicBezTo>
                  <a:pt x="84121" y="5255"/>
                  <a:pt x="54835" y="2471"/>
                  <a:pt x="31569" y="15766"/>
                </a:cubicBezTo>
                <a:cubicBezTo>
                  <a:pt x="-14247" y="41947"/>
                  <a:pt x="-1509" y="75734"/>
                  <a:pt x="15803" y="110359"/>
                </a:cubicBezTo>
                <a:cubicBezTo>
                  <a:pt x="24277" y="127306"/>
                  <a:pt x="32538" y="145819"/>
                  <a:pt x="47334" y="157655"/>
                </a:cubicBezTo>
                <a:cubicBezTo>
                  <a:pt x="60311" y="168036"/>
                  <a:pt x="78865" y="168166"/>
                  <a:pt x="94631" y="173421"/>
                </a:cubicBezTo>
                <a:cubicBezTo>
                  <a:pt x="115652" y="168166"/>
                  <a:pt x="137777" y="166190"/>
                  <a:pt x="157693" y="157655"/>
                </a:cubicBezTo>
                <a:cubicBezTo>
                  <a:pt x="175109" y="150191"/>
                  <a:pt x="204990" y="126124"/>
                  <a:pt x="204990" y="126124"/>
                </a:cubicBezTo>
              </a:path>
            </a:pathLst>
          </a:custGeom>
          <a:solidFill>
            <a:schemeClr val="accent2">
              <a:lumMod val="75000"/>
            </a:schemeClr>
          </a:solidFill>
          <a:ln w="57150">
            <a:solidFill>
              <a:schemeClr val="accent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09" name="Группа 208"/>
          <p:cNvGrpSpPr/>
          <p:nvPr/>
        </p:nvGrpSpPr>
        <p:grpSpPr>
          <a:xfrm rot="923345">
            <a:off x="-213553" y="4300226"/>
            <a:ext cx="1475604" cy="4519862"/>
            <a:chOff x="-4501008" y="-371518"/>
            <a:chExt cx="1872208" cy="5125644"/>
          </a:xfrm>
        </p:grpSpPr>
        <p:grpSp>
          <p:nvGrpSpPr>
            <p:cNvPr id="210" name="Группа 209"/>
            <p:cNvGrpSpPr/>
            <p:nvPr/>
          </p:nvGrpSpPr>
          <p:grpSpPr>
            <a:xfrm>
              <a:off x="-4501008" y="-371518"/>
              <a:ext cx="1872208" cy="4605392"/>
              <a:chOff x="-5365104" y="732925"/>
              <a:chExt cx="2880320" cy="7736635"/>
            </a:xfrm>
          </p:grpSpPr>
          <p:grpSp>
            <p:nvGrpSpPr>
              <p:cNvPr id="212" name="Группа 211"/>
              <p:cNvGrpSpPr/>
              <p:nvPr/>
            </p:nvGrpSpPr>
            <p:grpSpPr>
              <a:xfrm>
                <a:off x="-5365104" y="732925"/>
                <a:ext cx="2880320" cy="3993785"/>
                <a:chOff x="-7093296" y="190234"/>
                <a:chExt cx="4572000" cy="6735756"/>
              </a:xfrm>
            </p:grpSpPr>
            <p:pic>
              <p:nvPicPr>
                <p:cNvPr id="214" name="Рисунок 213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BEBA8EAE-BF5A-486C-A8C5-ECC9F3942E4B}">
                      <a14:imgProps xmlns:a14="http://schemas.microsoft.com/office/drawing/2010/main">
                        <a14:imgLayer r:embed="rId6">
                          <a14:imgEffect>
                            <a14:backgroundRemoval t="0" b="100000" l="9302" r="89302">
                              <a14:foregroundMark x1="33023" y1="86818" x2="33023" y2="34545"/>
                              <a14:foregroundMark x1="38605" y1="22273" x2="40000" y2="26818"/>
                              <a14:foregroundMark x1="38605" y1="18636" x2="34419" y2="23182"/>
                              <a14:foregroundMark x1="52093" y1="17727" x2="68837" y2="19545"/>
                              <a14:foregroundMark x1="48837" y1="16818" x2="52558" y2="14091"/>
                              <a14:foregroundMark x1="45581" y1="18182" x2="40465" y2="18636"/>
                              <a14:foregroundMark x1="49767" y1="15000" x2="42326" y2="18636"/>
                              <a14:foregroundMark x1="46047" y1="85909" x2="46047" y2="40455"/>
                              <a14:foregroundMark x1="61395" y1="35455" x2="74884" y2="37273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7093296" y="190234"/>
                  <a:ext cx="4572000" cy="4572000"/>
                </a:xfrm>
                <a:prstGeom prst="rect">
                  <a:avLst/>
                </a:prstGeom>
              </p:spPr>
            </p:pic>
            <p:pic>
              <p:nvPicPr>
                <p:cNvPr id="215" name="Рисунок 214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8">
                          <a14:imgEffect>
                            <a14:backgroundRemoval t="69583" b="100000" l="10000" r="90000">
                              <a14:foregroundMark x1="33958" y1="99167" x2="35000" y2="89375"/>
                            </a14:backgroundRemoval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164"/>
                <a:stretch/>
              </p:blipFill>
              <p:spPr>
                <a:xfrm>
                  <a:off x="-7093296" y="4762234"/>
                  <a:ext cx="4572000" cy="2163756"/>
                </a:xfrm>
                <a:prstGeom prst="rect">
                  <a:avLst/>
                </a:prstGeom>
              </p:spPr>
            </p:pic>
          </p:grpSp>
          <p:pic>
            <p:nvPicPr>
              <p:cNvPr id="213" name="Рисунок 212"/>
              <p:cNvPicPr>
                <a:picLocks noChangeAspect="1"/>
              </p:cNvPicPr>
              <p:nvPr/>
            </p:nvPicPr>
            <p:blipFill rotWithShape="1"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68125" b="100000" l="5000" r="87917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7164"/>
              <a:stretch/>
            </p:blipFill>
            <p:spPr>
              <a:xfrm>
                <a:off x="-5365104" y="4223138"/>
                <a:ext cx="2880320" cy="4246422"/>
              </a:xfrm>
              <a:prstGeom prst="rect">
                <a:avLst/>
              </a:prstGeom>
            </p:spPr>
          </p:pic>
        </p:grpSp>
        <p:sp>
          <p:nvSpPr>
            <p:cNvPr id="211" name="Прямоугольник 159"/>
            <p:cNvSpPr/>
            <p:nvPr/>
          </p:nvSpPr>
          <p:spPr>
            <a:xfrm rot="10800000">
              <a:off x="-3943790" y="4135027"/>
              <a:ext cx="368252" cy="619099"/>
            </a:xfrm>
            <a:custGeom>
              <a:avLst/>
              <a:gdLst>
                <a:gd name="connsiteX0" fmla="*/ 0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0 w 432048"/>
                <a:gd name="connsiteY4" fmla="*/ 0 h 693526"/>
                <a:gd name="connsiteX0" fmla="*/ 106326 w 432048"/>
                <a:gd name="connsiteY0" fmla="*/ 0 h 693526"/>
                <a:gd name="connsiteX1" fmla="*/ 432048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693526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106326 w 432048"/>
                <a:gd name="connsiteY0" fmla="*/ 0 h 693526"/>
                <a:gd name="connsiteX1" fmla="*/ 378886 w 432048"/>
                <a:gd name="connsiteY1" fmla="*/ 0 h 693526"/>
                <a:gd name="connsiteX2" fmla="*/ 432048 w 432048"/>
                <a:gd name="connsiteY2" fmla="*/ 597833 h 693526"/>
                <a:gd name="connsiteX3" fmla="*/ 0 w 432048"/>
                <a:gd name="connsiteY3" fmla="*/ 693526 h 693526"/>
                <a:gd name="connsiteX4" fmla="*/ 106326 w 432048"/>
                <a:gd name="connsiteY4" fmla="*/ 0 h 693526"/>
                <a:gd name="connsiteX0" fmla="*/ 74428 w 400150"/>
                <a:gd name="connsiteY0" fmla="*/ 0 h 619098"/>
                <a:gd name="connsiteX1" fmla="*/ 346988 w 400150"/>
                <a:gd name="connsiteY1" fmla="*/ 0 h 619098"/>
                <a:gd name="connsiteX2" fmla="*/ 400150 w 400150"/>
                <a:gd name="connsiteY2" fmla="*/ 597833 h 619098"/>
                <a:gd name="connsiteX3" fmla="*/ 0 w 400150"/>
                <a:gd name="connsiteY3" fmla="*/ 619098 h 619098"/>
                <a:gd name="connsiteX4" fmla="*/ 74428 w 400150"/>
                <a:gd name="connsiteY4" fmla="*/ 0 h 619098"/>
                <a:gd name="connsiteX0" fmla="*/ 53163 w 378885"/>
                <a:gd name="connsiteY0" fmla="*/ 0 h 597833"/>
                <a:gd name="connsiteX1" fmla="*/ 325723 w 378885"/>
                <a:gd name="connsiteY1" fmla="*/ 0 h 597833"/>
                <a:gd name="connsiteX2" fmla="*/ 378885 w 378885"/>
                <a:gd name="connsiteY2" fmla="*/ 597833 h 597833"/>
                <a:gd name="connsiteX3" fmla="*/ 0 w 378885"/>
                <a:gd name="connsiteY3" fmla="*/ 597832 h 597833"/>
                <a:gd name="connsiteX4" fmla="*/ 53163 w 378885"/>
                <a:gd name="connsiteY4" fmla="*/ 0 h 597833"/>
                <a:gd name="connsiteX0" fmla="*/ 0 w 325722"/>
                <a:gd name="connsiteY0" fmla="*/ 0 h 608465"/>
                <a:gd name="connsiteX1" fmla="*/ 272560 w 325722"/>
                <a:gd name="connsiteY1" fmla="*/ 0 h 608465"/>
                <a:gd name="connsiteX2" fmla="*/ 325722 w 325722"/>
                <a:gd name="connsiteY2" fmla="*/ 597833 h 608465"/>
                <a:gd name="connsiteX3" fmla="*/ 21265 w 325722"/>
                <a:gd name="connsiteY3" fmla="*/ 608465 h 608465"/>
                <a:gd name="connsiteX4" fmla="*/ 0 w 325722"/>
                <a:gd name="connsiteY4" fmla="*/ 0 h 608465"/>
                <a:gd name="connsiteX0" fmla="*/ 0 w 272560"/>
                <a:gd name="connsiteY0" fmla="*/ 0 h 608466"/>
                <a:gd name="connsiteX1" fmla="*/ 272560 w 272560"/>
                <a:gd name="connsiteY1" fmla="*/ 0 h 608466"/>
                <a:gd name="connsiteX2" fmla="*/ 230029 w 272560"/>
                <a:gd name="connsiteY2" fmla="*/ 608466 h 608466"/>
                <a:gd name="connsiteX3" fmla="*/ 21265 w 272560"/>
                <a:gd name="connsiteY3" fmla="*/ 608465 h 608466"/>
                <a:gd name="connsiteX4" fmla="*/ 0 w 272560"/>
                <a:gd name="connsiteY4" fmla="*/ 0 h 608466"/>
                <a:gd name="connsiteX0" fmla="*/ 0 w 325723"/>
                <a:gd name="connsiteY0" fmla="*/ 0 h 608466"/>
                <a:gd name="connsiteX1" fmla="*/ 325723 w 325723"/>
                <a:gd name="connsiteY1" fmla="*/ 0 h 608466"/>
                <a:gd name="connsiteX2" fmla="*/ 230029 w 325723"/>
                <a:gd name="connsiteY2" fmla="*/ 608466 h 608466"/>
                <a:gd name="connsiteX3" fmla="*/ 21265 w 325723"/>
                <a:gd name="connsiteY3" fmla="*/ 608465 h 608466"/>
                <a:gd name="connsiteX4" fmla="*/ 0 w 325723"/>
                <a:gd name="connsiteY4" fmla="*/ 0 h 608466"/>
                <a:gd name="connsiteX0" fmla="*/ 0 w 357620"/>
                <a:gd name="connsiteY0" fmla="*/ 0 h 629732"/>
                <a:gd name="connsiteX1" fmla="*/ 357620 w 357620"/>
                <a:gd name="connsiteY1" fmla="*/ 21266 h 629732"/>
                <a:gd name="connsiteX2" fmla="*/ 261926 w 357620"/>
                <a:gd name="connsiteY2" fmla="*/ 629732 h 629732"/>
                <a:gd name="connsiteX3" fmla="*/ 53162 w 357620"/>
                <a:gd name="connsiteY3" fmla="*/ 629731 h 629732"/>
                <a:gd name="connsiteX4" fmla="*/ 0 w 357620"/>
                <a:gd name="connsiteY4" fmla="*/ 0 h 629732"/>
                <a:gd name="connsiteX0" fmla="*/ 0 w 357620"/>
                <a:gd name="connsiteY0" fmla="*/ 0 h 640365"/>
                <a:gd name="connsiteX1" fmla="*/ 357620 w 357620"/>
                <a:gd name="connsiteY1" fmla="*/ 21266 h 640365"/>
                <a:gd name="connsiteX2" fmla="*/ 315089 w 357620"/>
                <a:gd name="connsiteY2" fmla="*/ 640365 h 640365"/>
                <a:gd name="connsiteX3" fmla="*/ 53162 w 357620"/>
                <a:gd name="connsiteY3" fmla="*/ 629731 h 640365"/>
                <a:gd name="connsiteX4" fmla="*/ 0 w 357620"/>
                <a:gd name="connsiteY4" fmla="*/ 0 h 640365"/>
                <a:gd name="connsiteX0" fmla="*/ 0 w 368252"/>
                <a:gd name="connsiteY0" fmla="*/ 10631 h 619099"/>
                <a:gd name="connsiteX1" fmla="*/ 368252 w 368252"/>
                <a:gd name="connsiteY1" fmla="*/ 0 h 619099"/>
                <a:gd name="connsiteX2" fmla="*/ 325721 w 368252"/>
                <a:gd name="connsiteY2" fmla="*/ 619099 h 619099"/>
                <a:gd name="connsiteX3" fmla="*/ 63794 w 368252"/>
                <a:gd name="connsiteY3" fmla="*/ 608465 h 619099"/>
                <a:gd name="connsiteX4" fmla="*/ 0 w 368252"/>
                <a:gd name="connsiteY4" fmla="*/ 10631 h 61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252" h="619099">
                  <a:moveTo>
                    <a:pt x="0" y="10631"/>
                  </a:moveTo>
                  <a:lnTo>
                    <a:pt x="368252" y="0"/>
                  </a:lnTo>
                  <a:lnTo>
                    <a:pt x="325721" y="619099"/>
                  </a:lnTo>
                  <a:lnTo>
                    <a:pt x="63794" y="608465"/>
                  </a:lnTo>
                  <a:lnTo>
                    <a:pt x="0" y="10631"/>
                  </a:lnTo>
                  <a:close/>
                </a:path>
              </a:pathLst>
            </a:cu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4685887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586"/>
    </mc:Choice>
    <mc:Fallback>
      <p:transition spd="slow" advTm="1586"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253376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1489"/>
    </mc:Choice>
    <mc:Fallback>
      <p:transition spd="slow" advTm="1489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9376265" y="-1130361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4" name="Группа 63"/>
          <p:cNvGrpSpPr/>
          <p:nvPr/>
        </p:nvGrpSpPr>
        <p:grpSpPr>
          <a:xfrm rot="1024128">
            <a:off x="7263467" y="4546592"/>
            <a:ext cx="3820398" cy="3399273"/>
            <a:chOff x="-5149080" y="-465784"/>
            <a:chExt cx="3820398" cy="3399273"/>
          </a:xfrm>
        </p:grpSpPr>
        <p:sp>
          <p:nvSpPr>
            <p:cNvPr id="27" name="Полилиния 26"/>
            <p:cNvSpPr/>
            <p:nvPr/>
          </p:nvSpPr>
          <p:spPr>
            <a:xfrm>
              <a:off x="-1476672" y="1806581"/>
              <a:ext cx="147990" cy="142001"/>
            </a:xfrm>
            <a:custGeom>
              <a:avLst/>
              <a:gdLst>
                <a:gd name="connsiteX0" fmla="*/ 98612 w 147990"/>
                <a:gd name="connsiteY0" fmla="*/ 111 h 142001"/>
                <a:gd name="connsiteX1" fmla="*/ 19784 w 147990"/>
                <a:gd name="connsiteY1" fmla="*/ 63173 h 142001"/>
                <a:gd name="connsiteX2" fmla="*/ 4018 w 147990"/>
                <a:gd name="connsiteY2" fmla="*/ 110470 h 142001"/>
                <a:gd name="connsiteX3" fmla="*/ 98612 w 147990"/>
                <a:gd name="connsiteY3" fmla="*/ 142001 h 142001"/>
                <a:gd name="connsiteX4" fmla="*/ 145908 w 147990"/>
                <a:gd name="connsiteY4" fmla="*/ 126235 h 142001"/>
                <a:gd name="connsiteX5" fmla="*/ 130143 w 147990"/>
                <a:gd name="connsiteY5" fmla="*/ 47408 h 142001"/>
                <a:gd name="connsiteX6" fmla="*/ 98612 w 147990"/>
                <a:gd name="connsiteY6" fmla="*/ 111 h 14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90" h="142001">
                  <a:moveTo>
                    <a:pt x="98612" y="111"/>
                  </a:moveTo>
                  <a:cubicBezTo>
                    <a:pt x="80219" y="2738"/>
                    <a:pt x="41683" y="37624"/>
                    <a:pt x="19784" y="63173"/>
                  </a:cubicBezTo>
                  <a:cubicBezTo>
                    <a:pt x="8969" y="75791"/>
                    <a:pt x="-7733" y="98719"/>
                    <a:pt x="4018" y="110470"/>
                  </a:cubicBezTo>
                  <a:cubicBezTo>
                    <a:pt x="27520" y="133972"/>
                    <a:pt x="98612" y="142001"/>
                    <a:pt x="98612" y="142001"/>
                  </a:cubicBezTo>
                  <a:cubicBezTo>
                    <a:pt x="114377" y="136746"/>
                    <a:pt x="140653" y="142000"/>
                    <a:pt x="145908" y="126235"/>
                  </a:cubicBezTo>
                  <a:cubicBezTo>
                    <a:pt x="154382" y="100814"/>
                    <a:pt x="134548" y="73839"/>
                    <a:pt x="130143" y="47408"/>
                  </a:cubicBezTo>
                  <a:cubicBezTo>
                    <a:pt x="129279" y="42224"/>
                    <a:pt x="117005" y="-2516"/>
                    <a:pt x="98612" y="11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76" name="Группа 75"/>
            <p:cNvGrpSpPr/>
            <p:nvPr/>
          </p:nvGrpSpPr>
          <p:grpSpPr>
            <a:xfrm>
              <a:off x="-5149080" y="-465784"/>
              <a:ext cx="3341848" cy="3399273"/>
              <a:chOff x="755576" y="3969060"/>
              <a:chExt cx="3816424" cy="3837803"/>
            </a:xfrm>
          </p:grpSpPr>
          <p:sp>
            <p:nvSpPr>
              <p:cNvPr id="77" name="Прямоугольник 76"/>
              <p:cNvSpPr/>
              <p:nvPr/>
            </p:nvSpPr>
            <p:spPr>
              <a:xfrm>
                <a:off x="755576" y="3969060"/>
                <a:ext cx="3816424" cy="972108"/>
              </a:xfrm>
              <a:prstGeom prst="rect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8" name="Прямоугольник 77"/>
              <p:cNvSpPr/>
              <p:nvPr/>
            </p:nvSpPr>
            <p:spPr>
              <a:xfrm rot="16200000">
                <a:off x="-769145" y="5710445"/>
                <a:ext cx="3816424" cy="333654"/>
              </a:xfrm>
              <a:prstGeom prst="rect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79" name="Прямоугольник 78"/>
              <p:cNvSpPr/>
              <p:nvPr/>
            </p:nvSpPr>
            <p:spPr>
              <a:xfrm rot="16200000">
                <a:off x="2277363" y="5731824"/>
                <a:ext cx="3816424" cy="333654"/>
              </a:xfrm>
              <a:prstGeom prst="rect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83" name="Группа 82"/>
          <p:cNvGrpSpPr/>
          <p:nvPr/>
        </p:nvGrpSpPr>
        <p:grpSpPr>
          <a:xfrm rot="507861">
            <a:off x="9609656" y="1815757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7259343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490"/>
    </mc:Choice>
    <mc:Fallback>
      <p:transition spd="slow" advTm="49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Группа 9"/>
          <p:cNvGrpSpPr/>
          <p:nvPr/>
        </p:nvGrpSpPr>
        <p:grpSpPr>
          <a:xfrm>
            <a:off x="-252536" y="-315416"/>
            <a:ext cx="9426202" cy="7236452"/>
            <a:chOff x="0" y="0"/>
            <a:chExt cx="9153225" cy="6858000"/>
          </a:xfrm>
        </p:grpSpPr>
        <p:sp>
          <p:nvSpPr>
            <p:cNvPr id="4" name="Прямоугольник 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Прямоугольник 4"/>
            <p:cNvSpPr/>
            <p:nvPr/>
          </p:nvSpPr>
          <p:spPr>
            <a:xfrm>
              <a:off x="9225" y="4598413"/>
              <a:ext cx="9144000" cy="360040"/>
            </a:xfrm>
            <a:prstGeom prst="rect">
              <a:avLst/>
            </a:prstGeom>
            <a:blipFill>
              <a:blip r:embed="rId2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014164" y="967963"/>
            <a:ext cx="4968552" cy="3535095"/>
            <a:chOff x="4819650" y="317799"/>
            <a:chExt cx="4968552" cy="3535095"/>
          </a:xfrm>
        </p:grpSpPr>
        <p:sp>
          <p:nvSpPr>
            <p:cNvPr id="56" name="Равнобедренный треугольник 55"/>
            <p:cNvSpPr/>
            <p:nvPr/>
          </p:nvSpPr>
          <p:spPr>
            <a:xfrm>
              <a:off x="6763866" y="2445264"/>
              <a:ext cx="1080120" cy="1407630"/>
            </a:xfrm>
            <a:custGeom>
              <a:avLst/>
              <a:gdLst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1080120 w 1080120"/>
                <a:gd name="connsiteY2" fmla="*/ 1407630 h 1407630"/>
                <a:gd name="connsiteX3" fmla="*/ 0 w 1080120"/>
                <a:gd name="connsiteY3" fmla="*/ 1407630 h 1407630"/>
                <a:gd name="connsiteX0" fmla="*/ 0 w 1080120"/>
                <a:gd name="connsiteY0" fmla="*/ 1407630 h 1407630"/>
                <a:gd name="connsiteX1" fmla="*/ 540060 w 1080120"/>
                <a:gd name="connsiteY1" fmla="*/ 0 h 1407630"/>
                <a:gd name="connsiteX2" fmla="*/ 749742 w 1080120"/>
                <a:gd name="connsiteY2" fmla="*/ 1108819 h 1407630"/>
                <a:gd name="connsiteX3" fmla="*/ 1080120 w 1080120"/>
                <a:gd name="connsiteY3" fmla="*/ 1407630 h 1407630"/>
                <a:gd name="connsiteX4" fmla="*/ 0 w 1080120"/>
                <a:gd name="connsiteY4" fmla="*/ 1407630 h 1407630"/>
                <a:gd name="connsiteX0" fmla="*/ 0 w 1080120"/>
                <a:gd name="connsiteY0" fmla="*/ 1407630 h 1407630"/>
                <a:gd name="connsiteX1" fmla="*/ 387432 w 1080120"/>
                <a:gd name="connsiteY1" fmla="*/ 1108819 h 1407630"/>
                <a:gd name="connsiteX2" fmla="*/ 540060 w 1080120"/>
                <a:gd name="connsiteY2" fmla="*/ 0 h 1407630"/>
                <a:gd name="connsiteX3" fmla="*/ 749742 w 1080120"/>
                <a:gd name="connsiteY3" fmla="*/ 1108819 h 1407630"/>
                <a:gd name="connsiteX4" fmla="*/ 1080120 w 1080120"/>
                <a:gd name="connsiteY4" fmla="*/ 1407630 h 1407630"/>
                <a:gd name="connsiteX5" fmla="*/ 0 w 1080120"/>
                <a:gd name="connsiteY5" fmla="*/ 1407630 h 140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0120" h="1407630">
                  <a:moveTo>
                    <a:pt x="0" y="1407630"/>
                  </a:moveTo>
                  <a:cubicBezTo>
                    <a:pt x="42880" y="1273521"/>
                    <a:pt x="344552" y="1242928"/>
                    <a:pt x="387432" y="1108819"/>
                  </a:cubicBezTo>
                  <a:lnTo>
                    <a:pt x="540060" y="0"/>
                  </a:lnTo>
                  <a:cubicBezTo>
                    <a:pt x="635833" y="243086"/>
                    <a:pt x="653969" y="865733"/>
                    <a:pt x="749742" y="1108819"/>
                  </a:cubicBezTo>
                  <a:lnTo>
                    <a:pt x="1080120" y="1407630"/>
                  </a:lnTo>
                  <a:lnTo>
                    <a:pt x="0" y="1407630"/>
                  </a:lnTo>
                  <a:close/>
                </a:path>
              </a:pathLst>
            </a:cu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57" name="Группа 56"/>
            <p:cNvGrpSpPr/>
            <p:nvPr/>
          </p:nvGrpSpPr>
          <p:grpSpPr>
            <a:xfrm>
              <a:off x="4819650" y="317799"/>
              <a:ext cx="4968552" cy="2831280"/>
              <a:chOff x="4819650" y="317799"/>
              <a:chExt cx="4968552" cy="2831280"/>
            </a:xfrm>
          </p:grpSpPr>
          <p:sp>
            <p:nvSpPr>
              <p:cNvPr id="35" name="Прямоугольник 34"/>
              <p:cNvSpPr/>
              <p:nvPr/>
            </p:nvSpPr>
            <p:spPr>
              <a:xfrm>
                <a:off x="4819650" y="317799"/>
                <a:ext cx="4968552" cy="2831280"/>
              </a:xfrm>
              <a:prstGeom prst="rect">
                <a:avLst/>
              </a:prstGeom>
              <a:ln>
                <a:noFill/>
              </a:ln>
            </p:spPr>
            <p:style>
              <a:lnRef idx="0">
                <a:schemeClr val="dk1"/>
              </a:lnRef>
              <a:fillRef idx="3">
                <a:schemeClr val="dk1"/>
              </a:fillRef>
              <a:effectRef idx="3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6" name="Прямоугольник 35"/>
              <p:cNvSpPr/>
              <p:nvPr/>
            </p:nvSpPr>
            <p:spPr>
              <a:xfrm>
                <a:off x="4906352" y="513345"/>
                <a:ext cx="4750678" cy="2480173"/>
              </a:xfrm>
              <a:prstGeom prst="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7" name="Прямоугольник 36"/>
              <p:cNvSpPr/>
              <p:nvPr/>
            </p:nvSpPr>
            <p:spPr>
              <a:xfrm>
                <a:off x="5562558" y="521921"/>
                <a:ext cx="4094472" cy="3953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/>
                  <a:t>ОДНОКЛАССНИКИ</a:t>
                </a:r>
                <a:endParaRPr lang="ru-RU" dirty="0"/>
              </a:p>
            </p:txBody>
          </p:sp>
          <p:sp>
            <p:nvSpPr>
              <p:cNvPr id="38" name="Прямоугольник 37"/>
              <p:cNvSpPr/>
              <p:nvPr/>
            </p:nvSpPr>
            <p:spPr>
              <a:xfrm>
                <a:off x="5004048" y="980728"/>
                <a:ext cx="1080120" cy="93610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5193102" y="1587260"/>
                <a:ext cx="604888" cy="336431"/>
              </a:xfrm>
              <a:custGeom>
                <a:avLst/>
                <a:gdLst>
                  <a:gd name="connsiteX0" fmla="*/ 0 w 604888"/>
                  <a:gd name="connsiteY0" fmla="*/ 319178 h 336431"/>
                  <a:gd name="connsiteX1" fmla="*/ 25879 w 604888"/>
                  <a:gd name="connsiteY1" fmla="*/ 250166 h 336431"/>
                  <a:gd name="connsiteX2" fmla="*/ 34506 w 604888"/>
                  <a:gd name="connsiteY2" fmla="*/ 224287 h 336431"/>
                  <a:gd name="connsiteX3" fmla="*/ 60385 w 604888"/>
                  <a:gd name="connsiteY3" fmla="*/ 215661 h 336431"/>
                  <a:gd name="connsiteX4" fmla="*/ 112143 w 604888"/>
                  <a:gd name="connsiteY4" fmla="*/ 181155 h 336431"/>
                  <a:gd name="connsiteX5" fmla="*/ 138023 w 604888"/>
                  <a:gd name="connsiteY5" fmla="*/ 172529 h 336431"/>
                  <a:gd name="connsiteX6" fmla="*/ 215660 w 604888"/>
                  <a:gd name="connsiteY6" fmla="*/ 155276 h 336431"/>
                  <a:gd name="connsiteX7" fmla="*/ 224287 w 604888"/>
                  <a:gd name="connsiteY7" fmla="*/ 129397 h 336431"/>
                  <a:gd name="connsiteX8" fmla="*/ 258792 w 604888"/>
                  <a:gd name="connsiteY8" fmla="*/ 77638 h 336431"/>
                  <a:gd name="connsiteX9" fmla="*/ 267419 w 604888"/>
                  <a:gd name="connsiteY9" fmla="*/ 51759 h 336431"/>
                  <a:gd name="connsiteX10" fmla="*/ 301924 w 604888"/>
                  <a:gd name="connsiteY10" fmla="*/ 0 h 336431"/>
                  <a:gd name="connsiteX11" fmla="*/ 396815 w 604888"/>
                  <a:gd name="connsiteY11" fmla="*/ 25880 h 336431"/>
                  <a:gd name="connsiteX12" fmla="*/ 414068 w 604888"/>
                  <a:gd name="connsiteY12" fmla="*/ 77638 h 336431"/>
                  <a:gd name="connsiteX13" fmla="*/ 422694 w 604888"/>
                  <a:gd name="connsiteY13" fmla="*/ 103517 h 336431"/>
                  <a:gd name="connsiteX14" fmla="*/ 483079 w 604888"/>
                  <a:gd name="connsiteY14" fmla="*/ 172529 h 336431"/>
                  <a:gd name="connsiteX15" fmla="*/ 508958 w 604888"/>
                  <a:gd name="connsiteY15" fmla="*/ 181155 h 336431"/>
                  <a:gd name="connsiteX16" fmla="*/ 534838 w 604888"/>
                  <a:gd name="connsiteY16" fmla="*/ 198408 h 336431"/>
                  <a:gd name="connsiteX17" fmla="*/ 552090 w 604888"/>
                  <a:gd name="connsiteY17" fmla="*/ 224287 h 336431"/>
                  <a:gd name="connsiteX18" fmla="*/ 577970 w 604888"/>
                  <a:gd name="connsiteY18" fmla="*/ 232914 h 336431"/>
                  <a:gd name="connsiteX19" fmla="*/ 595223 w 604888"/>
                  <a:gd name="connsiteY19" fmla="*/ 258793 h 336431"/>
                  <a:gd name="connsiteX20" fmla="*/ 603849 w 604888"/>
                  <a:gd name="connsiteY20" fmla="*/ 336431 h 33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4888" h="336431">
                    <a:moveTo>
                      <a:pt x="0" y="319178"/>
                    </a:moveTo>
                    <a:cubicBezTo>
                      <a:pt x="16641" y="235968"/>
                      <a:pt x="-3737" y="309397"/>
                      <a:pt x="25879" y="250166"/>
                    </a:cubicBezTo>
                    <a:cubicBezTo>
                      <a:pt x="29946" y="242033"/>
                      <a:pt x="28076" y="230717"/>
                      <a:pt x="34506" y="224287"/>
                    </a:cubicBezTo>
                    <a:cubicBezTo>
                      <a:pt x="40936" y="217857"/>
                      <a:pt x="51759" y="218536"/>
                      <a:pt x="60385" y="215661"/>
                    </a:cubicBezTo>
                    <a:cubicBezTo>
                      <a:pt x="77638" y="204159"/>
                      <a:pt x="92472" y="187712"/>
                      <a:pt x="112143" y="181155"/>
                    </a:cubicBezTo>
                    <a:cubicBezTo>
                      <a:pt x="120770" y="178280"/>
                      <a:pt x="129146" y="174502"/>
                      <a:pt x="138023" y="172529"/>
                    </a:cubicBezTo>
                    <a:cubicBezTo>
                      <a:pt x="229111" y="152287"/>
                      <a:pt x="157404" y="174694"/>
                      <a:pt x="215660" y="155276"/>
                    </a:cubicBezTo>
                    <a:cubicBezTo>
                      <a:pt x="218536" y="146650"/>
                      <a:pt x="219871" y="137346"/>
                      <a:pt x="224287" y="129397"/>
                    </a:cubicBezTo>
                    <a:cubicBezTo>
                      <a:pt x="234357" y="111271"/>
                      <a:pt x="252234" y="97309"/>
                      <a:pt x="258792" y="77638"/>
                    </a:cubicBezTo>
                    <a:cubicBezTo>
                      <a:pt x="261668" y="69012"/>
                      <a:pt x="263003" y="59708"/>
                      <a:pt x="267419" y="51759"/>
                    </a:cubicBezTo>
                    <a:cubicBezTo>
                      <a:pt x="277489" y="33633"/>
                      <a:pt x="301924" y="0"/>
                      <a:pt x="301924" y="0"/>
                    </a:cubicBezTo>
                    <a:cubicBezTo>
                      <a:pt x="317314" y="1924"/>
                      <a:pt x="380227" y="-660"/>
                      <a:pt x="396815" y="25880"/>
                    </a:cubicBezTo>
                    <a:cubicBezTo>
                      <a:pt x="406454" y="41302"/>
                      <a:pt x="408317" y="60385"/>
                      <a:pt x="414068" y="77638"/>
                    </a:cubicBezTo>
                    <a:cubicBezTo>
                      <a:pt x="416943" y="86264"/>
                      <a:pt x="417650" y="95951"/>
                      <a:pt x="422694" y="103517"/>
                    </a:cubicBezTo>
                    <a:cubicBezTo>
                      <a:pt x="448572" y="142334"/>
                      <a:pt x="447136" y="154558"/>
                      <a:pt x="483079" y="172529"/>
                    </a:cubicBezTo>
                    <a:cubicBezTo>
                      <a:pt x="491212" y="176595"/>
                      <a:pt x="500332" y="178280"/>
                      <a:pt x="508958" y="181155"/>
                    </a:cubicBezTo>
                    <a:cubicBezTo>
                      <a:pt x="517585" y="186906"/>
                      <a:pt x="527507" y="191077"/>
                      <a:pt x="534838" y="198408"/>
                    </a:cubicBezTo>
                    <a:cubicBezTo>
                      <a:pt x="542169" y="205739"/>
                      <a:pt x="543994" y="217810"/>
                      <a:pt x="552090" y="224287"/>
                    </a:cubicBezTo>
                    <a:cubicBezTo>
                      <a:pt x="559191" y="229968"/>
                      <a:pt x="569343" y="230038"/>
                      <a:pt x="577970" y="232914"/>
                    </a:cubicBezTo>
                    <a:cubicBezTo>
                      <a:pt x="583721" y="241540"/>
                      <a:pt x="590586" y="249520"/>
                      <a:pt x="595223" y="258793"/>
                    </a:cubicBezTo>
                    <a:cubicBezTo>
                      <a:pt x="609305" y="286956"/>
                      <a:pt x="603849" y="302301"/>
                      <a:pt x="603849" y="336431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9" name="Овал 38"/>
              <p:cNvSpPr/>
              <p:nvPr/>
            </p:nvSpPr>
            <p:spPr>
              <a:xfrm>
                <a:off x="5364088" y="1124744"/>
                <a:ext cx="360040" cy="53352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1" name="Прямоугольник 40"/>
              <p:cNvSpPr/>
              <p:nvPr/>
            </p:nvSpPr>
            <p:spPr>
              <a:xfrm>
                <a:off x="6084168" y="1073756"/>
                <a:ext cx="2380642" cy="219183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sz="2000" dirty="0" err="1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Алефтина</a:t>
                </a:r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Иванова</a:t>
                </a:r>
              </a:p>
              <a:p>
                <a:pPr algn="ctr"/>
                <a:r>
                  <a:rPr lang="ru-RU" sz="2000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30 июля 1940г</a:t>
                </a:r>
                <a:endParaRPr lang="ru-RU" sz="20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Прямоугольная выноска 41"/>
              <p:cNvSpPr/>
              <p:nvPr/>
            </p:nvSpPr>
            <p:spPr>
              <a:xfrm>
                <a:off x="6304570" y="1679540"/>
                <a:ext cx="2160240" cy="474584"/>
              </a:xfrm>
              <a:prstGeom prst="wedgeRectCallout">
                <a:avLst>
                  <a:gd name="adj1" fmla="val -58769"/>
                  <a:gd name="adj2" fmla="val -44743"/>
                </a:avLst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ru-RU" dirty="0" smtClean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На Берлин!!!</a:t>
                </a:r>
                <a:endParaRPr lang="ru-RU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Прямоугольник 42"/>
              <p:cNvSpPr/>
              <p:nvPr/>
            </p:nvSpPr>
            <p:spPr>
              <a:xfrm>
                <a:off x="5004048" y="20608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4" name="Прямоугольник 43"/>
              <p:cNvSpPr/>
              <p:nvPr/>
            </p:nvSpPr>
            <p:spPr>
              <a:xfrm>
                <a:off x="5004048" y="2296737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45" name="Прямоугольник 44"/>
              <p:cNvSpPr/>
              <p:nvPr/>
            </p:nvSpPr>
            <p:spPr>
              <a:xfrm>
                <a:off x="4988977" y="2560348"/>
                <a:ext cx="1080120" cy="166978"/>
              </a:xfrm>
              <a:prstGeom prst="rect">
                <a:avLst/>
              </a:prstGeom>
              <a:ln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48" name="Группа 47"/>
              <p:cNvGrpSpPr/>
              <p:nvPr/>
            </p:nvGrpSpPr>
            <p:grpSpPr>
              <a:xfrm>
                <a:off x="9038231" y="2404227"/>
                <a:ext cx="511156" cy="479219"/>
                <a:chOff x="9038231" y="2404227"/>
                <a:chExt cx="511156" cy="479219"/>
              </a:xfrm>
            </p:grpSpPr>
            <p:sp>
              <p:nvSpPr>
                <p:cNvPr id="46" name="Прямоугольник 45"/>
                <p:cNvSpPr/>
                <p:nvPr/>
              </p:nvSpPr>
              <p:spPr>
                <a:xfrm>
                  <a:off x="9038231" y="2404227"/>
                  <a:ext cx="511156" cy="479219"/>
                </a:xfrm>
                <a:prstGeom prst="rect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/>
              </p:spPr>
              <p:style>
                <a:lnRef idx="1">
                  <a:schemeClr val="accent6"/>
                </a:lnRef>
                <a:fillRef idx="3">
                  <a:schemeClr val="accent6"/>
                </a:fillRef>
                <a:effectRef idx="2">
                  <a:schemeClr val="accent6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7" name="Полилиния 46"/>
                <p:cNvSpPr/>
                <p:nvPr/>
              </p:nvSpPr>
              <p:spPr>
                <a:xfrm>
                  <a:off x="9087644" y="2475340"/>
                  <a:ext cx="297989" cy="355940"/>
                </a:xfrm>
                <a:custGeom>
                  <a:avLst/>
                  <a:gdLst>
                    <a:gd name="connsiteX0" fmla="*/ 319177 w 595977"/>
                    <a:gd name="connsiteY0" fmla="*/ 711880 h 711880"/>
                    <a:gd name="connsiteX1" fmla="*/ 336430 w 595977"/>
                    <a:gd name="connsiteY1" fmla="*/ 668748 h 711880"/>
                    <a:gd name="connsiteX2" fmla="*/ 336430 w 595977"/>
                    <a:gd name="connsiteY2" fmla="*/ 496220 h 711880"/>
                    <a:gd name="connsiteX3" fmla="*/ 310551 w 595977"/>
                    <a:gd name="connsiteY3" fmla="*/ 478967 h 711880"/>
                    <a:gd name="connsiteX4" fmla="*/ 241539 w 595977"/>
                    <a:gd name="connsiteY4" fmla="*/ 470341 h 711880"/>
                    <a:gd name="connsiteX5" fmla="*/ 215660 w 595977"/>
                    <a:gd name="connsiteY5" fmla="*/ 461714 h 711880"/>
                    <a:gd name="connsiteX6" fmla="*/ 172528 w 595977"/>
                    <a:gd name="connsiteY6" fmla="*/ 453088 h 711880"/>
                    <a:gd name="connsiteX7" fmla="*/ 69011 w 595977"/>
                    <a:gd name="connsiteY7" fmla="*/ 366824 h 711880"/>
                    <a:gd name="connsiteX8" fmla="*/ 34505 w 595977"/>
                    <a:gd name="connsiteY8" fmla="*/ 315065 h 711880"/>
                    <a:gd name="connsiteX9" fmla="*/ 25879 w 595977"/>
                    <a:gd name="connsiteY9" fmla="*/ 289186 h 711880"/>
                    <a:gd name="connsiteX10" fmla="*/ 8626 w 595977"/>
                    <a:gd name="connsiteY10" fmla="*/ 263307 h 711880"/>
                    <a:gd name="connsiteX11" fmla="*/ 0 w 595977"/>
                    <a:gd name="connsiteY11" fmla="*/ 220175 h 711880"/>
                    <a:gd name="connsiteX12" fmla="*/ 34505 w 595977"/>
                    <a:gd name="connsiteY12" fmla="*/ 151163 h 711880"/>
                    <a:gd name="connsiteX13" fmla="*/ 60384 w 595977"/>
                    <a:gd name="connsiteY13" fmla="*/ 159790 h 711880"/>
                    <a:gd name="connsiteX14" fmla="*/ 86264 w 595977"/>
                    <a:gd name="connsiteY14" fmla="*/ 254680 h 711880"/>
                    <a:gd name="connsiteX15" fmla="*/ 103517 w 595977"/>
                    <a:gd name="connsiteY15" fmla="*/ 306439 h 711880"/>
                    <a:gd name="connsiteX16" fmla="*/ 155275 w 595977"/>
                    <a:gd name="connsiteY16" fmla="*/ 340945 h 711880"/>
                    <a:gd name="connsiteX17" fmla="*/ 172528 w 595977"/>
                    <a:gd name="connsiteY17" fmla="*/ 366824 h 711880"/>
                    <a:gd name="connsiteX18" fmla="*/ 224286 w 595977"/>
                    <a:gd name="connsiteY18" fmla="*/ 375450 h 711880"/>
                    <a:gd name="connsiteX19" fmla="*/ 250166 w 595977"/>
                    <a:gd name="connsiteY19" fmla="*/ 384077 h 711880"/>
                    <a:gd name="connsiteX20" fmla="*/ 345056 w 595977"/>
                    <a:gd name="connsiteY20" fmla="*/ 366824 h 711880"/>
                    <a:gd name="connsiteX21" fmla="*/ 370935 w 595977"/>
                    <a:gd name="connsiteY21" fmla="*/ 349571 h 711880"/>
                    <a:gd name="connsiteX22" fmla="*/ 379562 w 595977"/>
                    <a:gd name="connsiteY22" fmla="*/ 323692 h 711880"/>
                    <a:gd name="connsiteX23" fmla="*/ 388188 w 595977"/>
                    <a:gd name="connsiteY23" fmla="*/ 289186 h 711880"/>
                    <a:gd name="connsiteX24" fmla="*/ 414067 w 595977"/>
                    <a:gd name="connsiteY24" fmla="*/ 280560 h 711880"/>
                    <a:gd name="connsiteX25" fmla="*/ 431320 w 595977"/>
                    <a:gd name="connsiteY25" fmla="*/ 254680 h 711880"/>
                    <a:gd name="connsiteX26" fmla="*/ 379562 w 595977"/>
                    <a:gd name="connsiteY26" fmla="*/ 220175 h 711880"/>
                    <a:gd name="connsiteX27" fmla="*/ 353683 w 595977"/>
                    <a:gd name="connsiteY27" fmla="*/ 194296 h 711880"/>
                    <a:gd name="connsiteX28" fmla="*/ 336430 w 595977"/>
                    <a:gd name="connsiteY28" fmla="*/ 142537 h 711880"/>
                    <a:gd name="connsiteX29" fmla="*/ 327803 w 595977"/>
                    <a:gd name="connsiteY29" fmla="*/ 116658 h 711880"/>
                    <a:gd name="connsiteX30" fmla="*/ 353683 w 595977"/>
                    <a:gd name="connsiteY30" fmla="*/ 47646 h 711880"/>
                    <a:gd name="connsiteX31" fmla="*/ 379562 w 595977"/>
                    <a:gd name="connsiteY31" fmla="*/ 30394 h 711880"/>
                    <a:gd name="connsiteX32" fmla="*/ 388188 w 595977"/>
                    <a:gd name="connsiteY32" fmla="*/ 4514 h 711880"/>
                    <a:gd name="connsiteX33" fmla="*/ 500332 w 595977"/>
                    <a:gd name="connsiteY33" fmla="*/ 30394 h 711880"/>
                    <a:gd name="connsiteX34" fmla="*/ 534837 w 595977"/>
                    <a:gd name="connsiteY34" fmla="*/ 82152 h 711880"/>
                    <a:gd name="connsiteX35" fmla="*/ 552090 w 595977"/>
                    <a:gd name="connsiteY35" fmla="*/ 108031 h 711880"/>
                    <a:gd name="connsiteX36" fmla="*/ 534837 w 595977"/>
                    <a:gd name="connsiteY36" fmla="*/ 194296 h 711880"/>
                    <a:gd name="connsiteX37" fmla="*/ 517584 w 595977"/>
                    <a:gd name="connsiteY37" fmla="*/ 220175 h 711880"/>
                    <a:gd name="connsiteX38" fmla="*/ 526211 w 595977"/>
                    <a:gd name="connsiteY38" fmla="*/ 263307 h 711880"/>
                    <a:gd name="connsiteX39" fmla="*/ 552090 w 595977"/>
                    <a:gd name="connsiteY39" fmla="*/ 280560 h 711880"/>
                    <a:gd name="connsiteX40" fmla="*/ 577969 w 595977"/>
                    <a:gd name="connsiteY40" fmla="*/ 366824 h 711880"/>
                    <a:gd name="connsiteX41" fmla="*/ 586596 w 595977"/>
                    <a:gd name="connsiteY41" fmla="*/ 513473 h 711880"/>
                    <a:gd name="connsiteX42" fmla="*/ 595222 w 595977"/>
                    <a:gd name="connsiteY42" fmla="*/ 634243 h 711880"/>
                    <a:gd name="connsiteX43" fmla="*/ 586596 w 595977"/>
                    <a:gd name="connsiteY43" fmla="*/ 686001 h 711880"/>
                    <a:gd name="connsiteX44" fmla="*/ 526211 w 595977"/>
                    <a:gd name="connsiteY44" fmla="*/ 694628 h 711880"/>
                    <a:gd name="connsiteX45" fmla="*/ 319177 w 595977"/>
                    <a:gd name="connsiteY45" fmla="*/ 711880 h 71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95977" h="711880">
                      <a:moveTo>
                        <a:pt x="319177" y="711880"/>
                      </a:moveTo>
                      <a:cubicBezTo>
                        <a:pt x="324928" y="697503"/>
                        <a:pt x="330993" y="683247"/>
                        <a:pt x="336430" y="668748"/>
                      </a:cubicBezTo>
                      <a:cubicBezTo>
                        <a:pt x="358815" y="609055"/>
                        <a:pt x="354883" y="583872"/>
                        <a:pt x="336430" y="496220"/>
                      </a:cubicBezTo>
                      <a:cubicBezTo>
                        <a:pt x="334294" y="486075"/>
                        <a:pt x="320553" y="481695"/>
                        <a:pt x="310551" y="478967"/>
                      </a:cubicBezTo>
                      <a:cubicBezTo>
                        <a:pt x="288185" y="472867"/>
                        <a:pt x="264543" y="473216"/>
                        <a:pt x="241539" y="470341"/>
                      </a:cubicBezTo>
                      <a:cubicBezTo>
                        <a:pt x="232913" y="467465"/>
                        <a:pt x="224482" y="463919"/>
                        <a:pt x="215660" y="461714"/>
                      </a:cubicBezTo>
                      <a:cubicBezTo>
                        <a:pt x="201436" y="458158"/>
                        <a:pt x="185876" y="459155"/>
                        <a:pt x="172528" y="453088"/>
                      </a:cubicBezTo>
                      <a:cubicBezTo>
                        <a:pt x="142085" y="439251"/>
                        <a:pt x="86461" y="392999"/>
                        <a:pt x="69011" y="366824"/>
                      </a:cubicBezTo>
                      <a:lnTo>
                        <a:pt x="34505" y="315065"/>
                      </a:lnTo>
                      <a:cubicBezTo>
                        <a:pt x="31630" y="306439"/>
                        <a:pt x="29945" y="297319"/>
                        <a:pt x="25879" y="289186"/>
                      </a:cubicBezTo>
                      <a:cubicBezTo>
                        <a:pt x="21242" y="279913"/>
                        <a:pt x="12266" y="273015"/>
                        <a:pt x="8626" y="263307"/>
                      </a:cubicBezTo>
                      <a:cubicBezTo>
                        <a:pt x="3478" y="249579"/>
                        <a:pt x="2875" y="234552"/>
                        <a:pt x="0" y="220175"/>
                      </a:cubicBezTo>
                      <a:cubicBezTo>
                        <a:pt x="5102" y="184457"/>
                        <a:pt x="-8512" y="151163"/>
                        <a:pt x="34505" y="151163"/>
                      </a:cubicBezTo>
                      <a:cubicBezTo>
                        <a:pt x="43598" y="151163"/>
                        <a:pt x="51758" y="156914"/>
                        <a:pt x="60384" y="159790"/>
                      </a:cubicBezTo>
                      <a:cubicBezTo>
                        <a:pt x="95163" y="211957"/>
                        <a:pt x="65917" y="159731"/>
                        <a:pt x="86264" y="254680"/>
                      </a:cubicBezTo>
                      <a:cubicBezTo>
                        <a:pt x="90075" y="272463"/>
                        <a:pt x="88385" y="296351"/>
                        <a:pt x="103517" y="306439"/>
                      </a:cubicBezTo>
                      <a:lnTo>
                        <a:pt x="155275" y="340945"/>
                      </a:lnTo>
                      <a:cubicBezTo>
                        <a:pt x="161026" y="349571"/>
                        <a:pt x="163255" y="362188"/>
                        <a:pt x="172528" y="366824"/>
                      </a:cubicBezTo>
                      <a:cubicBezTo>
                        <a:pt x="188172" y="374646"/>
                        <a:pt x="207212" y="371656"/>
                        <a:pt x="224286" y="375450"/>
                      </a:cubicBezTo>
                      <a:cubicBezTo>
                        <a:pt x="233163" y="377423"/>
                        <a:pt x="241539" y="381201"/>
                        <a:pt x="250166" y="384077"/>
                      </a:cubicBezTo>
                      <a:cubicBezTo>
                        <a:pt x="273949" y="381104"/>
                        <a:pt x="318463" y="380121"/>
                        <a:pt x="345056" y="366824"/>
                      </a:cubicBezTo>
                      <a:cubicBezTo>
                        <a:pt x="354329" y="362187"/>
                        <a:pt x="362309" y="355322"/>
                        <a:pt x="370935" y="349571"/>
                      </a:cubicBezTo>
                      <a:cubicBezTo>
                        <a:pt x="373811" y="340945"/>
                        <a:pt x="377064" y="332435"/>
                        <a:pt x="379562" y="323692"/>
                      </a:cubicBezTo>
                      <a:cubicBezTo>
                        <a:pt x="382819" y="312292"/>
                        <a:pt x="380782" y="298444"/>
                        <a:pt x="388188" y="289186"/>
                      </a:cubicBezTo>
                      <a:cubicBezTo>
                        <a:pt x="393868" y="282086"/>
                        <a:pt x="405441" y="283435"/>
                        <a:pt x="414067" y="280560"/>
                      </a:cubicBezTo>
                      <a:cubicBezTo>
                        <a:pt x="419818" y="271933"/>
                        <a:pt x="436464" y="263682"/>
                        <a:pt x="431320" y="254680"/>
                      </a:cubicBezTo>
                      <a:cubicBezTo>
                        <a:pt x="421033" y="236677"/>
                        <a:pt x="394224" y="234837"/>
                        <a:pt x="379562" y="220175"/>
                      </a:cubicBezTo>
                      <a:lnTo>
                        <a:pt x="353683" y="194296"/>
                      </a:lnTo>
                      <a:lnTo>
                        <a:pt x="336430" y="142537"/>
                      </a:lnTo>
                      <a:lnTo>
                        <a:pt x="327803" y="116658"/>
                      </a:lnTo>
                      <a:cubicBezTo>
                        <a:pt x="333975" y="85799"/>
                        <a:pt x="331471" y="69858"/>
                        <a:pt x="353683" y="47646"/>
                      </a:cubicBezTo>
                      <a:cubicBezTo>
                        <a:pt x="361014" y="40315"/>
                        <a:pt x="370936" y="36145"/>
                        <a:pt x="379562" y="30394"/>
                      </a:cubicBezTo>
                      <a:cubicBezTo>
                        <a:pt x="382437" y="21767"/>
                        <a:pt x="379241" y="6141"/>
                        <a:pt x="388188" y="4514"/>
                      </a:cubicBezTo>
                      <a:cubicBezTo>
                        <a:pt x="452688" y="-7214"/>
                        <a:pt x="461917" y="4784"/>
                        <a:pt x="500332" y="30394"/>
                      </a:cubicBezTo>
                      <a:lnTo>
                        <a:pt x="534837" y="82152"/>
                      </a:lnTo>
                      <a:lnTo>
                        <a:pt x="552090" y="108031"/>
                      </a:lnTo>
                      <a:cubicBezTo>
                        <a:pt x="548910" y="130289"/>
                        <a:pt x="546883" y="170204"/>
                        <a:pt x="534837" y="194296"/>
                      </a:cubicBezTo>
                      <a:cubicBezTo>
                        <a:pt x="530200" y="203569"/>
                        <a:pt x="523335" y="211549"/>
                        <a:pt x="517584" y="220175"/>
                      </a:cubicBezTo>
                      <a:cubicBezTo>
                        <a:pt x="520460" y="234552"/>
                        <a:pt x="518937" y="250577"/>
                        <a:pt x="526211" y="263307"/>
                      </a:cubicBezTo>
                      <a:cubicBezTo>
                        <a:pt x="531355" y="272309"/>
                        <a:pt x="546595" y="271768"/>
                        <a:pt x="552090" y="280560"/>
                      </a:cubicBezTo>
                      <a:cubicBezTo>
                        <a:pt x="560843" y="294564"/>
                        <a:pt x="572918" y="346620"/>
                        <a:pt x="577969" y="366824"/>
                      </a:cubicBezTo>
                      <a:cubicBezTo>
                        <a:pt x="580845" y="415707"/>
                        <a:pt x="583443" y="464607"/>
                        <a:pt x="586596" y="513473"/>
                      </a:cubicBezTo>
                      <a:cubicBezTo>
                        <a:pt x="589194" y="553748"/>
                        <a:pt x="595222" y="593884"/>
                        <a:pt x="595222" y="634243"/>
                      </a:cubicBezTo>
                      <a:cubicBezTo>
                        <a:pt x="595222" y="651734"/>
                        <a:pt x="599759" y="674483"/>
                        <a:pt x="586596" y="686001"/>
                      </a:cubicBezTo>
                      <a:cubicBezTo>
                        <a:pt x="571294" y="699390"/>
                        <a:pt x="546339" y="691752"/>
                        <a:pt x="526211" y="694628"/>
                      </a:cubicBezTo>
                      <a:lnTo>
                        <a:pt x="319177" y="711880"/>
                      </a:ln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580507" y="2653310"/>
                <a:ext cx="2457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1100" dirty="0" smtClean="0"/>
                  <a:t>Феодосий отправил вам сообщение…</a:t>
                </a:r>
                <a:endParaRPr lang="ru-RU" sz="1100" dirty="0"/>
              </a:p>
            </p:txBody>
          </p:sp>
          <p:sp>
            <p:nvSpPr>
              <p:cNvPr id="50" name="Управляющая кнопка: справка 49">
                <a:hlinkClick r:id="" action="ppaction://noaction" highlightClick="1"/>
              </p:cNvPr>
              <p:cNvSpPr/>
              <p:nvPr/>
            </p:nvSpPr>
            <p:spPr>
              <a:xfrm>
                <a:off x="9293809" y="622837"/>
                <a:ext cx="255578" cy="213875"/>
              </a:xfrm>
              <a:prstGeom prst="actionButtonHelp">
                <a:avLst/>
              </a:prstGeom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55" name="Группа 54"/>
              <p:cNvGrpSpPr/>
              <p:nvPr/>
            </p:nvGrpSpPr>
            <p:grpSpPr>
              <a:xfrm>
                <a:off x="4980351" y="546994"/>
                <a:ext cx="514181" cy="393877"/>
                <a:chOff x="8460519" y="1054903"/>
                <a:chExt cx="577712" cy="476071"/>
              </a:xfrm>
            </p:grpSpPr>
            <p:grpSp>
              <p:nvGrpSpPr>
                <p:cNvPr id="53" name="Группа 52"/>
                <p:cNvGrpSpPr/>
                <p:nvPr/>
              </p:nvGrpSpPr>
              <p:grpSpPr>
                <a:xfrm>
                  <a:off x="8460519" y="1073756"/>
                  <a:ext cx="577712" cy="375024"/>
                  <a:chOff x="8460519" y="1073756"/>
                  <a:chExt cx="577712" cy="375024"/>
                </a:xfrm>
              </p:grpSpPr>
              <p:sp>
                <p:nvSpPr>
                  <p:cNvPr id="51" name="Прямоугольник 50"/>
                  <p:cNvSpPr/>
                  <p:nvPr/>
                </p:nvSpPr>
                <p:spPr>
                  <a:xfrm>
                    <a:off x="8464810" y="1073756"/>
                    <a:ext cx="573421" cy="375024"/>
                  </a:xfrm>
                  <a:prstGeom prst="rect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  <p:sp>
                <p:nvSpPr>
                  <p:cNvPr id="52" name="Равнобедренный треугольник 51"/>
                  <p:cNvSpPr/>
                  <p:nvPr/>
                </p:nvSpPr>
                <p:spPr>
                  <a:xfrm flipV="1">
                    <a:off x="8460519" y="1087804"/>
                    <a:ext cx="573421" cy="173464"/>
                  </a:xfrm>
                  <a:prstGeom prst="triangle">
                    <a:avLst/>
                  </a:prstGeom>
                </p:spPr>
                <p:style>
                  <a:lnRef idx="1">
                    <a:schemeClr val="accent6"/>
                  </a:lnRef>
                  <a:fillRef idx="3">
                    <a:schemeClr val="accent6"/>
                  </a:fillRef>
                  <a:effectRef idx="2">
                    <a:schemeClr val="accent6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54" name="TextBox 53"/>
                <p:cNvSpPr txBox="1"/>
                <p:nvPr/>
              </p:nvSpPr>
              <p:spPr>
                <a:xfrm>
                  <a:off x="8747229" y="1054903"/>
                  <a:ext cx="282420" cy="476071"/>
                </a:xfrm>
                <a:prstGeom prst="ellipse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ru-RU" sz="1600" dirty="0" smtClean="0"/>
                    <a:t>1</a:t>
                  </a:r>
                  <a:endParaRPr lang="ru-RU" sz="1600" dirty="0"/>
                </a:p>
              </p:txBody>
            </p:sp>
          </p:grpSp>
        </p:grpSp>
      </p:grpSp>
      <p:sp>
        <p:nvSpPr>
          <p:cNvPr id="66" name="Прямоугольник 65"/>
          <p:cNvSpPr/>
          <p:nvPr/>
        </p:nvSpPr>
        <p:spPr>
          <a:xfrm>
            <a:off x="547913" y="4223138"/>
            <a:ext cx="4986448" cy="290226"/>
          </a:xfrm>
          <a:prstGeom prst="rect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>
            <a:off x="490268" y="4135753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>
            <a:off x="4038500" y="3975488"/>
            <a:ext cx="711608" cy="495300"/>
          </a:xfrm>
          <a:custGeom>
            <a:avLst/>
            <a:gdLst>
              <a:gd name="connsiteX0" fmla="*/ 140108 w 711608"/>
              <a:gd name="connsiteY0" fmla="*/ 38100 h 495300"/>
              <a:gd name="connsiteX1" fmla="*/ 44858 w 711608"/>
              <a:gd name="connsiteY1" fmla="*/ 95250 h 495300"/>
              <a:gd name="connsiteX2" fmla="*/ 25808 w 711608"/>
              <a:gd name="connsiteY2" fmla="*/ 342900 h 495300"/>
              <a:gd name="connsiteX3" fmla="*/ 63908 w 711608"/>
              <a:gd name="connsiteY3" fmla="*/ 400050 h 495300"/>
              <a:gd name="connsiteX4" fmla="*/ 121058 w 711608"/>
              <a:gd name="connsiteY4" fmla="*/ 419100 h 495300"/>
              <a:gd name="connsiteX5" fmla="*/ 178208 w 711608"/>
              <a:gd name="connsiteY5" fmla="*/ 457200 h 495300"/>
              <a:gd name="connsiteX6" fmla="*/ 235358 w 711608"/>
              <a:gd name="connsiteY6" fmla="*/ 476250 h 495300"/>
              <a:gd name="connsiteX7" fmla="*/ 597308 w 711608"/>
              <a:gd name="connsiteY7" fmla="*/ 495300 h 495300"/>
              <a:gd name="connsiteX8" fmla="*/ 692558 w 711608"/>
              <a:gd name="connsiteY8" fmla="*/ 361950 h 495300"/>
              <a:gd name="connsiteX9" fmla="*/ 711608 w 711608"/>
              <a:gd name="connsiteY9" fmla="*/ 304800 h 495300"/>
              <a:gd name="connsiteX10" fmla="*/ 692558 w 711608"/>
              <a:gd name="connsiteY10" fmla="*/ 171450 h 495300"/>
              <a:gd name="connsiteX11" fmla="*/ 578258 w 711608"/>
              <a:gd name="connsiteY11" fmla="*/ 95250 h 495300"/>
              <a:gd name="connsiteX12" fmla="*/ 521108 w 711608"/>
              <a:gd name="connsiteY12" fmla="*/ 38100 h 495300"/>
              <a:gd name="connsiteX13" fmla="*/ 406808 w 711608"/>
              <a:gd name="connsiteY13" fmla="*/ 0 h 495300"/>
              <a:gd name="connsiteX14" fmla="*/ 140108 w 711608"/>
              <a:gd name="connsiteY14" fmla="*/ 38100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1608" h="495300">
                <a:moveTo>
                  <a:pt x="140108" y="38100"/>
                </a:moveTo>
                <a:cubicBezTo>
                  <a:pt x="79783" y="53975"/>
                  <a:pt x="72971" y="71153"/>
                  <a:pt x="44858" y="95250"/>
                </a:cubicBezTo>
                <a:cubicBezTo>
                  <a:pt x="-29390" y="158892"/>
                  <a:pt x="6568" y="259528"/>
                  <a:pt x="25808" y="342900"/>
                </a:cubicBezTo>
                <a:cubicBezTo>
                  <a:pt x="30956" y="365209"/>
                  <a:pt x="46030" y="385747"/>
                  <a:pt x="63908" y="400050"/>
                </a:cubicBezTo>
                <a:cubicBezTo>
                  <a:pt x="79588" y="412594"/>
                  <a:pt x="103097" y="410120"/>
                  <a:pt x="121058" y="419100"/>
                </a:cubicBezTo>
                <a:cubicBezTo>
                  <a:pt x="141536" y="429339"/>
                  <a:pt x="157730" y="446961"/>
                  <a:pt x="178208" y="457200"/>
                </a:cubicBezTo>
                <a:cubicBezTo>
                  <a:pt x="196169" y="466180"/>
                  <a:pt x="215360" y="474432"/>
                  <a:pt x="235358" y="476250"/>
                </a:cubicBezTo>
                <a:cubicBezTo>
                  <a:pt x="355679" y="487188"/>
                  <a:pt x="476658" y="488950"/>
                  <a:pt x="597308" y="495300"/>
                </a:cubicBezTo>
                <a:cubicBezTo>
                  <a:pt x="692558" y="463550"/>
                  <a:pt x="648108" y="495300"/>
                  <a:pt x="692558" y="361950"/>
                </a:cubicBezTo>
                <a:lnTo>
                  <a:pt x="711608" y="304800"/>
                </a:lnTo>
                <a:cubicBezTo>
                  <a:pt x="705258" y="260350"/>
                  <a:pt x="716664" y="209331"/>
                  <a:pt x="692558" y="171450"/>
                </a:cubicBezTo>
                <a:cubicBezTo>
                  <a:pt x="667974" y="132818"/>
                  <a:pt x="610637" y="127629"/>
                  <a:pt x="578258" y="95250"/>
                </a:cubicBezTo>
                <a:cubicBezTo>
                  <a:pt x="559208" y="76200"/>
                  <a:pt x="544658" y="51184"/>
                  <a:pt x="521108" y="38100"/>
                </a:cubicBezTo>
                <a:cubicBezTo>
                  <a:pt x="486001" y="18596"/>
                  <a:pt x="406808" y="0"/>
                  <a:pt x="406808" y="0"/>
                </a:cubicBezTo>
                <a:cubicBezTo>
                  <a:pt x="171880" y="19577"/>
                  <a:pt x="200433" y="22225"/>
                  <a:pt x="140108" y="38100"/>
                </a:cubicBezTo>
                <a:close/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82001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20117183">
            <a:off x="3583956" y="3002463"/>
            <a:ext cx="953218" cy="1633097"/>
          </a:xfrm>
          <a:custGeom>
            <a:avLst/>
            <a:gdLst>
              <a:gd name="connsiteX0" fmla="*/ 3492 w 1108392"/>
              <a:gd name="connsiteY0" fmla="*/ 495300 h 1543050"/>
              <a:gd name="connsiteX1" fmla="*/ 117792 w 1108392"/>
              <a:gd name="connsiteY1" fmla="*/ 704850 h 1543050"/>
              <a:gd name="connsiteX2" fmla="*/ 155892 w 1108392"/>
              <a:gd name="connsiteY2" fmla="*/ 762000 h 1543050"/>
              <a:gd name="connsiteX3" fmla="*/ 213042 w 1108392"/>
              <a:gd name="connsiteY3" fmla="*/ 819150 h 1543050"/>
              <a:gd name="connsiteX4" fmla="*/ 251142 w 1108392"/>
              <a:gd name="connsiteY4" fmla="*/ 895350 h 1543050"/>
              <a:gd name="connsiteX5" fmla="*/ 308292 w 1108392"/>
              <a:gd name="connsiteY5" fmla="*/ 952500 h 1543050"/>
              <a:gd name="connsiteX6" fmla="*/ 403542 w 1108392"/>
              <a:gd name="connsiteY6" fmla="*/ 1066800 h 1543050"/>
              <a:gd name="connsiteX7" fmla="*/ 460692 w 1108392"/>
              <a:gd name="connsiteY7" fmla="*/ 1181100 h 1543050"/>
              <a:gd name="connsiteX8" fmla="*/ 517842 w 1108392"/>
              <a:gd name="connsiteY8" fmla="*/ 1238250 h 1543050"/>
              <a:gd name="connsiteX9" fmla="*/ 594042 w 1108392"/>
              <a:gd name="connsiteY9" fmla="*/ 1352550 h 1543050"/>
              <a:gd name="connsiteX10" fmla="*/ 708342 w 1108392"/>
              <a:gd name="connsiteY10" fmla="*/ 1447800 h 1543050"/>
              <a:gd name="connsiteX11" fmla="*/ 879792 w 1108392"/>
              <a:gd name="connsiteY11" fmla="*/ 1524000 h 1543050"/>
              <a:gd name="connsiteX12" fmla="*/ 936942 w 1108392"/>
              <a:gd name="connsiteY12" fmla="*/ 1543050 h 1543050"/>
              <a:gd name="connsiteX13" fmla="*/ 1051242 w 1108392"/>
              <a:gd name="connsiteY13" fmla="*/ 1524000 h 1543050"/>
              <a:gd name="connsiteX14" fmla="*/ 1108392 w 1108392"/>
              <a:gd name="connsiteY14" fmla="*/ 1409700 h 1543050"/>
              <a:gd name="connsiteX15" fmla="*/ 1089342 w 1108392"/>
              <a:gd name="connsiteY15" fmla="*/ 1143000 h 1543050"/>
              <a:gd name="connsiteX16" fmla="*/ 1032192 w 1108392"/>
              <a:gd name="connsiteY16" fmla="*/ 1028700 h 1543050"/>
              <a:gd name="connsiteX17" fmla="*/ 994092 w 1108392"/>
              <a:gd name="connsiteY17" fmla="*/ 914400 h 1543050"/>
              <a:gd name="connsiteX18" fmla="*/ 955992 w 1108392"/>
              <a:gd name="connsiteY18" fmla="*/ 800100 h 1543050"/>
              <a:gd name="connsiteX19" fmla="*/ 936942 w 1108392"/>
              <a:gd name="connsiteY19" fmla="*/ 742950 h 1543050"/>
              <a:gd name="connsiteX20" fmla="*/ 898842 w 1108392"/>
              <a:gd name="connsiteY20" fmla="*/ 685800 h 1543050"/>
              <a:gd name="connsiteX21" fmla="*/ 860742 w 1108392"/>
              <a:gd name="connsiteY21" fmla="*/ 571500 h 1543050"/>
              <a:gd name="connsiteX22" fmla="*/ 822642 w 1108392"/>
              <a:gd name="connsiteY22" fmla="*/ 514350 h 1543050"/>
              <a:gd name="connsiteX23" fmla="*/ 784542 w 1108392"/>
              <a:gd name="connsiteY23" fmla="*/ 400050 h 1543050"/>
              <a:gd name="connsiteX24" fmla="*/ 765492 w 1108392"/>
              <a:gd name="connsiteY24" fmla="*/ 342900 h 1543050"/>
              <a:gd name="connsiteX25" fmla="*/ 574992 w 1108392"/>
              <a:gd name="connsiteY25" fmla="*/ 114300 h 1543050"/>
              <a:gd name="connsiteX26" fmla="*/ 460692 w 1108392"/>
              <a:gd name="connsiteY26" fmla="*/ 38100 h 1543050"/>
              <a:gd name="connsiteX27" fmla="*/ 346392 w 1108392"/>
              <a:gd name="connsiteY27" fmla="*/ 0 h 1543050"/>
              <a:gd name="connsiteX28" fmla="*/ 270192 w 1108392"/>
              <a:gd name="connsiteY28" fmla="*/ 19050 h 1543050"/>
              <a:gd name="connsiteX29" fmla="*/ 213042 w 1108392"/>
              <a:gd name="connsiteY29" fmla="*/ 76200 h 1543050"/>
              <a:gd name="connsiteX30" fmla="*/ 155892 w 1108392"/>
              <a:gd name="connsiteY30" fmla="*/ 114300 h 1543050"/>
              <a:gd name="connsiteX31" fmla="*/ 117792 w 1108392"/>
              <a:gd name="connsiteY31" fmla="*/ 171450 h 1543050"/>
              <a:gd name="connsiteX32" fmla="*/ 98742 w 1108392"/>
              <a:gd name="connsiteY32" fmla="*/ 228600 h 1543050"/>
              <a:gd name="connsiteX33" fmla="*/ 41592 w 1108392"/>
              <a:gd name="connsiteY33" fmla="*/ 266700 h 1543050"/>
              <a:gd name="connsiteX34" fmla="*/ 22542 w 1108392"/>
              <a:gd name="connsiteY34" fmla="*/ 495300 h 1543050"/>
              <a:gd name="connsiteX35" fmla="*/ 79692 w 1108392"/>
              <a:gd name="connsiteY35" fmla="*/ 533400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08392" h="1543050">
                <a:moveTo>
                  <a:pt x="3492" y="495300"/>
                </a:moveTo>
                <a:cubicBezTo>
                  <a:pt x="58598" y="633065"/>
                  <a:pt x="22624" y="562097"/>
                  <a:pt x="117792" y="704850"/>
                </a:cubicBezTo>
                <a:cubicBezTo>
                  <a:pt x="130492" y="723900"/>
                  <a:pt x="139703" y="745811"/>
                  <a:pt x="155892" y="762000"/>
                </a:cubicBezTo>
                <a:cubicBezTo>
                  <a:pt x="174942" y="781050"/>
                  <a:pt x="197383" y="797227"/>
                  <a:pt x="213042" y="819150"/>
                </a:cubicBezTo>
                <a:cubicBezTo>
                  <a:pt x="229548" y="842258"/>
                  <a:pt x="234636" y="872242"/>
                  <a:pt x="251142" y="895350"/>
                </a:cubicBezTo>
                <a:cubicBezTo>
                  <a:pt x="266801" y="917273"/>
                  <a:pt x="291045" y="931804"/>
                  <a:pt x="308292" y="952500"/>
                </a:cubicBezTo>
                <a:cubicBezTo>
                  <a:pt x="440902" y="1111632"/>
                  <a:pt x="236577" y="899835"/>
                  <a:pt x="403542" y="1066800"/>
                </a:cubicBezTo>
                <a:cubicBezTo>
                  <a:pt x="422635" y="1124078"/>
                  <a:pt x="419660" y="1131861"/>
                  <a:pt x="460692" y="1181100"/>
                </a:cubicBezTo>
                <a:cubicBezTo>
                  <a:pt x="477939" y="1201796"/>
                  <a:pt x="501302" y="1216984"/>
                  <a:pt x="517842" y="1238250"/>
                </a:cubicBezTo>
                <a:cubicBezTo>
                  <a:pt x="545955" y="1274395"/>
                  <a:pt x="555942" y="1327150"/>
                  <a:pt x="594042" y="1352550"/>
                </a:cubicBezTo>
                <a:cubicBezTo>
                  <a:pt x="735935" y="1447145"/>
                  <a:pt x="561663" y="1325568"/>
                  <a:pt x="708342" y="1447800"/>
                </a:cubicBezTo>
                <a:cubicBezTo>
                  <a:pt x="768719" y="1498114"/>
                  <a:pt x="796726" y="1496311"/>
                  <a:pt x="879792" y="1524000"/>
                </a:cubicBezTo>
                <a:lnTo>
                  <a:pt x="936942" y="1543050"/>
                </a:lnTo>
                <a:cubicBezTo>
                  <a:pt x="975042" y="1536700"/>
                  <a:pt x="1016694" y="1541274"/>
                  <a:pt x="1051242" y="1524000"/>
                </a:cubicBezTo>
                <a:cubicBezTo>
                  <a:pt x="1080785" y="1509228"/>
                  <a:pt x="1099376" y="1436748"/>
                  <a:pt x="1108392" y="1409700"/>
                </a:cubicBezTo>
                <a:cubicBezTo>
                  <a:pt x="1102042" y="1320800"/>
                  <a:pt x="1099756" y="1231516"/>
                  <a:pt x="1089342" y="1143000"/>
                </a:cubicBezTo>
                <a:cubicBezTo>
                  <a:pt x="1081005" y="1072135"/>
                  <a:pt x="1060961" y="1093430"/>
                  <a:pt x="1032192" y="1028700"/>
                </a:cubicBezTo>
                <a:cubicBezTo>
                  <a:pt x="1015881" y="992000"/>
                  <a:pt x="1006792" y="952500"/>
                  <a:pt x="994092" y="914400"/>
                </a:cubicBezTo>
                <a:lnTo>
                  <a:pt x="955992" y="800100"/>
                </a:lnTo>
                <a:cubicBezTo>
                  <a:pt x="949642" y="781050"/>
                  <a:pt x="948081" y="759658"/>
                  <a:pt x="936942" y="742950"/>
                </a:cubicBezTo>
                <a:cubicBezTo>
                  <a:pt x="924242" y="723900"/>
                  <a:pt x="908141" y="706722"/>
                  <a:pt x="898842" y="685800"/>
                </a:cubicBezTo>
                <a:cubicBezTo>
                  <a:pt x="882531" y="649100"/>
                  <a:pt x="883019" y="604916"/>
                  <a:pt x="860742" y="571500"/>
                </a:cubicBezTo>
                <a:cubicBezTo>
                  <a:pt x="848042" y="552450"/>
                  <a:pt x="831941" y="535272"/>
                  <a:pt x="822642" y="514350"/>
                </a:cubicBezTo>
                <a:cubicBezTo>
                  <a:pt x="806331" y="477650"/>
                  <a:pt x="797242" y="438150"/>
                  <a:pt x="784542" y="400050"/>
                </a:cubicBezTo>
                <a:cubicBezTo>
                  <a:pt x="778192" y="381000"/>
                  <a:pt x="776631" y="359608"/>
                  <a:pt x="765492" y="342900"/>
                </a:cubicBezTo>
                <a:cubicBezTo>
                  <a:pt x="709265" y="258560"/>
                  <a:pt x="662999" y="172972"/>
                  <a:pt x="574992" y="114300"/>
                </a:cubicBezTo>
                <a:cubicBezTo>
                  <a:pt x="536892" y="88900"/>
                  <a:pt x="504133" y="52580"/>
                  <a:pt x="460692" y="38100"/>
                </a:cubicBezTo>
                <a:lnTo>
                  <a:pt x="346392" y="0"/>
                </a:lnTo>
                <a:cubicBezTo>
                  <a:pt x="320992" y="6350"/>
                  <a:pt x="292924" y="6060"/>
                  <a:pt x="270192" y="19050"/>
                </a:cubicBezTo>
                <a:cubicBezTo>
                  <a:pt x="246801" y="32416"/>
                  <a:pt x="233738" y="58953"/>
                  <a:pt x="213042" y="76200"/>
                </a:cubicBezTo>
                <a:cubicBezTo>
                  <a:pt x="195453" y="90857"/>
                  <a:pt x="174942" y="101600"/>
                  <a:pt x="155892" y="114300"/>
                </a:cubicBezTo>
                <a:cubicBezTo>
                  <a:pt x="143192" y="133350"/>
                  <a:pt x="128031" y="150972"/>
                  <a:pt x="117792" y="171450"/>
                </a:cubicBezTo>
                <a:cubicBezTo>
                  <a:pt x="108812" y="189411"/>
                  <a:pt x="111286" y="212920"/>
                  <a:pt x="98742" y="228600"/>
                </a:cubicBezTo>
                <a:cubicBezTo>
                  <a:pt x="84439" y="246478"/>
                  <a:pt x="60642" y="254000"/>
                  <a:pt x="41592" y="266700"/>
                </a:cubicBezTo>
                <a:cubicBezTo>
                  <a:pt x="15142" y="346050"/>
                  <a:pt x="-26063" y="410242"/>
                  <a:pt x="22542" y="495300"/>
                </a:cubicBezTo>
                <a:cubicBezTo>
                  <a:pt x="85716" y="605855"/>
                  <a:pt x="79692" y="465968"/>
                  <a:pt x="79692" y="533400"/>
                </a:cubicBezTo>
              </a:path>
            </a:pathLst>
          </a:custGeom>
          <a:gradFill>
            <a:gsLst>
              <a:gs pos="0">
                <a:srgbClr val="FBEAC7"/>
              </a:gs>
              <a:gs pos="17999">
                <a:srgbClr val="FEE7F2"/>
              </a:gs>
              <a:gs pos="100000">
                <a:srgbClr val="FBD49C"/>
              </a:gs>
              <a:gs pos="100000">
                <a:srgbClr val="FEE7F2"/>
              </a:gs>
            </a:gsLst>
            <a:lin ang="5400000" scaled="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4" name="Группа 73"/>
          <p:cNvGrpSpPr/>
          <p:nvPr/>
        </p:nvGrpSpPr>
        <p:grpSpPr>
          <a:xfrm>
            <a:off x="6269770" y="622837"/>
            <a:ext cx="2182625" cy="3902623"/>
            <a:chOff x="6269770" y="622837"/>
            <a:chExt cx="2182625" cy="3902623"/>
          </a:xfrm>
        </p:grpSpPr>
        <p:sp>
          <p:nvSpPr>
            <p:cNvPr id="59" name="Прямоугольник 58"/>
            <p:cNvSpPr/>
            <p:nvPr/>
          </p:nvSpPr>
          <p:spPr>
            <a:xfrm>
              <a:off x="6269770" y="956667"/>
              <a:ext cx="1512168" cy="3568793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рямоугольник 59"/>
            <p:cNvSpPr/>
            <p:nvPr/>
          </p:nvSpPr>
          <p:spPr>
            <a:xfrm>
              <a:off x="6516216" y="1197158"/>
              <a:ext cx="1008112" cy="170736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>
              <a:off x="7308304" y="1630892"/>
              <a:ext cx="216024" cy="146094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6516216" y="2227827"/>
              <a:ext cx="1008112" cy="129972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>
              <a:off x="6660232" y="2821019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>
              <a:off x="6890808" y="2822258"/>
              <a:ext cx="144016" cy="67429"/>
            </a:xfrm>
            <a:prstGeom prst="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Прямоугольник 66"/>
            <p:cNvSpPr/>
            <p:nvPr/>
          </p:nvSpPr>
          <p:spPr>
            <a:xfrm>
              <a:off x="6584774" y="3149079"/>
              <a:ext cx="939554" cy="1128731"/>
            </a:xfrm>
            <a:prstGeom prst="rect">
              <a:avLst/>
            </a:prstGeom>
          </p:spPr>
          <p:style>
            <a:lnRef idx="0">
              <a:schemeClr val="dk1"/>
            </a:lnRef>
            <a:fillRef idx="3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6584774" y="1567460"/>
              <a:ext cx="75458" cy="63432"/>
            </a:xfrm>
            <a:prstGeom prst="ellipse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Скругленный прямоугольник 68"/>
            <p:cNvSpPr/>
            <p:nvPr/>
          </p:nvSpPr>
          <p:spPr>
            <a:xfrm>
              <a:off x="6269770" y="622837"/>
              <a:ext cx="1398574" cy="213875"/>
            </a:xfrm>
            <a:prstGeom prst="roundRect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0" name="Полилиния 69"/>
            <p:cNvSpPr/>
            <p:nvPr/>
          </p:nvSpPr>
          <p:spPr>
            <a:xfrm>
              <a:off x="7677807" y="709448"/>
              <a:ext cx="774588" cy="3783724"/>
            </a:xfrm>
            <a:custGeom>
              <a:avLst/>
              <a:gdLst>
                <a:gd name="connsiteX0" fmla="*/ 0 w 774588"/>
                <a:gd name="connsiteY0" fmla="*/ 0 h 3783724"/>
                <a:gd name="connsiteX1" fmla="*/ 78827 w 774588"/>
                <a:gd name="connsiteY1" fmla="*/ 63062 h 3783724"/>
                <a:gd name="connsiteX2" fmla="*/ 110359 w 774588"/>
                <a:gd name="connsiteY2" fmla="*/ 94593 h 3783724"/>
                <a:gd name="connsiteX3" fmla="*/ 157655 w 774588"/>
                <a:gd name="connsiteY3" fmla="*/ 126124 h 3783724"/>
                <a:gd name="connsiteX4" fmla="*/ 236483 w 774588"/>
                <a:gd name="connsiteY4" fmla="*/ 189186 h 3783724"/>
                <a:gd name="connsiteX5" fmla="*/ 331076 w 774588"/>
                <a:gd name="connsiteY5" fmla="*/ 315311 h 3783724"/>
                <a:gd name="connsiteX6" fmla="*/ 362607 w 774588"/>
                <a:gd name="connsiteY6" fmla="*/ 362607 h 3783724"/>
                <a:gd name="connsiteX7" fmla="*/ 394138 w 774588"/>
                <a:gd name="connsiteY7" fmla="*/ 409904 h 3783724"/>
                <a:gd name="connsiteX8" fmla="*/ 441434 w 774588"/>
                <a:gd name="connsiteY8" fmla="*/ 504497 h 3783724"/>
                <a:gd name="connsiteX9" fmla="*/ 472965 w 774588"/>
                <a:gd name="connsiteY9" fmla="*/ 599090 h 3783724"/>
                <a:gd name="connsiteX10" fmla="*/ 520262 w 774588"/>
                <a:gd name="connsiteY10" fmla="*/ 709449 h 3783724"/>
                <a:gd name="connsiteX11" fmla="*/ 551793 w 774588"/>
                <a:gd name="connsiteY11" fmla="*/ 835573 h 3783724"/>
                <a:gd name="connsiteX12" fmla="*/ 583324 w 774588"/>
                <a:gd name="connsiteY12" fmla="*/ 930166 h 3783724"/>
                <a:gd name="connsiteX13" fmla="*/ 599090 w 774588"/>
                <a:gd name="connsiteY13" fmla="*/ 1072055 h 3783724"/>
                <a:gd name="connsiteX14" fmla="*/ 614855 w 774588"/>
                <a:gd name="connsiteY14" fmla="*/ 1135118 h 3783724"/>
                <a:gd name="connsiteX15" fmla="*/ 583324 w 774588"/>
                <a:gd name="connsiteY15" fmla="*/ 1718442 h 3783724"/>
                <a:gd name="connsiteX16" fmla="*/ 567559 w 774588"/>
                <a:gd name="connsiteY16" fmla="*/ 1860331 h 3783724"/>
                <a:gd name="connsiteX17" fmla="*/ 551793 w 774588"/>
                <a:gd name="connsiteY17" fmla="*/ 1907628 h 3783724"/>
                <a:gd name="connsiteX18" fmla="*/ 536027 w 774588"/>
                <a:gd name="connsiteY18" fmla="*/ 1986455 h 3783724"/>
                <a:gd name="connsiteX19" fmla="*/ 504496 w 774588"/>
                <a:gd name="connsiteY19" fmla="*/ 2081049 h 3783724"/>
                <a:gd name="connsiteX20" fmla="*/ 472965 w 774588"/>
                <a:gd name="connsiteY20" fmla="*/ 2270235 h 3783724"/>
                <a:gd name="connsiteX21" fmla="*/ 457200 w 774588"/>
                <a:gd name="connsiteY21" fmla="*/ 2364828 h 3783724"/>
                <a:gd name="connsiteX22" fmla="*/ 425669 w 774588"/>
                <a:gd name="connsiteY22" fmla="*/ 2490952 h 3783724"/>
                <a:gd name="connsiteX23" fmla="*/ 457200 w 774588"/>
                <a:gd name="connsiteY23" fmla="*/ 2758966 h 3783724"/>
                <a:gd name="connsiteX24" fmla="*/ 567559 w 774588"/>
                <a:gd name="connsiteY24" fmla="*/ 2885090 h 3783724"/>
                <a:gd name="connsiteX25" fmla="*/ 662152 w 774588"/>
                <a:gd name="connsiteY25" fmla="*/ 2979683 h 3783724"/>
                <a:gd name="connsiteX26" fmla="*/ 740979 w 774588"/>
                <a:gd name="connsiteY26" fmla="*/ 3058511 h 3783724"/>
                <a:gd name="connsiteX27" fmla="*/ 756745 w 774588"/>
                <a:gd name="connsiteY27" fmla="*/ 3263462 h 3783724"/>
                <a:gd name="connsiteX28" fmla="*/ 725214 w 774588"/>
                <a:gd name="connsiteY28" fmla="*/ 3310759 h 3783724"/>
                <a:gd name="connsiteX29" fmla="*/ 677917 w 774588"/>
                <a:gd name="connsiteY29" fmla="*/ 3342290 h 3783724"/>
                <a:gd name="connsiteX30" fmla="*/ 646386 w 774588"/>
                <a:gd name="connsiteY30" fmla="*/ 3405352 h 3783724"/>
                <a:gd name="connsiteX31" fmla="*/ 599090 w 774588"/>
                <a:gd name="connsiteY31" fmla="*/ 3421118 h 3783724"/>
                <a:gd name="connsiteX32" fmla="*/ 504496 w 774588"/>
                <a:gd name="connsiteY32" fmla="*/ 3484180 h 3783724"/>
                <a:gd name="connsiteX33" fmla="*/ 409903 w 774588"/>
                <a:gd name="connsiteY33" fmla="*/ 3563007 h 3783724"/>
                <a:gd name="connsiteX34" fmla="*/ 299545 w 774588"/>
                <a:gd name="connsiteY34" fmla="*/ 3594538 h 3783724"/>
                <a:gd name="connsiteX35" fmla="*/ 252248 w 774588"/>
                <a:gd name="connsiteY35" fmla="*/ 3610304 h 3783724"/>
                <a:gd name="connsiteX36" fmla="*/ 189186 w 774588"/>
                <a:gd name="connsiteY36" fmla="*/ 3704897 h 3783724"/>
                <a:gd name="connsiteX37" fmla="*/ 220717 w 774588"/>
                <a:gd name="connsiteY37" fmla="*/ 3752193 h 3783724"/>
                <a:gd name="connsiteX38" fmla="*/ 268014 w 774588"/>
                <a:gd name="connsiteY38" fmla="*/ 3783724 h 378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4588" h="3783724">
                  <a:moveTo>
                    <a:pt x="0" y="0"/>
                  </a:moveTo>
                  <a:cubicBezTo>
                    <a:pt x="26276" y="21021"/>
                    <a:pt x="53278" y="41163"/>
                    <a:pt x="78827" y="63062"/>
                  </a:cubicBezTo>
                  <a:cubicBezTo>
                    <a:pt x="90113" y="72735"/>
                    <a:pt x="98752" y="85308"/>
                    <a:pt x="110359" y="94593"/>
                  </a:cubicBezTo>
                  <a:cubicBezTo>
                    <a:pt x="125155" y="106429"/>
                    <a:pt x="141890" y="115614"/>
                    <a:pt x="157655" y="126124"/>
                  </a:cubicBezTo>
                  <a:cubicBezTo>
                    <a:pt x="220456" y="220327"/>
                    <a:pt x="151869" y="138418"/>
                    <a:pt x="236483" y="189186"/>
                  </a:cubicBezTo>
                  <a:cubicBezTo>
                    <a:pt x="268885" y="208627"/>
                    <a:pt x="325864" y="307493"/>
                    <a:pt x="331076" y="315311"/>
                  </a:cubicBezTo>
                  <a:lnTo>
                    <a:pt x="362607" y="362607"/>
                  </a:lnTo>
                  <a:lnTo>
                    <a:pt x="394138" y="409904"/>
                  </a:lnTo>
                  <a:cubicBezTo>
                    <a:pt x="451630" y="582384"/>
                    <a:pt x="359939" y="321134"/>
                    <a:pt x="441434" y="504497"/>
                  </a:cubicBezTo>
                  <a:cubicBezTo>
                    <a:pt x="454933" y="534869"/>
                    <a:pt x="458101" y="569362"/>
                    <a:pt x="472965" y="599090"/>
                  </a:cubicBezTo>
                  <a:cubicBezTo>
                    <a:pt x="498804" y="650769"/>
                    <a:pt x="506344" y="658416"/>
                    <a:pt x="520262" y="709449"/>
                  </a:cubicBezTo>
                  <a:cubicBezTo>
                    <a:pt x="531664" y="751257"/>
                    <a:pt x="538089" y="794462"/>
                    <a:pt x="551793" y="835573"/>
                  </a:cubicBezTo>
                  <a:lnTo>
                    <a:pt x="583324" y="930166"/>
                  </a:lnTo>
                  <a:cubicBezTo>
                    <a:pt x="588579" y="977462"/>
                    <a:pt x="591854" y="1025021"/>
                    <a:pt x="599090" y="1072055"/>
                  </a:cubicBezTo>
                  <a:cubicBezTo>
                    <a:pt x="602385" y="1093471"/>
                    <a:pt x="614855" y="1113450"/>
                    <a:pt x="614855" y="1135118"/>
                  </a:cubicBezTo>
                  <a:cubicBezTo>
                    <a:pt x="614855" y="1638997"/>
                    <a:pt x="654107" y="1506099"/>
                    <a:pt x="583324" y="1718442"/>
                  </a:cubicBezTo>
                  <a:cubicBezTo>
                    <a:pt x="578069" y="1765738"/>
                    <a:pt x="575382" y="1813391"/>
                    <a:pt x="567559" y="1860331"/>
                  </a:cubicBezTo>
                  <a:cubicBezTo>
                    <a:pt x="564827" y="1876723"/>
                    <a:pt x="555824" y="1891506"/>
                    <a:pt x="551793" y="1907628"/>
                  </a:cubicBezTo>
                  <a:cubicBezTo>
                    <a:pt x="545294" y="1933624"/>
                    <a:pt x="543078" y="1960603"/>
                    <a:pt x="536027" y="1986455"/>
                  </a:cubicBezTo>
                  <a:cubicBezTo>
                    <a:pt x="527282" y="2018521"/>
                    <a:pt x="504496" y="2081049"/>
                    <a:pt x="504496" y="2081049"/>
                  </a:cubicBezTo>
                  <a:lnTo>
                    <a:pt x="472965" y="2270235"/>
                  </a:lnTo>
                  <a:cubicBezTo>
                    <a:pt x="467710" y="2301766"/>
                    <a:pt x="464953" y="2333817"/>
                    <a:pt x="457200" y="2364828"/>
                  </a:cubicBezTo>
                  <a:lnTo>
                    <a:pt x="425669" y="2490952"/>
                  </a:lnTo>
                  <a:cubicBezTo>
                    <a:pt x="436179" y="2580290"/>
                    <a:pt x="439559" y="2670759"/>
                    <a:pt x="457200" y="2758966"/>
                  </a:cubicBezTo>
                  <a:cubicBezTo>
                    <a:pt x="463918" y="2792554"/>
                    <a:pt x="564422" y="2880385"/>
                    <a:pt x="567559" y="2885090"/>
                  </a:cubicBezTo>
                  <a:cubicBezTo>
                    <a:pt x="641869" y="2996555"/>
                    <a:pt x="544819" y="2862349"/>
                    <a:pt x="662152" y="2979683"/>
                  </a:cubicBezTo>
                  <a:cubicBezTo>
                    <a:pt x="767255" y="3084787"/>
                    <a:pt x="614857" y="2974429"/>
                    <a:pt x="740979" y="3058511"/>
                  </a:cubicBezTo>
                  <a:cubicBezTo>
                    <a:pt x="773663" y="3156563"/>
                    <a:pt x="789059" y="3155748"/>
                    <a:pt x="756745" y="3263462"/>
                  </a:cubicBezTo>
                  <a:cubicBezTo>
                    <a:pt x="751300" y="3281611"/>
                    <a:pt x="738612" y="3297361"/>
                    <a:pt x="725214" y="3310759"/>
                  </a:cubicBezTo>
                  <a:cubicBezTo>
                    <a:pt x="711816" y="3324157"/>
                    <a:pt x="693683" y="3331780"/>
                    <a:pt x="677917" y="3342290"/>
                  </a:cubicBezTo>
                  <a:cubicBezTo>
                    <a:pt x="667407" y="3363311"/>
                    <a:pt x="663004" y="3388734"/>
                    <a:pt x="646386" y="3405352"/>
                  </a:cubicBezTo>
                  <a:cubicBezTo>
                    <a:pt x="634635" y="3417103"/>
                    <a:pt x="613617" y="3413047"/>
                    <a:pt x="599090" y="3421118"/>
                  </a:cubicBezTo>
                  <a:cubicBezTo>
                    <a:pt x="565963" y="3439522"/>
                    <a:pt x="531292" y="3457384"/>
                    <a:pt x="504496" y="3484180"/>
                  </a:cubicBezTo>
                  <a:cubicBezTo>
                    <a:pt x="469627" y="3519049"/>
                    <a:pt x="453803" y="3541057"/>
                    <a:pt x="409903" y="3563007"/>
                  </a:cubicBezTo>
                  <a:cubicBezTo>
                    <a:pt x="384697" y="3575610"/>
                    <a:pt x="323126" y="3587801"/>
                    <a:pt x="299545" y="3594538"/>
                  </a:cubicBezTo>
                  <a:cubicBezTo>
                    <a:pt x="283566" y="3599103"/>
                    <a:pt x="268014" y="3605049"/>
                    <a:pt x="252248" y="3610304"/>
                  </a:cubicBezTo>
                  <a:cubicBezTo>
                    <a:pt x="231227" y="3641835"/>
                    <a:pt x="168165" y="3673366"/>
                    <a:pt x="189186" y="3704897"/>
                  </a:cubicBezTo>
                  <a:cubicBezTo>
                    <a:pt x="199696" y="3720662"/>
                    <a:pt x="207319" y="3738795"/>
                    <a:pt x="220717" y="3752193"/>
                  </a:cubicBezTo>
                  <a:cubicBezTo>
                    <a:pt x="234115" y="3765591"/>
                    <a:pt x="268014" y="3783724"/>
                    <a:pt x="268014" y="3783724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1" name="Овал 70"/>
            <p:cNvSpPr/>
            <p:nvPr/>
          </p:nvSpPr>
          <p:spPr>
            <a:xfrm>
              <a:off x="637220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Овал 71"/>
            <p:cNvSpPr/>
            <p:nvPr/>
          </p:nvSpPr>
          <p:spPr>
            <a:xfrm>
              <a:off x="6732240" y="709448"/>
              <a:ext cx="72008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3" name="Овал 72"/>
            <p:cNvSpPr/>
            <p:nvPr/>
          </p:nvSpPr>
          <p:spPr>
            <a:xfrm>
              <a:off x="7054551" y="709448"/>
              <a:ext cx="109737" cy="45719"/>
            </a:xfrm>
            <a:prstGeom prst="ellipse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" name="Полилиния 1"/>
          <p:cNvSpPr/>
          <p:nvPr/>
        </p:nvSpPr>
        <p:spPr>
          <a:xfrm rot="21423588">
            <a:off x="2119854" y="547635"/>
            <a:ext cx="1213945" cy="1650144"/>
          </a:xfrm>
          <a:custGeom>
            <a:avLst/>
            <a:gdLst>
              <a:gd name="connsiteX0" fmla="*/ 662152 w 1213945"/>
              <a:gd name="connsiteY0" fmla="*/ 0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662152 w 1213945"/>
              <a:gd name="connsiteY49" fmla="*/ 0 h 1702676"/>
              <a:gd name="connsiteX0" fmla="*/ 453045 w 1213945"/>
              <a:gd name="connsiteY0" fmla="*/ 22732 h 1702676"/>
              <a:gd name="connsiteX1" fmla="*/ 709449 w 1213945"/>
              <a:gd name="connsiteY1" fmla="*/ 78828 h 1702676"/>
              <a:gd name="connsiteX2" fmla="*/ 725214 w 1213945"/>
              <a:gd name="connsiteY2" fmla="*/ 126125 h 1702676"/>
              <a:gd name="connsiteX3" fmla="*/ 756745 w 1213945"/>
              <a:gd name="connsiteY3" fmla="*/ 173421 h 1702676"/>
              <a:gd name="connsiteX4" fmla="*/ 835573 w 1213945"/>
              <a:gd name="connsiteY4" fmla="*/ 299545 h 1702676"/>
              <a:gd name="connsiteX5" fmla="*/ 851338 w 1213945"/>
              <a:gd name="connsiteY5" fmla="*/ 378373 h 1702676"/>
              <a:gd name="connsiteX6" fmla="*/ 867104 w 1213945"/>
              <a:gd name="connsiteY6" fmla="*/ 472966 h 1702676"/>
              <a:gd name="connsiteX7" fmla="*/ 898635 w 1213945"/>
              <a:gd name="connsiteY7" fmla="*/ 567559 h 1702676"/>
              <a:gd name="connsiteX8" fmla="*/ 945931 w 1213945"/>
              <a:gd name="connsiteY8" fmla="*/ 599090 h 1702676"/>
              <a:gd name="connsiteX9" fmla="*/ 961697 w 1213945"/>
              <a:gd name="connsiteY9" fmla="*/ 646387 h 1702676"/>
              <a:gd name="connsiteX10" fmla="*/ 1056290 w 1213945"/>
              <a:gd name="connsiteY10" fmla="*/ 677918 h 1702676"/>
              <a:gd name="connsiteX11" fmla="*/ 1182414 w 1213945"/>
              <a:gd name="connsiteY11" fmla="*/ 725214 h 1702676"/>
              <a:gd name="connsiteX12" fmla="*/ 1166649 w 1213945"/>
              <a:gd name="connsiteY12" fmla="*/ 819807 h 1702676"/>
              <a:gd name="connsiteX13" fmla="*/ 1135118 w 1213945"/>
              <a:gd name="connsiteY13" fmla="*/ 914400 h 1702676"/>
              <a:gd name="connsiteX14" fmla="*/ 1150883 w 1213945"/>
              <a:gd name="connsiteY14" fmla="*/ 993228 h 1702676"/>
              <a:gd name="connsiteX15" fmla="*/ 1182414 w 1213945"/>
              <a:gd name="connsiteY15" fmla="*/ 1087821 h 1702676"/>
              <a:gd name="connsiteX16" fmla="*/ 1150883 w 1213945"/>
              <a:gd name="connsiteY16" fmla="*/ 1135118 h 1702676"/>
              <a:gd name="connsiteX17" fmla="*/ 1198180 w 1213945"/>
              <a:gd name="connsiteY17" fmla="*/ 1229711 h 1702676"/>
              <a:gd name="connsiteX18" fmla="*/ 1213945 w 1213945"/>
              <a:gd name="connsiteY18" fmla="*/ 1277007 h 1702676"/>
              <a:gd name="connsiteX19" fmla="*/ 1198180 w 1213945"/>
              <a:gd name="connsiteY19" fmla="*/ 1340069 h 1702676"/>
              <a:gd name="connsiteX20" fmla="*/ 1166649 w 1213945"/>
              <a:gd name="connsiteY20" fmla="*/ 1513490 h 1702676"/>
              <a:gd name="connsiteX21" fmla="*/ 1150883 w 1213945"/>
              <a:gd name="connsiteY21" fmla="*/ 1592318 h 1702676"/>
              <a:gd name="connsiteX22" fmla="*/ 1135118 w 1213945"/>
              <a:gd name="connsiteY22" fmla="*/ 1655380 h 1702676"/>
              <a:gd name="connsiteX23" fmla="*/ 1072056 w 1213945"/>
              <a:gd name="connsiteY23" fmla="*/ 1671145 h 1702676"/>
              <a:gd name="connsiteX24" fmla="*/ 961697 w 1213945"/>
              <a:gd name="connsiteY24" fmla="*/ 1686911 h 1702676"/>
              <a:gd name="connsiteX25" fmla="*/ 914400 w 1213945"/>
              <a:gd name="connsiteY25" fmla="*/ 1702676 h 1702676"/>
              <a:gd name="connsiteX26" fmla="*/ 756745 w 1213945"/>
              <a:gd name="connsiteY26" fmla="*/ 1671145 h 1702676"/>
              <a:gd name="connsiteX27" fmla="*/ 677918 w 1213945"/>
              <a:gd name="connsiteY27" fmla="*/ 1655380 h 1702676"/>
              <a:gd name="connsiteX28" fmla="*/ 504497 w 1213945"/>
              <a:gd name="connsiteY28" fmla="*/ 1623849 h 1702676"/>
              <a:gd name="connsiteX29" fmla="*/ 409904 w 1213945"/>
              <a:gd name="connsiteY29" fmla="*/ 1592318 h 1702676"/>
              <a:gd name="connsiteX30" fmla="*/ 362607 w 1213945"/>
              <a:gd name="connsiteY30" fmla="*/ 1576552 h 1702676"/>
              <a:gd name="connsiteX31" fmla="*/ 299545 w 1213945"/>
              <a:gd name="connsiteY31" fmla="*/ 1481959 h 1702676"/>
              <a:gd name="connsiteX32" fmla="*/ 189187 w 1213945"/>
              <a:gd name="connsiteY32" fmla="*/ 1340069 h 1702676"/>
              <a:gd name="connsiteX33" fmla="*/ 141890 w 1213945"/>
              <a:gd name="connsiteY33" fmla="*/ 1198180 h 1702676"/>
              <a:gd name="connsiteX34" fmla="*/ 126124 w 1213945"/>
              <a:gd name="connsiteY34" fmla="*/ 1150883 h 1702676"/>
              <a:gd name="connsiteX35" fmla="*/ 94593 w 1213945"/>
              <a:gd name="connsiteY35" fmla="*/ 1040525 h 1702676"/>
              <a:gd name="connsiteX36" fmla="*/ 63062 w 1213945"/>
              <a:gd name="connsiteY36" fmla="*/ 977462 h 1702676"/>
              <a:gd name="connsiteX37" fmla="*/ 15766 w 1213945"/>
              <a:gd name="connsiteY37" fmla="*/ 819807 h 1702676"/>
              <a:gd name="connsiteX38" fmla="*/ 0 w 1213945"/>
              <a:gd name="connsiteY38" fmla="*/ 709449 h 1702676"/>
              <a:gd name="connsiteX39" fmla="*/ 15766 w 1213945"/>
              <a:gd name="connsiteY39" fmla="*/ 472966 h 1702676"/>
              <a:gd name="connsiteX40" fmla="*/ 78828 w 1213945"/>
              <a:gd name="connsiteY40" fmla="*/ 378373 h 1702676"/>
              <a:gd name="connsiteX41" fmla="*/ 157656 w 1213945"/>
              <a:gd name="connsiteY41" fmla="*/ 299545 h 1702676"/>
              <a:gd name="connsiteX42" fmla="*/ 220718 w 1213945"/>
              <a:gd name="connsiteY42" fmla="*/ 220718 h 1702676"/>
              <a:gd name="connsiteX43" fmla="*/ 252249 w 1213945"/>
              <a:gd name="connsiteY43" fmla="*/ 173421 h 1702676"/>
              <a:gd name="connsiteX44" fmla="*/ 346842 w 1213945"/>
              <a:gd name="connsiteY44" fmla="*/ 94594 h 1702676"/>
              <a:gd name="connsiteX45" fmla="*/ 378373 w 1213945"/>
              <a:gd name="connsiteY45" fmla="*/ 63062 h 1702676"/>
              <a:gd name="connsiteX46" fmla="*/ 472966 w 1213945"/>
              <a:gd name="connsiteY46" fmla="*/ 31531 h 1702676"/>
              <a:gd name="connsiteX47" fmla="*/ 520262 w 1213945"/>
              <a:gd name="connsiteY47" fmla="*/ 15766 h 1702676"/>
              <a:gd name="connsiteX48" fmla="*/ 567559 w 1213945"/>
              <a:gd name="connsiteY48" fmla="*/ 0 h 1702676"/>
              <a:gd name="connsiteX49" fmla="*/ 453045 w 1213945"/>
              <a:gd name="connsiteY49" fmla="*/ 22732 h 1702676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725214 w 1213945"/>
              <a:gd name="connsiteY2" fmla="*/ 111329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7936 h 1687880"/>
              <a:gd name="connsiteX1" fmla="*/ 709449 w 1213945"/>
              <a:gd name="connsiteY1" fmla="*/ 64032 h 1687880"/>
              <a:gd name="connsiteX2" fmla="*/ 568663 w 1213945"/>
              <a:gd name="connsiteY2" fmla="*/ 92688 h 1687880"/>
              <a:gd name="connsiteX3" fmla="*/ 756745 w 1213945"/>
              <a:gd name="connsiteY3" fmla="*/ 158625 h 1687880"/>
              <a:gd name="connsiteX4" fmla="*/ 835573 w 1213945"/>
              <a:gd name="connsiteY4" fmla="*/ 284749 h 1687880"/>
              <a:gd name="connsiteX5" fmla="*/ 851338 w 1213945"/>
              <a:gd name="connsiteY5" fmla="*/ 363577 h 1687880"/>
              <a:gd name="connsiteX6" fmla="*/ 867104 w 1213945"/>
              <a:gd name="connsiteY6" fmla="*/ 458170 h 1687880"/>
              <a:gd name="connsiteX7" fmla="*/ 898635 w 1213945"/>
              <a:gd name="connsiteY7" fmla="*/ 552763 h 1687880"/>
              <a:gd name="connsiteX8" fmla="*/ 945931 w 1213945"/>
              <a:gd name="connsiteY8" fmla="*/ 584294 h 1687880"/>
              <a:gd name="connsiteX9" fmla="*/ 961697 w 1213945"/>
              <a:gd name="connsiteY9" fmla="*/ 631591 h 1687880"/>
              <a:gd name="connsiteX10" fmla="*/ 1056290 w 1213945"/>
              <a:gd name="connsiteY10" fmla="*/ 663122 h 1687880"/>
              <a:gd name="connsiteX11" fmla="*/ 1182414 w 1213945"/>
              <a:gd name="connsiteY11" fmla="*/ 710418 h 1687880"/>
              <a:gd name="connsiteX12" fmla="*/ 1166649 w 1213945"/>
              <a:gd name="connsiteY12" fmla="*/ 805011 h 1687880"/>
              <a:gd name="connsiteX13" fmla="*/ 1135118 w 1213945"/>
              <a:gd name="connsiteY13" fmla="*/ 899604 h 1687880"/>
              <a:gd name="connsiteX14" fmla="*/ 1150883 w 1213945"/>
              <a:gd name="connsiteY14" fmla="*/ 978432 h 1687880"/>
              <a:gd name="connsiteX15" fmla="*/ 1182414 w 1213945"/>
              <a:gd name="connsiteY15" fmla="*/ 1073025 h 1687880"/>
              <a:gd name="connsiteX16" fmla="*/ 1150883 w 1213945"/>
              <a:gd name="connsiteY16" fmla="*/ 1120322 h 1687880"/>
              <a:gd name="connsiteX17" fmla="*/ 1198180 w 1213945"/>
              <a:gd name="connsiteY17" fmla="*/ 1214915 h 1687880"/>
              <a:gd name="connsiteX18" fmla="*/ 1213945 w 1213945"/>
              <a:gd name="connsiteY18" fmla="*/ 1262211 h 1687880"/>
              <a:gd name="connsiteX19" fmla="*/ 1198180 w 1213945"/>
              <a:gd name="connsiteY19" fmla="*/ 1325273 h 1687880"/>
              <a:gd name="connsiteX20" fmla="*/ 1166649 w 1213945"/>
              <a:gd name="connsiteY20" fmla="*/ 1498694 h 1687880"/>
              <a:gd name="connsiteX21" fmla="*/ 1150883 w 1213945"/>
              <a:gd name="connsiteY21" fmla="*/ 1577522 h 1687880"/>
              <a:gd name="connsiteX22" fmla="*/ 1135118 w 1213945"/>
              <a:gd name="connsiteY22" fmla="*/ 1640584 h 1687880"/>
              <a:gd name="connsiteX23" fmla="*/ 1072056 w 1213945"/>
              <a:gd name="connsiteY23" fmla="*/ 1656349 h 1687880"/>
              <a:gd name="connsiteX24" fmla="*/ 961697 w 1213945"/>
              <a:gd name="connsiteY24" fmla="*/ 1672115 h 1687880"/>
              <a:gd name="connsiteX25" fmla="*/ 914400 w 1213945"/>
              <a:gd name="connsiteY25" fmla="*/ 1687880 h 1687880"/>
              <a:gd name="connsiteX26" fmla="*/ 756745 w 1213945"/>
              <a:gd name="connsiteY26" fmla="*/ 1656349 h 1687880"/>
              <a:gd name="connsiteX27" fmla="*/ 677918 w 1213945"/>
              <a:gd name="connsiteY27" fmla="*/ 1640584 h 1687880"/>
              <a:gd name="connsiteX28" fmla="*/ 504497 w 1213945"/>
              <a:gd name="connsiteY28" fmla="*/ 1609053 h 1687880"/>
              <a:gd name="connsiteX29" fmla="*/ 409904 w 1213945"/>
              <a:gd name="connsiteY29" fmla="*/ 1577522 h 1687880"/>
              <a:gd name="connsiteX30" fmla="*/ 362607 w 1213945"/>
              <a:gd name="connsiteY30" fmla="*/ 1561756 h 1687880"/>
              <a:gd name="connsiteX31" fmla="*/ 299545 w 1213945"/>
              <a:gd name="connsiteY31" fmla="*/ 1467163 h 1687880"/>
              <a:gd name="connsiteX32" fmla="*/ 189187 w 1213945"/>
              <a:gd name="connsiteY32" fmla="*/ 1325273 h 1687880"/>
              <a:gd name="connsiteX33" fmla="*/ 141890 w 1213945"/>
              <a:gd name="connsiteY33" fmla="*/ 1183384 h 1687880"/>
              <a:gd name="connsiteX34" fmla="*/ 126124 w 1213945"/>
              <a:gd name="connsiteY34" fmla="*/ 1136087 h 1687880"/>
              <a:gd name="connsiteX35" fmla="*/ 94593 w 1213945"/>
              <a:gd name="connsiteY35" fmla="*/ 1025729 h 1687880"/>
              <a:gd name="connsiteX36" fmla="*/ 63062 w 1213945"/>
              <a:gd name="connsiteY36" fmla="*/ 962666 h 1687880"/>
              <a:gd name="connsiteX37" fmla="*/ 15766 w 1213945"/>
              <a:gd name="connsiteY37" fmla="*/ 805011 h 1687880"/>
              <a:gd name="connsiteX38" fmla="*/ 0 w 1213945"/>
              <a:gd name="connsiteY38" fmla="*/ 694653 h 1687880"/>
              <a:gd name="connsiteX39" fmla="*/ 15766 w 1213945"/>
              <a:gd name="connsiteY39" fmla="*/ 458170 h 1687880"/>
              <a:gd name="connsiteX40" fmla="*/ 78828 w 1213945"/>
              <a:gd name="connsiteY40" fmla="*/ 363577 h 1687880"/>
              <a:gd name="connsiteX41" fmla="*/ 157656 w 1213945"/>
              <a:gd name="connsiteY41" fmla="*/ 284749 h 1687880"/>
              <a:gd name="connsiteX42" fmla="*/ 220718 w 1213945"/>
              <a:gd name="connsiteY42" fmla="*/ 205922 h 1687880"/>
              <a:gd name="connsiteX43" fmla="*/ 252249 w 1213945"/>
              <a:gd name="connsiteY43" fmla="*/ 158625 h 1687880"/>
              <a:gd name="connsiteX44" fmla="*/ 346842 w 1213945"/>
              <a:gd name="connsiteY44" fmla="*/ 79798 h 1687880"/>
              <a:gd name="connsiteX45" fmla="*/ 378373 w 1213945"/>
              <a:gd name="connsiteY45" fmla="*/ 48266 h 1687880"/>
              <a:gd name="connsiteX46" fmla="*/ 472966 w 1213945"/>
              <a:gd name="connsiteY46" fmla="*/ 16735 h 1687880"/>
              <a:gd name="connsiteX47" fmla="*/ 520262 w 1213945"/>
              <a:gd name="connsiteY47" fmla="*/ 970 h 1687880"/>
              <a:gd name="connsiteX48" fmla="*/ 405418 w 1213945"/>
              <a:gd name="connsiteY48" fmla="*/ 13529 h 1687880"/>
              <a:gd name="connsiteX49" fmla="*/ 453045 w 1213945"/>
              <a:gd name="connsiteY49" fmla="*/ 7936 h 1687880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568663 w 1213945"/>
              <a:gd name="connsiteY2" fmla="*/ 84752 h 1679944"/>
              <a:gd name="connsiteX3" fmla="*/ 756745 w 1213945"/>
              <a:gd name="connsiteY3" fmla="*/ 150689 h 1679944"/>
              <a:gd name="connsiteX4" fmla="*/ 835573 w 1213945"/>
              <a:gd name="connsiteY4" fmla="*/ 276813 h 1679944"/>
              <a:gd name="connsiteX5" fmla="*/ 851338 w 1213945"/>
              <a:gd name="connsiteY5" fmla="*/ 355641 h 1679944"/>
              <a:gd name="connsiteX6" fmla="*/ 867104 w 1213945"/>
              <a:gd name="connsiteY6" fmla="*/ 450234 h 1679944"/>
              <a:gd name="connsiteX7" fmla="*/ 898635 w 1213945"/>
              <a:gd name="connsiteY7" fmla="*/ 544827 h 1679944"/>
              <a:gd name="connsiteX8" fmla="*/ 945931 w 1213945"/>
              <a:gd name="connsiteY8" fmla="*/ 576358 h 1679944"/>
              <a:gd name="connsiteX9" fmla="*/ 961697 w 1213945"/>
              <a:gd name="connsiteY9" fmla="*/ 623655 h 1679944"/>
              <a:gd name="connsiteX10" fmla="*/ 1056290 w 1213945"/>
              <a:gd name="connsiteY10" fmla="*/ 655186 h 1679944"/>
              <a:gd name="connsiteX11" fmla="*/ 1182414 w 1213945"/>
              <a:gd name="connsiteY11" fmla="*/ 702482 h 1679944"/>
              <a:gd name="connsiteX12" fmla="*/ 1166649 w 1213945"/>
              <a:gd name="connsiteY12" fmla="*/ 797075 h 1679944"/>
              <a:gd name="connsiteX13" fmla="*/ 1135118 w 1213945"/>
              <a:gd name="connsiteY13" fmla="*/ 891668 h 1679944"/>
              <a:gd name="connsiteX14" fmla="*/ 1150883 w 1213945"/>
              <a:gd name="connsiteY14" fmla="*/ 970496 h 1679944"/>
              <a:gd name="connsiteX15" fmla="*/ 1182414 w 1213945"/>
              <a:gd name="connsiteY15" fmla="*/ 1065089 h 1679944"/>
              <a:gd name="connsiteX16" fmla="*/ 1150883 w 1213945"/>
              <a:gd name="connsiteY16" fmla="*/ 1112386 h 1679944"/>
              <a:gd name="connsiteX17" fmla="*/ 1198180 w 1213945"/>
              <a:gd name="connsiteY17" fmla="*/ 1206979 h 1679944"/>
              <a:gd name="connsiteX18" fmla="*/ 1213945 w 1213945"/>
              <a:gd name="connsiteY18" fmla="*/ 1254275 h 1679944"/>
              <a:gd name="connsiteX19" fmla="*/ 1198180 w 1213945"/>
              <a:gd name="connsiteY19" fmla="*/ 1317337 h 1679944"/>
              <a:gd name="connsiteX20" fmla="*/ 1166649 w 1213945"/>
              <a:gd name="connsiteY20" fmla="*/ 1490758 h 1679944"/>
              <a:gd name="connsiteX21" fmla="*/ 1150883 w 1213945"/>
              <a:gd name="connsiteY21" fmla="*/ 1569586 h 1679944"/>
              <a:gd name="connsiteX22" fmla="*/ 1135118 w 1213945"/>
              <a:gd name="connsiteY22" fmla="*/ 1632648 h 1679944"/>
              <a:gd name="connsiteX23" fmla="*/ 1072056 w 1213945"/>
              <a:gd name="connsiteY23" fmla="*/ 1648413 h 1679944"/>
              <a:gd name="connsiteX24" fmla="*/ 961697 w 1213945"/>
              <a:gd name="connsiteY24" fmla="*/ 1664179 h 1679944"/>
              <a:gd name="connsiteX25" fmla="*/ 914400 w 1213945"/>
              <a:gd name="connsiteY25" fmla="*/ 1679944 h 1679944"/>
              <a:gd name="connsiteX26" fmla="*/ 756745 w 1213945"/>
              <a:gd name="connsiteY26" fmla="*/ 1648413 h 1679944"/>
              <a:gd name="connsiteX27" fmla="*/ 677918 w 1213945"/>
              <a:gd name="connsiteY27" fmla="*/ 1632648 h 1679944"/>
              <a:gd name="connsiteX28" fmla="*/ 504497 w 1213945"/>
              <a:gd name="connsiteY28" fmla="*/ 1601117 h 1679944"/>
              <a:gd name="connsiteX29" fmla="*/ 409904 w 1213945"/>
              <a:gd name="connsiteY29" fmla="*/ 1569586 h 1679944"/>
              <a:gd name="connsiteX30" fmla="*/ 362607 w 1213945"/>
              <a:gd name="connsiteY30" fmla="*/ 1553820 h 1679944"/>
              <a:gd name="connsiteX31" fmla="*/ 299545 w 1213945"/>
              <a:gd name="connsiteY31" fmla="*/ 1459227 h 1679944"/>
              <a:gd name="connsiteX32" fmla="*/ 189187 w 1213945"/>
              <a:gd name="connsiteY32" fmla="*/ 1317337 h 1679944"/>
              <a:gd name="connsiteX33" fmla="*/ 141890 w 1213945"/>
              <a:gd name="connsiteY33" fmla="*/ 1175448 h 1679944"/>
              <a:gd name="connsiteX34" fmla="*/ 126124 w 1213945"/>
              <a:gd name="connsiteY34" fmla="*/ 1128151 h 1679944"/>
              <a:gd name="connsiteX35" fmla="*/ 94593 w 1213945"/>
              <a:gd name="connsiteY35" fmla="*/ 1017793 h 1679944"/>
              <a:gd name="connsiteX36" fmla="*/ 63062 w 1213945"/>
              <a:gd name="connsiteY36" fmla="*/ 954730 h 1679944"/>
              <a:gd name="connsiteX37" fmla="*/ 15766 w 1213945"/>
              <a:gd name="connsiteY37" fmla="*/ 797075 h 1679944"/>
              <a:gd name="connsiteX38" fmla="*/ 0 w 1213945"/>
              <a:gd name="connsiteY38" fmla="*/ 686717 h 1679944"/>
              <a:gd name="connsiteX39" fmla="*/ 15766 w 1213945"/>
              <a:gd name="connsiteY39" fmla="*/ 450234 h 1679944"/>
              <a:gd name="connsiteX40" fmla="*/ 78828 w 1213945"/>
              <a:gd name="connsiteY40" fmla="*/ 355641 h 1679944"/>
              <a:gd name="connsiteX41" fmla="*/ 157656 w 1213945"/>
              <a:gd name="connsiteY41" fmla="*/ 276813 h 1679944"/>
              <a:gd name="connsiteX42" fmla="*/ 220718 w 1213945"/>
              <a:gd name="connsiteY42" fmla="*/ 197986 h 1679944"/>
              <a:gd name="connsiteX43" fmla="*/ 252249 w 1213945"/>
              <a:gd name="connsiteY43" fmla="*/ 150689 h 1679944"/>
              <a:gd name="connsiteX44" fmla="*/ 346842 w 1213945"/>
              <a:gd name="connsiteY44" fmla="*/ 71862 h 1679944"/>
              <a:gd name="connsiteX45" fmla="*/ 378373 w 1213945"/>
              <a:gd name="connsiteY45" fmla="*/ 40330 h 1679944"/>
              <a:gd name="connsiteX46" fmla="*/ 472966 w 1213945"/>
              <a:gd name="connsiteY46" fmla="*/ 8799 h 1679944"/>
              <a:gd name="connsiteX47" fmla="*/ 371912 w 1213945"/>
              <a:gd name="connsiteY47" fmla="*/ 38878 h 1679944"/>
              <a:gd name="connsiteX48" fmla="*/ 405418 w 1213945"/>
              <a:gd name="connsiteY48" fmla="*/ 5593 h 1679944"/>
              <a:gd name="connsiteX49" fmla="*/ 453045 w 1213945"/>
              <a:gd name="connsiteY49" fmla="*/ 0 h 1679944"/>
              <a:gd name="connsiteX0" fmla="*/ 453045 w 1213945"/>
              <a:gd name="connsiteY0" fmla="*/ 0 h 1679944"/>
              <a:gd name="connsiteX1" fmla="*/ 709449 w 1213945"/>
              <a:gd name="connsiteY1" fmla="*/ 56096 h 1679944"/>
              <a:gd name="connsiteX2" fmla="*/ 756745 w 1213945"/>
              <a:gd name="connsiteY2" fmla="*/ 150689 h 1679944"/>
              <a:gd name="connsiteX3" fmla="*/ 835573 w 1213945"/>
              <a:gd name="connsiteY3" fmla="*/ 276813 h 1679944"/>
              <a:gd name="connsiteX4" fmla="*/ 851338 w 1213945"/>
              <a:gd name="connsiteY4" fmla="*/ 355641 h 1679944"/>
              <a:gd name="connsiteX5" fmla="*/ 867104 w 1213945"/>
              <a:gd name="connsiteY5" fmla="*/ 450234 h 1679944"/>
              <a:gd name="connsiteX6" fmla="*/ 898635 w 1213945"/>
              <a:gd name="connsiteY6" fmla="*/ 544827 h 1679944"/>
              <a:gd name="connsiteX7" fmla="*/ 945931 w 1213945"/>
              <a:gd name="connsiteY7" fmla="*/ 576358 h 1679944"/>
              <a:gd name="connsiteX8" fmla="*/ 961697 w 1213945"/>
              <a:gd name="connsiteY8" fmla="*/ 623655 h 1679944"/>
              <a:gd name="connsiteX9" fmla="*/ 1056290 w 1213945"/>
              <a:gd name="connsiteY9" fmla="*/ 655186 h 1679944"/>
              <a:gd name="connsiteX10" fmla="*/ 1182414 w 1213945"/>
              <a:gd name="connsiteY10" fmla="*/ 702482 h 1679944"/>
              <a:gd name="connsiteX11" fmla="*/ 1166649 w 1213945"/>
              <a:gd name="connsiteY11" fmla="*/ 797075 h 1679944"/>
              <a:gd name="connsiteX12" fmla="*/ 1135118 w 1213945"/>
              <a:gd name="connsiteY12" fmla="*/ 891668 h 1679944"/>
              <a:gd name="connsiteX13" fmla="*/ 1150883 w 1213945"/>
              <a:gd name="connsiteY13" fmla="*/ 970496 h 1679944"/>
              <a:gd name="connsiteX14" fmla="*/ 1182414 w 1213945"/>
              <a:gd name="connsiteY14" fmla="*/ 1065089 h 1679944"/>
              <a:gd name="connsiteX15" fmla="*/ 1150883 w 1213945"/>
              <a:gd name="connsiteY15" fmla="*/ 1112386 h 1679944"/>
              <a:gd name="connsiteX16" fmla="*/ 1198180 w 1213945"/>
              <a:gd name="connsiteY16" fmla="*/ 1206979 h 1679944"/>
              <a:gd name="connsiteX17" fmla="*/ 1213945 w 1213945"/>
              <a:gd name="connsiteY17" fmla="*/ 1254275 h 1679944"/>
              <a:gd name="connsiteX18" fmla="*/ 1198180 w 1213945"/>
              <a:gd name="connsiteY18" fmla="*/ 1317337 h 1679944"/>
              <a:gd name="connsiteX19" fmla="*/ 1166649 w 1213945"/>
              <a:gd name="connsiteY19" fmla="*/ 1490758 h 1679944"/>
              <a:gd name="connsiteX20" fmla="*/ 1150883 w 1213945"/>
              <a:gd name="connsiteY20" fmla="*/ 1569586 h 1679944"/>
              <a:gd name="connsiteX21" fmla="*/ 1135118 w 1213945"/>
              <a:gd name="connsiteY21" fmla="*/ 1632648 h 1679944"/>
              <a:gd name="connsiteX22" fmla="*/ 1072056 w 1213945"/>
              <a:gd name="connsiteY22" fmla="*/ 1648413 h 1679944"/>
              <a:gd name="connsiteX23" fmla="*/ 961697 w 1213945"/>
              <a:gd name="connsiteY23" fmla="*/ 1664179 h 1679944"/>
              <a:gd name="connsiteX24" fmla="*/ 914400 w 1213945"/>
              <a:gd name="connsiteY24" fmla="*/ 1679944 h 1679944"/>
              <a:gd name="connsiteX25" fmla="*/ 756745 w 1213945"/>
              <a:gd name="connsiteY25" fmla="*/ 1648413 h 1679944"/>
              <a:gd name="connsiteX26" fmla="*/ 677918 w 1213945"/>
              <a:gd name="connsiteY26" fmla="*/ 1632648 h 1679944"/>
              <a:gd name="connsiteX27" fmla="*/ 504497 w 1213945"/>
              <a:gd name="connsiteY27" fmla="*/ 1601117 h 1679944"/>
              <a:gd name="connsiteX28" fmla="*/ 409904 w 1213945"/>
              <a:gd name="connsiteY28" fmla="*/ 1569586 h 1679944"/>
              <a:gd name="connsiteX29" fmla="*/ 362607 w 1213945"/>
              <a:gd name="connsiteY29" fmla="*/ 1553820 h 1679944"/>
              <a:gd name="connsiteX30" fmla="*/ 299545 w 1213945"/>
              <a:gd name="connsiteY30" fmla="*/ 1459227 h 1679944"/>
              <a:gd name="connsiteX31" fmla="*/ 189187 w 1213945"/>
              <a:gd name="connsiteY31" fmla="*/ 1317337 h 1679944"/>
              <a:gd name="connsiteX32" fmla="*/ 141890 w 1213945"/>
              <a:gd name="connsiteY32" fmla="*/ 1175448 h 1679944"/>
              <a:gd name="connsiteX33" fmla="*/ 126124 w 1213945"/>
              <a:gd name="connsiteY33" fmla="*/ 1128151 h 1679944"/>
              <a:gd name="connsiteX34" fmla="*/ 94593 w 1213945"/>
              <a:gd name="connsiteY34" fmla="*/ 1017793 h 1679944"/>
              <a:gd name="connsiteX35" fmla="*/ 63062 w 1213945"/>
              <a:gd name="connsiteY35" fmla="*/ 954730 h 1679944"/>
              <a:gd name="connsiteX36" fmla="*/ 15766 w 1213945"/>
              <a:gd name="connsiteY36" fmla="*/ 797075 h 1679944"/>
              <a:gd name="connsiteX37" fmla="*/ 0 w 1213945"/>
              <a:gd name="connsiteY37" fmla="*/ 686717 h 1679944"/>
              <a:gd name="connsiteX38" fmla="*/ 15766 w 1213945"/>
              <a:gd name="connsiteY38" fmla="*/ 450234 h 1679944"/>
              <a:gd name="connsiteX39" fmla="*/ 78828 w 1213945"/>
              <a:gd name="connsiteY39" fmla="*/ 355641 h 1679944"/>
              <a:gd name="connsiteX40" fmla="*/ 157656 w 1213945"/>
              <a:gd name="connsiteY40" fmla="*/ 276813 h 1679944"/>
              <a:gd name="connsiteX41" fmla="*/ 220718 w 1213945"/>
              <a:gd name="connsiteY41" fmla="*/ 197986 h 1679944"/>
              <a:gd name="connsiteX42" fmla="*/ 252249 w 1213945"/>
              <a:gd name="connsiteY42" fmla="*/ 150689 h 1679944"/>
              <a:gd name="connsiteX43" fmla="*/ 346842 w 1213945"/>
              <a:gd name="connsiteY43" fmla="*/ 71862 h 1679944"/>
              <a:gd name="connsiteX44" fmla="*/ 378373 w 1213945"/>
              <a:gd name="connsiteY44" fmla="*/ 40330 h 1679944"/>
              <a:gd name="connsiteX45" fmla="*/ 472966 w 1213945"/>
              <a:gd name="connsiteY45" fmla="*/ 8799 h 1679944"/>
              <a:gd name="connsiteX46" fmla="*/ 371912 w 1213945"/>
              <a:gd name="connsiteY46" fmla="*/ 38878 h 1679944"/>
              <a:gd name="connsiteX47" fmla="*/ 405418 w 1213945"/>
              <a:gd name="connsiteY47" fmla="*/ 5593 h 1679944"/>
              <a:gd name="connsiteX48" fmla="*/ 453045 w 1213945"/>
              <a:gd name="connsiteY48" fmla="*/ 0 h 1679944"/>
              <a:gd name="connsiteX0" fmla="*/ 453045 w 1213945"/>
              <a:gd name="connsiteY0" fmla="*/ 0 h 1679944"/>
              <a:gd name="connsiteX1" fmla="*/ 756745 w 1213945"/>
              <a:gd name="connsiteY1" fmla="*/ 150689 h 1679944"/>
              <a:gd name="connsiteX2" fmla="*/ 835573 w 1213945"/>
              <a:gd name="connsiteY2" fmla="*/ 276813 h 1679944"/>
              <a:gd name="connsiteX3" fmla="*/ 851338 w 1213945"/>
              <a:gd name="connsiteY3" fmla="*/ 355641 h 1679944"/>
              <a:gd name="connsiteX4" fmla="*/ 867104 w 1213945"/>
              <a:gd name="connsiteY4" fmla="*/ 450234 h 1679944"/>
              <a:gd name="connsiteX5" fmla="*/ 898635 w 1213945"/>
              <a:gd name="connsiteY5" fmla="*/ 544827 h 1679944"/>
              <a:gd name="connsiteX6" fmla="*/ 945931 w 1213945"/>
              <a:gd name="connsiteY6" fmla="*/ 576358 h 1679944"/>
              <a:gd name="connsiteX7" fmla="*/ 961697 w 1213945"/>
              <a:gd name="connsiteY7" fmla="*/ 623655 h 1679944"/>
              <a:gd name="connsiteX8" fmla="*/ 1056290 w 1213945"/>
              <a:gd name="connsiteY8" fmla="*/ 655186 h 1679944"/>
              <a:gd name="connsiteX9" fmla="*/ 1182414 w 1213945"/>
              <a:gd name="connsiteY9" fmla="*/ 702482 h 1679944"/>
              <a:gd name="connsiteX10" fmla="*/ 1166649 w 1213945"/>
              <a:gd name="connsiteY10" fmla="*/ 797075 h 1679944"/>
              <a:gd name="connsiteX11" fmla="*/ 1135118 w 1213945"/>
              <a:gd name="connsiteY11" fmla="*/ 891668 h 1679944"/>
              <a:gd name="connsiteX12" fmla="*/ 1150883 w 1213945"/>
              <a:gd name="connsiteY12" fmla="*/ 970496 h 1679944"/>
              <a:gd name="connsiteX13" fmla="*/ 1182414 w 1213945"/>
              <a:gd name="connsiteY13" fmla="*/ 1065089 h 1679944"/>
              <a:gd name="connsiteX14" fmla="*/ 1150883 w 1213945"/>
              <a:gd name="connsiteY14" fmla="*/ 1112386 h 1679944"/>
              <a:gd name="connsiteX15" fmla="*/ 1198180 w 1213945"/>
              <a:gd name="connsiteY15" fmla="*/ 1206979 h 1679944"/>
              <a:gd name="connsiteX16" fmla="*/ 1213945 w 1213945"/>
              <a:gd name="connsiteY16" fmla="*/ 1254275 h 1679944"/>
              <a:gd name="connsiteX17" fmla="*/ 1198180 w 1213945"/>
              <a:gd name="connsiteY17" fmla="*/ 1317337 h 1679944"/>
              <a:gd name="connsiteX18" fmla="*/ 1166649 w 1213945"/>
              <a:gd name="connsiteY18" fmla="*/ 1490758 h 1679944"/>
              <a:gd name="connsiteX19" fmla="*/ 1150883 w 1213945"/>
              <a:gd name="connsiteY19" fmla="*/ 1569586 h 1679944"/>
              <a:gd name="connsiteX20" fmla="*/ 1135118 w 1213945"/>
              <a:gd name="connsiteY20" fmla="*/ 1632648 h 1679944"/>
              <a:gd name="connsiteX21" fmla="*/ 1072056 w 1213945"/>
              <a:gd name="connsiteY21" fmla="*/ 1648413 h 1679944"/>
              <a:gd name="connsiteX22" fmla="*/ 961697 w 1213945"/>
              <a:gd name="connsiteY22" fmla="*/ 1664179 h 1679944"/>
              <a:gd name="connsiteX23" fmla="*/ 914400 w 1213945"/>
              <a:gd name="connsiteY23" fmla="*/ 1679944 h 1679944"/>
              <a:gd name="connsiteX24" fmla="*/ 756745 w 1213945"/>
              <a:gd name="connsiteY24" fmla="*/ 1648413 h 1679944"/>
              <a:gd name="connsiteX25" fmla="*/ 677918 w 1213945"/>
              <a:gd name="connsiteY25" fmla="*/ 1632648 h 1679944"/>
              <a:gd name="connsiteX26" fmla="*/ 504497 w 1213945"/>
              <a:gd name="connsiteY26" fmla="*/ 1601117 h 1679944"/>
              <a:gd name="connsiteX27" fmla="*/ 409904 w 1213945"/>
              <a:gd name="connsiteY27" fmla="*/ 1569586 h 1679944"/>
              <a:gd name="connsiteX28" fmla="*/ 362607 w 1213945"/>
              <a:gd name="connsiteY28" fmla="*/ 1553820 h 1679944"/>
              <a:gd name="connsiteX29" fmla="*/ 299545 w 1213945"/>
              <a:gd name="connsiteY29" fmla="*/ 1459227 h 1679944"/>
              <a:gd name="connsiteX30" fmla="*/ 189187 w 1213945"/>
              <a:gd name="connsiteY30" fmla="*/ 1317337 h 1679944"/>
              <a:gd name="connsiteX31" fmla="*/ 141890 w 1213945"/>
              <a:gd name="connsiteY31" fmla="*/ 1175448 h 1679944"/>
              <a:gd name="connsiteX32" fmla="*/ 126124 w 1213945"/>
              <a:gd name="connsiteY32" fmla="*/ 1128151 h 1679944"/>
              <a:gd name="connsiteX33" fmla="*/ 94593 w 1213945"/>
              <a:gd name="connsiteY33" fmla="*/ 1017793 h 1679944"/>
              <a:gd name="connsiteX34" fmla="*/ 63062 w 1213945"/>
              <a:gd name="connsiteY34" fmla="*/ 954730 h 1679944"/>
              <a:gd name="connsiteX35" fmla="*/ 15766 w 1213945"/>
              <a:gd name="connsiteY35" fmla="*/ 797075 h 1679944"/>
              <a:gd name="connsiteX36" fmla="*/ 0 w 1213945"/>
              <a:gd name="connsiteY36" fmla="*/ 686717 h 1679944"/>
              <a:gd name="connsiteX37" fmla="*/ 15766 w 1213945"/>
              <a:gd name="connsiteY37" fmla="*/ 450234 h 1679944"/>
              <a:gd name="connsiteX38" fmla="*/ 78828 w 1213945"/>
              <a:gd name="connsiteY38" fmla="*/ 355641 h 1679944"/>
              <a:gd name="connsiteX39" fmla="*/ 157656 w 1213945"/>
              <a:gd name="connsiteY39" fmla="*/ 276813 h 1679944"/>
              <a:gd name="connsiteX40" fmla="*/ 220718 w 1213945"/>
              <a:gd name="connsiteY40" fmla="*/ 197986 h 1679944"/>
              <a:gd name="connsiteX41" fmla="*/ 252249 w 1213945"/>
              <a:gd name="connsiteY41" fmla="*/ 150689 h 1679944"/>
              <a:gd name="connsiteX42" fmla="*/ 346842 w 1213945"/>
              <a:gd name="connsiteY42" fmla="*/ 71862 h 1679944"/>
              <a:gd name="connsiteX43" fmla="*/ 378373 w 1213945"/>
              <a:gd name="connsiteY43" fmla="*/ 40330 h 1679944"/>
              <a:gd name="connsiteX44" fmla="*/ 472966 w 1213945"/>
              <a:gd name="connsiteY44" fmla="*/ 8799 h 1679944"/>
              <a:gd name="connsiteX45" fmla="*/ 371912 w 1213945"/>
              <a:gd name="connsiteY45" fmla="*/ 38878 h 1679944"/>
              <a:gd name="connsiteX46" fmla="*/ 405418 w 1213945"/>
              <a:gd name="connsiteY46" fmla="*/ 5593 h 1679944"/>
              <a:gd name="connsiteX47" fmla="*/ 453045 w 1213945"/>
              <a:gd name="connsiteY47" fmla="*/ 0 h 1679944"/>
              <a:gd name="connsiteX0" fmla="*/ 405418 w 1213945"/>
              <a:gd name="connsiteY0" fmla="*/ 0 h 1674351"/>
              <a:gd name="connsiteX1" fmla="*/ 756745 w 1213945"/>
              <a:gd name="connsiteY1" fmla="*/ 145096 h 1674351"/>
              <a:gd name="connsiteX2" fmla="*/ 835573 w 1213945"/>
              <a:gd name="connsiteY2" fmla="*/ 271220 h 1674351"/>
              <a:gd name="connsiteX3" fmla="*/ 851338 w 1213945"/>
              <a:gd name="connsiteY3" fmla="*/ 350048 h 1674351"/>
              <a:gd name="connsiteX4" fmla="*/ 867104 w 1213945"/>
              <a:gd name="connsiteY4" fmla="*/ 444641 h 1674351"/>
              <a:gd name="connsiteX5" fmla="*/ 898635 w 1213945"/>
              <a:gd name="connsiteY5" fmla="*/ 539234 h 1674351"/>
              <a:gd name="connsiteX6" fmla="*/ 945931 w 1213945"/>
              <a:gd name="connsiteY6" fmla="*/ 570765 h 1674351"/>
              <a:gd name="connsiteX7" fmla="*/ 961697 w 1213945"/>
              <a:gd name="connsiteY7" fmla="*/ 618062 h 1674351"/>
              <a:gd name="connsiteX8" fmla="*/ 1056290 w 1213945"/>
              <a:gd name="connsiteY8" fmla="*/ 649593 h 1674351"/>
              <a:gd name="connsiteX9" fmla="*/ 1182414 w 1213945"/>
              <a:gd name="connsiteY9" fmla="*/ 696889 h 1674351"/>
              <a:gd name="connsiteX10" fmla="*/ 1166649 w 1213945"/>
              <a:gd name="connsiteY10" fmla="*/ 791482 h 1674351"/>
              <a:gd name="connsiteX11" fmla="*/ 1135118 w 1213945"/>
              <a:gd name="connsiteY11" fmla="*/ 886075 h 1674351"/>
              <a:gd name="connsiteX12" fmla="*/ 1150883 w 1213945"/>
              <a:gd name="connsiteY12" fmla="*/ 964903 h 1674351"/>
              <a:gd name="connsiteX13" fmla="*/ 1182414 w 1213945"/>
              <a:gd name="connsiteY13" fmla="*/ 1059496 h 1674351"/>
              <a:gd name="connsiteX14" fmla="*/ 1150883 w 1213945"/>
              <a:gd name="connsiteY14" fmla="*/ 1106793 h 1674351"/>
              <a:gd name="connsiteX15" fmla="*/ 1198180 w 1213945"/>
              <a:gd name="connsiteY15" fmla="*/ 1201386 h 1674351"/>
              <a:gd name="connsiteX16" fmla="*/ 1213945 w 1213945"/>
              <a:gd name="connsiteY16" fmla="*/ 1248682 h 1674351"/>
              <a:gd name="connsiteX17" fmla="*/ 1198180 w 1213945"/>
              <a:gd name="connsiteY17" fmla="*/ 1311744 h 1674351"/>
              <a:gd name="connsiteX18" fmla="*/ 1166649 w 1213945"/>
              <a:gd name="connsiteY18" fmla="*/ 1485165 h 1674351"/>
              <a:gd name="connsiteX19" fmla="*/ 1150883 w 1213945"/>
              <a:gd name="connsiteY19" fmla="*/ 1563993 h 1674351"/>
              <a:gd name="connsiteX20" fmla="*/ 1135118 w 1213945"/>
              <a:gd name="connsiteY20" fmla="*/ 1627055 h 1674351"/>
              <a:gd name="connsiteX21" fmla="*/ 1072056 w 1213945"/>
              <a:gd name="connsiteY21" fmla="*/ 1642820 h 1674351"/>
              <a:gd name="connsiteX22" fmla="*/ 961697 w 1213945"/>
              <a:gd name="connsiteY22" fmla="*/ 1658586 h 1674351"/>
              <a:gd name="connsiteX23" fmla="*/ 914400 w 1213945"/>
              <a:gd name="connsiteY23" fmla="*/ 1674351 h 1674351"/>
              <a:gd name="connsiteX24" fmla="*/ 756745 w 1213945"/>
              <a:gd name="connsiteY24" fmla="*/ 1642820 h 1674351"/>
              <a:gd name="connsiteX25" fmla="*/ 677918 w 1213945"/>
              <a:gd name="connsiteY25" fmla="*/ 1627055 h 1674351"/>
              <a:gd name="connsiteX26" fmla="*/ 504497 w 1213945"/>
              <a:gd name="connsiteY26" fmla="*/ 1595524 h 1674351"/>
              <a:gd name="connsiteX27" fmla="*/ 409904 w 1213945"/>
              <a:gd name="connsiteY27" fmla="*/ 1563993 h 1674351"/>
              <a:gd name="connsiteX28" fmla="*/ 362607 w 1213945"/>
              <a:gd name="connsiteY28" fmla="*/ 1548227 h 1674351"/>
              <a:gd name="connsiteX29" fmla="*/ 299545 w 1213945"/>
              <a:gd name="connsiteY29" fmla="*/ 1453634 h 1674351"/>
              <a:gd name="connsiteX30" fmla="*/ 189187 w 1213945"/>
              <a:gd name="connsiteY30" fmla="*/ 1311744 h 1674351"/>
              <a:gd name="connsiteX31" fmla="*/ 141890 w 1213945"/>
              <a:gd name="connsiteY31" fmla="*/ 1169855 h 1674351"/>
              <a:gd name="connsiteX32" fmla="*/ 126124 w 1213945"/>
              <a:gd name="connsiteY32" fmla="*/ 1122558 h 1674351"/>
              <a:gd name="connsiteX33" fmla="*/ 94593 w 1213945"/>
              <a:gd name="connsiteY33" fmla="*/ 1012200 h 1674351"/>
              <a:gd name="connsiteX34" fmla="*/ 63062 w 1213945"/>
              <a:gd name="connsiteY34" fmla="*/ 949137 h 1674351"/>
              <a:gd name="connsiteX35" fmla="*/ 15766 w 1213945"/>
              <a:gd name="connsiteY35" fmla="*/ 791482 h 1674351"/>
              <a:gd name="connsiteX36" fmla="*/ 0 w 1213945"/>
              <a:gd name="connsiteY36" fmla="*/ 681124 h 1674351"/>
              <a:gd name="connsiteX37" fmla="*/ 15766 w 1213945"/>
              <a:gd name="connsiteY37" fmla="*/ 444641 h 1674351"/>
              <a:gd name="connsiteX38" fmla="*/ 78828 w 1213945"/>
              <a:gd name="connsiteY38" fmla="*/ 350048 h 1674351"/>
              <a:gd name="connsiteX39" fmla="*/ 157656 w 1213945"/>
              <a:gd name="connsiteY39" fmla="*/ 271220 h 1674351"/>
              <a:gd name="connsiteX40" fmla="*/ 220718 w 1213945"/>
              <a:gd name="connsiteY40" fmla="*/ 192393 h 1674351"/>
              <a:gd name="connsiteX41" fmla="*/ 252249 w 1213945"/>
              <a:gd name="connsiteY41" fmla="*/ 145096 h 1674351"/>
              <a:gd name="connsiteX42" fmla="*/ 346842 w 1213945"/>
              <a:gd name="connsiteY42" fmla="*/ 66269 h 1674351"/>
              <a:gd name="connsiteX43" fmla="*/ 378373 w 1213945"/>
              <a:gd name="connsiteY43" fmla="*/ 34737 h 1674351"/>
              <a:gd name="connsiteX44" fmla="*/ 472966 w 1213945"/>
              <a:gd name="connsiteY44" fmla="*/ 3206 h 1674351"/>
              <a:gd name="connsiteX45" fmla="*/ 371912 w 1213945"/>
              <a:gd name="connsiteY45" fmla="*/ 33285 h 1674351"/>
              <a:gd name="connsiteX46" fmla="*/ 405418 w 1213945"/>
              <a:gd name="connsiteY46" fmla="*/ 0 h 1674351"/>
              <a:gd name="connsiteX0" fmla="*/ 371912 w 1213945"/>
              <a:gd name="connsiteY0" fmla="*/ 30082 h 1671148"/>
              <a:gd name="connsiteX1" fmla="*/ 756745 w 1213945"/>
              <a:gd name="connsiteY1" fmla="*/ 141893 h 1671148"/>
              <a:gd name="connsiteX2" fmla="*/ 835573 w 1213945"/>
              <a:gd name="connsiteY2" fmla="*/ 268017 h 1671148"/>
              <a:gd name="connsiteX3" fmla="*/ 851338 w 1213945"/>
              <a:gd name="connsiteY3" fmla="*/ 346845 h 1671148"/>
              <a:gd name="connsiteX4" fmla="*/ 867104 w 1213945"/>
              <a:gd name="connsiteY4" fmla="*/ 441438 h 1671148"/>
              <a:gd name="connsiteX5" fmla="*/ 898635 w 1213945"/>
              <a:gd name="connsiteY5" fmla="*/ 536031 h 1671148"/>
              <a:gd name="connsiteX6" fmla="*/ 945931 w 1213945"/>
              <a:gd name="connsiteY6" fmla="*/ 567562 h 1671148"/>
              <a:gd name="connsiteX7" fmla="*/ 961697 w 1213945"/>
              <a:gd name="connsiteY7" fmla="*/ 614859 h 1671148"/>
              <a:gd name="connsiteX8" fmla="*/ 1056290 w 1213945"/>
              <a:gd name="connsiteY8" fmla="*/ 646390 h 1671148"/>
              <a:gd name="connsiteX9" fmla="*/ 1182414 w 1213945"/>
              <a:gd name="connsiteY9" fmla="*/ 693686 h 1671148"/>
              <a:gd name="connsiteX10" fmla="*/ 1166649 w 1213945"/>
              <a:gd name="connsiteY10" fmla="*/ 788279 h 1671148"/>
              <a:gd name="connsiteX11" fmla="*/ 1135118 w 1213945"/>
              <a:gd name="connsiteY11" fmla="*/ 882872 h 1671148"/>
              <a:gd name="connsiteX12" fmla="*/ 1150883 w 1213945"/>
              <a:gd name="connsiteY12" fmla="*/ 961700 h 1671148"/>
              <a:gd name="connsiteX13" fmla="*/ 1182414 w 1213945"/>
              <a:gd name="connsiteY13" fmla="*/ 1056293 h 1671148"/>
              <a:gd name="connsiteX14" fmla="*/ 1150883 w 1213945"/>
              <a:gd name="connsiteY14" fmla="*/ 1103590 h 1671148"/>
              <a:gd name="connsiteX15" fmla="*/ 1198180 w 1213945"/>
              <a:gd name="connsiteY15" fmla="*/ 1198183 h 1671148"/>
              <a:gd name="connsiteX16" fmla="*/ 1213945 w 1213945"/>
              <a:gd name="connsiteY16" fmla="*/ 1245479 h 1671148"/>
              <a:gd name="connsiteX17" fmla="*/ 1198180 w 1213945"/>
              <a:gd name="connsiteY17" fmla="*/ 1308541 h 1671148"/>
              <a:gd name="connsiteX18" fmla="*/ 1166649 w 1213945"/>
              <a:gd name="connsiteY18" fmla="*/ 1481962 h 1671148"/>
              <a:gd name="connsiteX19" fmla="*/ 1150883 w 1213945"/>
              <a:gd name="connsiteY19" fmla="*/ 1560790 h 1671148"/>
              <a:gd name="connsiteX20" fmla="*/ 1135118 w 1213945"/>
              <a:gd name="connsiteY20" fmla="*/ 1623852 h 1671148"/>
              <a:gd name="connsiteX21" fmla="*/ 1072056 w 1213945"/>
              <a:gd name="connsiteY21" fmla="*/ 1639617 h 1671148"/>
              <a:gd name="connsiteX22" fmla="*/ 961697 w 1213945"/>
              <a:gd name="connsiteY22" fmla="*/ 1655383 h 1671148"/>
              <a:gd name="connsiteX23" fmla="*/ 914400 w 1213945"/>
              <a:gd name="connsiteY23" fmla="*/ 1671148 h 1671148"/>
              <a:gd name="connsiteX24" fmla="*/ 756745 w 1213945"/>
              <a:gd name="connsiteY24" fmla="*/ 1639617 h 1671148"/>
              <a:gd name="connsiteX25" fmla="*/ 677918 w 1213945"/>
              <a:gd name="connsiteY25" fmla="*/ 1623852 h 1671148"/>
              <a:gd name="connsiteX26" fmla="*/ 504497 w 1213945"/>
              <a:gd name="connsiteY26" fmla="*/ 1592321 h 1671148"/>
              <a:gd name="connsiteX27" fmla="*/ 409904 w 1213945"/>
              <a:gd name="connsiteY27" fmla="*/ 1560790 h 1671148"/>
              <a:gd name="connsiteX28" fmla="*/ 362607 w 1213945"/>
              <a:gd name="connsiteY28" fmla="*/ 1545024 h 1671148"/>
              <a:gd name="connsiteX29" fmla="*/ 299545 w 1213945"/>
              <a:gd name="connsiteY29" fmla="*/ 1450431 h 1671148"/>
              <a:gd name="connsiteX30" fmla="*/ 189187 w 1213945"/>
              <a:gd name="connsiteY30" fmla="*/ 1308541 h 1671148"/>
              <a:gd name="connsiteX31" fmla="*/ 141890 w 1213945"/>
              <a:gd name="connsiteY31" fmla="*/ 1166652 h 1671148"/>
              <a:gd name="connsiteX32" fmla="*/ 126124 w 1213945"/>
              <a:gd name="connsiteY32" fmla="*/ 1119355 h 1671148"/>
              <a:gd name="connsiteX33" fmla="*/ 94593 w 1213945"/>
              <a:gd name="connsiteY33" fmla="*/ 1008997 h 1671148"/>
              <a:gd name="connsiteX34" fmla="*/ 63062 w 1213945"/>
              <a:gd name="connsiteY34" fmla="*/ 945934 h 1671148"/>
              <a:gd name="connsiteX35" fmla="*/ 15766 w 1213945"/>
              <a:gd name="connsiteY35" fmla="*/ 788279 h 1671148"/>
              <a:gd name="connsiteX36" fmla="*/ 0 w 1213945"/>
              <a:gd name="connsiteY36" fmla="*/ 677921 h 1671148"/>
              <a:gd name="connsiteX37" fmla="*/ 15766 w 1213945"/>
              <a:gd name="connsiteY37" fmla="*/ 441438 h 1671148"/>
              <a:gd name="connsiteX38" fmla="*/ 78828 w 1213945"/>
              <a:gd name="connsiteY38" fmla="*/ 346845 h 1671148"/>
              <a:gd name="connsiteX39" fmla="*/ 157656 w 1213945"/>
              <a:gd name="connsiteY39" fmla="*/ 268017 h 1671148"/>
              <a:gd name="connsiteX40" fmla="*/ 220718 w 1213945"/>
              <a:gd name="connsiteY40" fmla="*/ 189190 h 1671148"/>
              <a:gd name="connsiteX41" fmla="*/ 252249 w 1213945"/>
              <a:gd name="connsiteY41" fmla="*/ 141893 h 1671148"/>
              <a:gd name="connsiteX42" fmla="*/ 346842 w 1213945"/>
              <a:gd name="connsiteY42" fmla="*/ 63066 h 1671148"/>
              <a:gd name="connsiteX43" fmla="*/ 378373 w 1213945"/>
              <a:gd name="connsiteY43" fmla="*/ 31534 h 1671148"/>
              <a:gd name="connsiteX44" fmla="*/ 472966 w 1213945"/>
              <a:gd name="connsiteY44" fmla="*/ 3 h 1671148"/>
              <a:gd name="connsiteX45" fmla="*/ 371912 w 1213945"/>
              <a:gd name="connsiteY45" fmla="*/ 30082 h 1671148"/>
              <a:gd name="connsiteX0" fmla="*/ 371912 w 1213945"/>
              <a:gd name="connsiteY0" fmla="*/ 9078 h 1650144"/>
              <a:gd name="connsiteX1" fmla="*/ 756745 w 1213945"/>
              <a:gd name="connsiteY1" fmla="*/ 120889 h 1650144"/>
              <a:gd name="connsiteX2" fmla="*/ 835573 w 1213945"/>
              <a:gd name="connsiteY2" fmla="*/ 247013 h 1650144"/>
              <a:gd name="connsiteX3" fmla="*/ 851338 w 1213945"/>
              <a:gd name="connsiteY3" fmla="*/ 325841 h 1650144"/>
              <a:gd name="connsiteX4" fmla="*/ 867104 w 1213945"/>
              <a:gd name="connsiteY4" fmla="*/ 420434 h 1650144"/>
              <a:gd name="connsiteX5" fmla="*/ 898635 w 1213945"/>
              <a:gd name="connsiteY5" fmla="*/ 515027 h 1650144"/>
              <a:gd name="connsiteX6" fmla="*/ 945931 w 1213945"/>
              <a:gd name="connsiteY6" fmla="*/ 546558 h 1650144"/>
              <a:gd name="connsiteX7" fmla="*/ 961697 w 1213945"/>
              <a:gd name="connsiteY7" fmla="*/ 593855 h 1650144"/>
              <a:gd name="connsiteX8" fmla="*/ 1056290 w 1213945"/>
              <a:gd name="connsiteY8" fmla="*/ 625386 h 1650144"/>
              <a:gd name="connsiteX9" fmla="*/ 1182414 w 1213945"/>
              <a:gd name="connsiteY9" fmla="*/ 672682 h 1650144"/>
              <a:gd name="connsiteX10" fmla="*/ 1166649 w 1213945"/>
              <a:gd name="connsiteY10" fmla="*/ 767275 h 1650144"/>
              <a:gd name="connsiteX11" fmla="*/ 1135118 w 1213945"/>
              <a:gd name="connsiteY11" fmla="*/ 861868 h 1650144"/>
              <a:gd name="connsiteX12" fmla="*/ 1150883 w 1213945"/>
              <a:gd name="connsiteY12" fmla="*/ 940696 h 1650144"/>
              <a:gd name="connsiteX13" fmla="*/ 1182414 w 1213945"/>
              <a:gd name="connsiteY13" fmla="*/ 1035289 h 1650144"/>
              <a:gd name="connsiteX14" fmla="*/ 1150883 w 1213945"/>
              <a:gd name="connsiteY14" fmla="*/ 1082586 h 1650144"/>
              <a:gd name="connsiteX15" fmla="*/ 1198180 w 1213945"/>
              <a:gd name="connsiteY15" fmla="*/ 1177179 h 1650144"/>
              <a:gd name="connsiteX16" fmla="*/ 1213945 w 1213945"/>
              <a:gd name="connsiteY16" fmla="*/ 1224475 h 1650144"/>
              <a:gd name="connsiteX17" fmla="*/ 1198180 w 1213945"/>
              <a:gd name="connsiteY17" fmla="*/ 1287537 h 1650144"/>
              <a:gd name="connsiteX18" fmla="*/ 1166649 w 1213945"/>
              <a:gd name="connsiteY18" fmla="*/ 1460958 h 1650144"/>
              <a:gd name="connsiteX19" fmla="*/ 1150883 w 1213945"/>
              <a:gd name="connsiteY19" fmla="*/ 1539786 h 1650144"/>
              <a:gd name="connsiteX20" fmla="*/ 1135118 w 1213945"/>
              <a:gd name="connsiteY20" fmla="*/ 1602848 h 1650144"/>
              <a:gd name="connsiteX21" fmla="*/ 1072056 w 1213945"/>
              <a:gd name="connsiteY21" fmla="*/ 1618613 h 1650144"/>
              <a:gd name="connsiteX22" fmla="*/ 961697 w 1213945"/>
              <a:gd name="connsiteY22" fmla="*/ 1634379 h 1650144"/>
              <a:gd name="connsiteX23" fmla="*/ 914400 w 1213945"/>
              <a:gd name="connsiteY23" fmla="*/ 1650144 h 1650144"/>
              <a:gd name="connsiteX24" fmla="*/ 756745 w 1213945"/>
              <a:gd name="connsiteY24" fmla="*/ 1618613 h 1650144"/>
              <a:gd name="connsiteX25" fmla="*/ 677918 w 1213945"/>
              <a:gd name="connsiteY25" fmla="*/ 1602848 h 1650144"/>
              <a:gd name="connsiteX26" fmla="*/ 504497 w 1213945"/>
              <a:gd name="connsiteY26" fmla="*/ 1571317 h 1650144"/>
              <a:gd name="connsiteX27" fmla="*/ 409904 w 1213945"/>
              <a:gd name="connsiteY27" fmla="*/ 1539786 h 1650144"/>
              <a:gd name="connsiteX28" fmla="*/ 362607 w 1213945"/>
              <a:gd name="connsiteY28" fmla="*/ 1524020 h 1650144"/>
              <a:gd name="connsiteX29" fmla="*/ 299545 w 1213945"/>
              <a:gd name="connsiteY29" fmla="*/ 1429427 h 1650144"/>
              <a:gd name="connsiteX30" fmla="*/ 189187 w 1213945"/>
              <a:gd name="connsiteY30" fmla="*/ 1287537 h 1650144"/>
              <a:gd name="connsiteX31" fmla="*/ 141890 w 1213945"/>
              <a:gd name="connsiteY31" fmla="*/ 1145648 h 1650144"/>
              <a:gd name="connsiteX32" fmla="*/ 126124 w 1213945"/>
              <a:gd name="connsiteY32" fmla="*/ 1098351 h 1650144"/>
              <a:gd name="connsiteX33" fmla="*/ 94593 w 1213945"/>
              <a:gd name="connsiteY33" fmla="*/ 987993 h 1650144"/>
              <a:gd name="connsiteX34" fmla="*/ 63062 w 1213945"/>
              <a:gd name="connsiteY34" fmla="*/ 924930 h 1650144"/>
              <a:gd name="connsiteX35" fmla="*/ 15766 w 1213945"/>
              <a:gd name="connsiteY35" fmla="*/ 767275 h 1650144"/>
              <a:gd name="connsiteX36" fmla="*/ 0 w 1213945"/>
              <a:gd name="connsiteY36" fmla="*/ 656917 h 1650144"/>
              <a:gd name="connsiteX37" fmla="*/ 15766 w 1213945"/>
              <a:gd name="connsiteY37" fmla="*/ 420434 h 1650144"/>
              <a:gd name="connsiteX38" fmla="*/ 78828 w 1213945"/>
              <a:gd name="connsiteY38" fmla="*/ 325841 h 1650144"/>
              <a:gd name="connsiteX39" fmla="*/ 157656 w 1213945"/>
              <a:gd name="connsiteY39" fmla="*/ 247013 h 1650144"/>
              <a:gd name="connsiteX40" fmla="*/ 220718 w 1213945"/>
              <a:gd name="connsiteY40" fmla="*/ 168186 h 1650144"/>
              <a:gd name="connsiteX41" fmla="*/ 252249 w 1213945"/>
              <a:gd name="connsiteY41" fmla="*/ 120889 h 1650144"/>
              <a:gd name="connsiteX42" fmla="*/ 346842 w 1213945"/>
              <a:gd name="connsiteY42" fmla="*/ 42062 h 1650144"/>
              <a:gd name="connsiteX43" fmla="*/ 378373 w 1213945"/>
              <a:gd name="connsiteY43" fmla="*/ 10530 h 1650144"/>
              <a:gd name="connsiteX44" fmla="*/ 371912 w 1213945"/>
              <a:gd name="connsiteY44" fmla="*/ 9078 h 16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13945" h="1650144">
                <a:moveTo>
                  <a:pt x="371912" y="9078"/>
                </a:moveTo>
                <a:cubicBezTo>
                  <a:pt x="434974" y="27471"/>
                  <a:pt x="679468" y="81233"/>
                  <a:pt x="756745" y="120889"/>
                </a:cubicBezTo>
                <a:cubicBezTo>
                  <a:pt x="834022" y="160545"/>
                  <a:pt x="750488" y="190291"/>
                  <a:pt x="835573" y="247013"/>
                </a:cubicBezTo>
                <a:cubicBezTo>
                  <a:pt x="840828" y="273289"/>
                  <a:pt x="846545" y="299477"/>
                  <a:pt x="851338" y="325841"/>
                </a:cubicBezTo>
                <a:cubicBezTo>
                  <a:pt x="857056" y="357291"/>
                  <a:pt x="859351" y="389422"/>
                  <a:pt x="867104" y="420434"/>
                </a:cubicBezTo>
                <a:cubicBezTo>
                  <a:pt x="875165" y="452678"/>
                  <a:pt x="870981" y="496591"/>
                  <a:pt x="898635" y="515027"/>
                </a:cubicBezTo>
                <a:lnTo>
                  <a:pt x="945931" y="546558"/>
                </a:lnTo>
                <a:cubicBezTo>
                  <a:pt x="951186" y="562324"/>
                  <a:pt x="948174" y="584196"/>
                  <a:pt x="961697" y="593855"/>
                </a:cubicBezTo>
                <a:cubicBezTo>
                  <a:pt x="988743" y="613173"/>
                  <a:pt x="1028635" y="606950"/>
                  <a:pt x="1056290" y="625386"/>
                </a:cubicBezTo>
                <a:cubicBezTo>
                  <a:pt x="1125883" y="671781"/>
                  <a:pt x="1085007" y="653201"/>
                  <a:pt x="1182414" y="672682"/>
                </a:cubicBezTo>
                <a:cubicBezTo>
                  <a:pt x="1177159" y="704213"/>
                  <a:pt x="1174402" y="736263"/>
                  <a:pt x="1166649" y="767275"/>
                </a:cubicBezTo>
                <a:cubicBezTo>
                  <a:pt x="1158588" y="799519"/>
                  <a:pt x="1135118" y="861868"/>
                  <a:pt x="1135118" y="861868"/>
                </a:cubicBezTo>
                <a:cubicBezTo>
                  <a:pt x="1140373" y="888144"/>
                  <a:pt x="1143833" y="914844"/>
                  <a:pt x="1150883" y="940696"/>
                </a:cubicBezTo>
                <a:cubicBezTo>
                  <a:pt x="1159628" y="972761"/>
                  <a:pt x="1182414" y="1035289"/>
                  <a:pt x="1182414" y="1035289"/>
                </a:cubicBezTo>
                <a:cubicBezTo>
                  <a:pt x="1171904" y="1051055"/>
                  <a:pt x="1153998" y="1063896"/>
                  <a:pt x="1150883" y="1082586"/>
                </a:cubicBezTo>
                <a:cubicBezTo>
                  <a:pt x="1146532" y="1108693"/>
                  <a:pt x="1187200" y="1160709"/>
                  <a:pt x="1198180" y="1177179"/>
                </a:cubicBezTo>
                <a:cubicBezTo>
                  <a:pt x="1203435" y="1192944"/>
                  <a:pt x="1213945" y="1207857"/>
                  <a:pt x="1213945" y="1224475"/>
                </a:cubicBezTo>
                <a:cubicBezTo>
                  <a:pt x="1213945" y="1246143"/>
                  <a:pt x="1202880" y="1266385"/>
                  <a:pt x="1198180" y="1287537"/>
                </a:cubicBezTo>
                <a:cubicBezTo>
                  <a:pt x="1178702" y="1375187"/>
                  <a:pt x="1183768" y="1366801"/>
                  <a:pt x="1166649" y="1460958"/>
                </a:cubicBezTo>
                <a:cubicBezTo>
                  <a:pt x="1161856" y="1487322"/>
                  <a:pt x="1156696" y="1513628"/>
                  <a:pt x="1150883" y="1539786"/>
                </a:cubicBezTo>
                <a:cubicBezTo>
                  <a:pt x="1146183" y="1560938"/>
                  <a:pt x="1150439" y="1587527"/>
                  <a:pt x="1135118" y="1602848"/>
                </a:cubicBezTo>
                <a:cubicBezTo>
                  <a:pt x="1119797" y="1618169"/>
                  <a:pt x="1093374" y="1614737"/>
                  <a:pt x="1072056" y="1618613"/>
                </a:cubicBezTo>
                <a:cubicBezTo>
                  <a:pt x="1035496" y="1625260"/>
                  <a:pt x="998483" y="1629124"/>
                  <a:pt x="961697" y="1634379"/>
                </a:cubicBezTo>
                <a:cubicBezTo>
                  <a:pt x="945931" y="1639634"/>
                  <a:pt x="931018" y="1650144"/>
                  <a:pt x="914400" y="1650144"/>
                </a:cubicBezTo>
                <a:cubicBezTo>
                  <a:pt x="798518" y="1650144"/>
                  <a:pt x="834407" y="1638029"/>
                  <a:pt x="756745" y="1618613"/>
                </a:cubicBezTo>
                <a:cubicBezTo>
                  <a:pt x="730749" y="1612114"/>
                  <a:pt x="704076" y="1608661"/>
                  <a:pt x="677918" y="1602848"/>
                </a:cubicBezTo>
                <a:cubicBezTo>
                  <a:pt x="544110" y="1573113"/>
                  <a:pt x="695808" y="1598646"/>
                  <a:pt x="504497" y="1571317"/>
                </a:cubicBezTo>
                <a:lnTo>
                  <a:pt x="409904" y="1539786"/>
                </a:lnTo>
                <a:lnTo>
                  <a:pt x="362607" y="1524020"/>
                </a:lnTo>
                <a:cubicBezTo>
                  <a:pt x="341586" y="1492489"/>
                  <a:pt x="326341" y="1456223"/>
                  <a:pt x="299545" y="1429427"/>
                </a:cubicBezTo>
                <a:cubicBezTo>
                  <a:pt x="258738" y="1388619"/>
                  <a:pt x="208044" y="1344107"/>
                  <a:pt x="189187" y="1287537"/>
                </a:cubicBezTo>
                <a:lnTo>
                  <a:pt x="141890" y="1145648"/>
                </a:lnTo>
                <a:cubicBezTo>
                  <a:pt x="136635" y="1129882"/>
                  <a:pt x="130154" y="1114473"/>
                  <a:pt x="126124" y="1098351"/>
                </a:cubicBezTo>
                <a:cubicBezTo>
                  <a:pt x="118122" y="1066341"/>
                  <a:pt x="108166" y="1019664"/>
                  <a:pt x="94593" y="987993"/>
                </a:cubicBezTo>
                <a:cubicBezTo>
                  <a:pt x="85335" y="966391"/>
                  <a:pt x="71790" y="946751"/>
                  <a:pt x="63062" y="924930"/>
                </a:cubicBezTo>
                <a:cubicBezTo>
                  <a:pt x="49348" y="890645"/>
                  <a:pt x="23510" y="809865"/>
                  <a:pt x="15766" y="767275"/>
                </a:cubicBezTo>
                <a:cubicBezTo>
                  <a:pt x="9119" y="730715"/>
                  <a:pt x="5255" y="693703"/>
                  <a:pt x="0" y="656917"/>
                </a:cubicBezTo>
                <a:cubicBezTo>
                  <a:pt x="5255" y="578089"/>
                  <a:pt x="-2533" y="497288"/>
                  <a:pt x="15766" y="420434"/>
                </a:cubicBezTo>
                <a:cubicBezTo>
                  <a:pt x="24543" y="383569"/>
                  <a:pt x="57807" y="357372"/>
                  <a:pt x="78828" y="325841"/>
                </a:cubicBezTo>
                <a:cubicBezTo>
                  <a:pt x="120870" y="262778"/>
                  <a:pt x="94593" y="289055"/>
                  <a:pt x="157656" y="247013"/>
                </a:cubicBezTo>
                <a:cubicBezTo>
                  <a:pt x="188347" y="154937"/>
                  <a:pt x="149407" y="239497"/>
                  <a:pt x="220718" y="168186"/>
                </a:cubicBezTo>
                <a:cubicBezTo>
                  <a:pt x="234116" y="154788"/>
                  <a:pt x="240119" y="135445"/>
                  <a:pt x="252249" y="120889"/>
                </a:cubicBezTo>
                <a:cubicBezTo>
                  <a:pt x="308425" y="53477"/>
                  <a:pt x="284834" y="91669"/>
                  <a:pt x="346842" y="42062"/>
                </a:cubicBezTo>
                <a:cubicBezTo>
                  <a:pt x="358449" y="32776"/>
                  <a:pt x="374195" y="16027"/>
                  <a:pt x="378373" y="10530"/>
                </a:cubicBezTo>
                <a:cubicBezTo>
                  <a:pt x="382551" y="5033"/>
                  <a:pt x="308850" y="-9315"/>
                  <a:pt x="371912" y="9078"/>
                </a:cubicBezTo>
                <a:close/>
              </a:path>
            </a:pathLst>
          </a:custGeom>
          <a:gradFill flip="none" rotWithShape="1">
            <a:gsLst>
              <a:gs pos="0">
                <a:srgbClr val="FBEAC7"/>
              </a:gs>
              <a:gs pos="17999">
                <a:srgbClr val="FEE7F2"/>
              </a:gs>
              <a:gs pos="53000">
                <a:srgbClr val="FBD49C"/>
              </a:gs>
              <a:gs pos="100000">
                <a:srgbClr val="FEE7F2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759536" y="391034"/>
            <a:ext cx="3468866" cy="7489437"/>
            <a:chOff x="10113613" y="409565"/>
            <a:chExt cx="3468866" cy="7489437"/>
          </a:xfrm>
        </p:grpSpPr>
        <p:sp>
          <p:nvSpPr>
            <p:cNvPr id="29" name="Полилиния 28"/>
            <p:cNvSpPr/>
            <p:nvPr/>
          </p:nvSpPr>
          <p:spPr>
            <a:xfrm rot="740706" flipH="1">
              <a:off x="10113613" y="2870316"/>
              <a:ext cx="953218" cy="1616375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11164964" y="1812320"/>
              <a:ext cx="1310642" cy="1081821"/>
            </a:xfrm>
            <a:custGeom>
              <a:avLst/>
              <a:gdLst>
                <a:gd name="connsiteX0" fmla="*/ 133350 w 1524000"/>
                <a:gd name="connsiteY0" fmla="*/ 95250 h 1219200"/>
                <a:gd name="connsiteX1" fmla="*/ 171450 w 1524000"/>
                <a:gd name="connsiteY1" fmla="*/ 266700 h 1219200"/>
                <a:gd name="connsiteX2" fmla="*/ 190500 w 1524000"/>
                <a:gd name="connsiteY2" fmla="*/ 323850 h 1219200"/>
                <a:gd name="connsiteX3" fmla="*/ 228600 w 1524000"/>
                <a:gd name="connsiteY3" fmla="*/ 381000 h 1219200"/>
                <a:gd name="connsiteX4" fmla="*/ 209550 w 1524000"/>
                <a:gd name="connsiteY4" fmla="*/ 609600 h 1219200"/>
                <a:gd name="connsiteX5" fmla="*/ 133350 w 1524000"/>
                <a:gd name="connsiteY5" fmla="*/ 781050 h 1219200"/>
                <a:gd name="connsiteX6" fmla="*/ 76200 w 1524000"/>
                <a:gd name="connsiteY6" fmla="*/ 838200 h 1219200"/>
                <a:gd name="connsiteX7" fmla="*/ 0 w 1524000"/>
                <a:gd name="connsiteY7" fmla="*/ 952500 h 1219200"/>
                <a:gd name="connsiteX8" fmla="*/ 57150 w 1524000"/>
                <a:gd name="connsiteY8" fmla="*/ 990600 h 1219200"/>
                <a:gd name="connsiteX9" fmla="*/ 95250 w 1524000"/>
                <a:gd name="connsiteY9" fmla="*/ 1047750 h 1219200"/>
                <a:gd name="connsiteX10" fmla="*/ 152400 w 1524000"/>
                <a:gd name="connsiteY10" fmla="*/ 1066800 h 1219200"/>
                <a:gd name="connsiteX11" fmla="*/ 190500 w 1524000"/>
                <a:gd name="connsiteY11" fmla="*/ 1123950 h 1219200"/>
                <a:gd name="connsiteX12" fmla="*/ 247650 w 1524000"/>
                <a:gd name="connsiteY12" fmla="*/ 1143000 h 1219200"/>
                <a:gd name="connsiteX13" fmla="*/ 400050 w 1524000"/>
                <a:gd name="connsiteY13" fmla="*/ 1181100 h 1219200"/>
                <a:gd name="connsiteX14" fmla="*/ 685800 w 1524000"/>
                <a:gd name="connsiteY14" fmla="*/ 1219200 h 1219200"/>
                <a:gd name="connsiteX15" fmla="*/ 1162050 w 1524000"/>
                <a:gd name="connsiteY15" fmla="*/ 1200150 h 1219200"/>
                <a:gd name="connsiteX16" fmla="*/ 1219200 w 1524000"/>
                <a:gd name="connsiteY16" fmla="*/ 1181100 h 1219200"/>
                <a:gd name="connsiteX17" fmla="*/ 1352550 w 1524000"/>
                <a:gd name="connsiteY17" fmla="*/ 1104900 h 1219200"/>
                <a:gd name="connsiteX18" fmla="*/ 1409700 w 1524000"/>
                <a:gd name="connsiteY18" fmla="*/ 1085850 h 1219200"/>
                <a:gd name="connsiteX19" fmla="*/ 1447800 w 1524000"/>
                <a:gd name="connsiteY19" fmla="*/ 1028700 h 1219200"/>
                <a:gd name="connsiteX20" fmla="*/ 1524000 w 1524000"/>
                <a:gd name="connsiteY20" fmla="*/ 952500 h 1219200"/>
                <a:gd name="connsiteX21" fmla="*/ 1447800 w 1524000"/>
                <a:gd name="connsiteY21" fmla="*/ 781050 h 1219200"/>
                <a:gd name="connsiteX22" fmla="*/ 1390650 w 1524000"/>
                <a:gd name="connsiteY22" fmla="*/ 742950 h 1219200"/>
                <a:gd name="connsiteX23" fmla="*/ 1314450 w 1524000"/>
                <a:gd name="connsiteY23" fmla="*/ 628650 h 1219200"/>
                <a:gd name="connsiteX24" fmla="*/ 1295400 w 1524000"/>
                <a:gd name="connsiteY24" fmla="*/ 571500 h 1219200"/>
                <a:gd name="connsiteX25" fmla="*/ 1257300 w 1524000"/>
                <a:gd name="connsiteY25" fmla="*/ 514350 h 1219200"/>
                <a:gd name="connsiteX26" fmla="*/ 1238250 w 1524000"/>
                <a:gd name="connsiteY26" fmla="*/ 304800 h 1219200"/>
                <a:gd name="connsiteX27" fmla="*/ 1219200 w 1524000"/>
                <a:gd name="connsiteY27" fmla="*/ 152400 h 1219200"/>
                <a:gd name="connsiteX28" fmla="*/ 1104900 w 1524000"/>
                <a:gd name="connsiteY28" fmla="*/ 114300 h 1219200"/>
                <a:gd name="connsiteX29" fmla="*/ 1047750 w 1524000"/>
                <a:gd name="connsiteY29" fmla="*/ 95250 h 1219200"/>
                <a:gd name="connsiteX30" fmla="*/ 723900 w 1524000"/>
                <a:gd name="connsiteY30" fmla="*/ 57150 h 1219200"/>
                <a:gd name="connsiteX31" fmla="*/ 495300 w 1524000"/>
                <a:gd name="connsiteY31" fmla="*/ 0 h 1219200"/>
                <a:gd name="connsiteX32" fmla="*/ 171450 w 1524000"/>
                <a:gd name="connsiteY32" fmla="*/ 19050 h 1219200"/>
                <a:gd name="connsiteX33" fmla="*/ 114300 w 1524000"/>
                <a:gd name="connsiteY33" fmla="*/ 38100 h 1219200"/>
                <a:gd name="connsiteX34" fmla="*/ 76200 w 1524000"/>
                <a:gd name="connsiteY34" fmla="*/ 95250 h 1219200"/>
                <a:gd name="connsiteX35" fmla="*/ 190500 w 1524000"/>
                <a:gd name="connsiteY35" fmla="*/ 15240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24000" h="1219200">
                  <a:moveTo>
                    <a:pt x="133350" y="95250"/>
                  </a:moveTo>
                  <a:cubicBezTo>
                    <a:pt x="146444" y="160722"/>
                    <a:pt x="153515" y="203926"/>
                    <a:pt x="171450" y="266700"/>
                  </a:cubicBezTo>
                  <a:cubicBezTo>
                    <a:pt x="176967" y="286008"/>
                    <a:pt x="181520" y="305889"/>
                    <a:pt x="190500" y="323850"/>
                  </a:cubicBezTo>
                  <a:cubicBezTo>
                    <a:pt x="200739" y="344328"/>
                    <a:pt x="215900" y="361950"/>
                    <a:pt x="228600" y="381000"/>
                  </a:cubicBezTo>
                  <a:cubicBezTo>
                    <a:pt x="222250" y="457200"/>
                    <a:pt x="222121" y="534176"/>
                    <a:pt x="209550" y="609600"/>
                  </a:cubicBezTo>
                  <a:cubicBezTo>
                    <a:pt x="199167" y="671899"/>
                    <a:pt x="173799" y="732511"/>
                    <a:pt x="133350" y="781050"/>
                  </a:cubicBezTo>
                  <a:cubicBezTo>
                    <a:pt x="116103" y="801746"/>
                    <a:pt x="92740" y="816934"/>
                    <a:pt x="76200" y="838200"/>
                  </a:cubicBezTo>
                  <a:cubicBezTo>
                    <a:pt x="48087" y="874345"/>
                    <a:pt x="0" y="952500"/>
                    <a:pt x="0" y="952500"/>
                  </a:cubicBezTo>
                  <a:cubicBezTo>
                    <a:pt x="19050" y="965200"/>
                    <a:pt x="40961" y="974411"/>
                    <a:pt x="57150" y="990600"/>
                  </a:cubicBezTo>
                  <a:cubicBezTo>
                    <a:pt x="73339" y="1006789"/>
                    <a:pt x="77372" y="1033447"/>
                    <a:pt x="95250" y="1047750"/>
                  </a:cubicBezTo>
                  <a:cubicBezTo>
                    <a:pt x="110930" y="1060294"/>
                    <a:pt x="133350" y="1060450"/>
                    <a:pt x="152400" y="1066800"/>
                  </a:cubicBezTo>
                  <a:cubicBezTo>
                    <a:pt x="165100" y="1085850"/>
                    <a:pt x="172622" y="1109647"/>
                    <a:pt x="190500" y="1123950"/>
                  </a:cubicBezTo>
                  <a:cubicBezTo>
                    <a:pt x="206180" y="1136494"/>
                    <a:pt x="228277" y="1137716"/>
                    <a:pt x="247650" y="1143000"/>
                  </a:cubicBezTo>
                  <a:cubicBezTo>
                    <a:pt x="298168" y="1156778"/>
                    <a:pt x="348091" y="1174605"/>
                    <a:pt x="400050" y="1181100"/>
                  </a:cubicBezTo>
                  <a:cubicBezTo>
                    <a:pt x="597005" y="1205719"/>
                    <a:pt x="501769" y="1192910"/>
                    <a:pt x="685800" y="1219200"/>
                  </a:cubicBezTo>
                  <a:cubicBezTo>
                    <a:pt x="844550" y="1212850"/>
                    <a:pt x="1003577" y="1211470"/>
                    <a:pt x="1162050" y="1200150"/>
                  </a:cubicBezTo>
                  <a:cubicBezTo>
                    <a:pt x="1182079" y="1198719"/>
                    <a:pt x="1200743" y="1189010"/>
                    <a:pt x="1219200" y="1181100"/>
                  </a:cubicBezTo>
                  <a:cubicBezTo>
                    <a:pt x="1452985" y="1080906"/>
                    <a:pt x="1161232" y="1200559"/>
                    <a:pt x="1352550" y="1104900"/>
                  </a:cubicBezTo>
                  <a:cubicBezTo>
                    <a:pt x="1370511" y="1095920"/>
                    <a:pt x="1390650" y="1092200"/>
                    <a:pt x="1409700" y="1085850"/>
                  </a:cubicBezTo>
                  <a:cubicBezTo>
                    <a:pt x="1422400" y="1066800"/>
                    <a:pt x="1429922" y="1043003"/>
                    <a:pt x="1447800" y="1028700"/>
                  </a:cubicBezTo>
                  <a:cubicBezTo>
                    <a:pt x="1540164" y="954809"/>
                    <a:pt x="1482436" y="1077191"/>
                    <a:pt x="1524000" y="952500"/>
                  </a:cubicBezTo>
                  <a:cubicBezTo>
                    <a:pt x="1505137" y="895911"/>
                    <a:pt x="1493083" y="826333"/>
                    <a:pt x="1447800" y="781050"/>
                  </a:cubicBezTo>
                  <a:cubicBezTo>
                    <a:pt x="1431611" y="764861"/>
                    <a:pt x="1409700" y="755650"/>
                    <a:pt x="1390650" y="742950"/>
                  </a:cubicBezTo>
                  <a:cubicBezTo>
                    <a:pt x="1345354" y="607061"/>
                    <a:pt x="1409582" y="771348"/>
                    <a:pt x="1314450" y="628650"/>
                  </a:cubicBezTo>
                  <a:cubicBezTo>
                    <a:pt x="1303311" y="611942"/>
                    <a:pt x="1304380" y="589461"/>
                    <a:pt x="1295400" y="571500"/>
                  </a:cubicBezTo>
                  <a:cubicBezTo>
                    <a:pt x="1285161" y="551022"/>
                    <a:pt x="1270000" y="533400"/>
                    <a:pt x="1257300" y="514350"/>
                  </a:cubicBezTo>
                  <a:cubicBezTo>
                    <a:pt x="1250950" y="444500"/>
                    <a:pt x="1245592" y="374553"/>
                    <a:pt x="1238250" y="304800"/>
                  </a:cubicBezTo>
                  <a:cubicBezTo>
                    <a:pt x="1232891" y="253886"/>
                    <a:pt x="1248559" y="194341"/>
                    <a:pt x="1219200" y="152400"/>
                  </a:cubicBezTo>
                  <a:cubicBezTo>
                    <a:pt x="1196169" y="119499"/>
                    <a:pt x="1143000" y="127000"/>
                    <a:pt x="1104900" y="114300"/>
                  </a:cubicBezTo>
                  <a:lnTo>
                    <a:pt x="1047750" y="95250"/>
                  </a:lnTo>
                  <a:cubicBezTo>
                    <a:pt x="906047" y="48016"/>
                    <a:pt x="1010629" y="77631"/>
                    <a:pt x="723900" y="57150"/>
                  </a:cubicBezTo>
                  <a:cubicBezTo>
                    <a:pt x="572957" y="6836"/>
                    <a:pt x="649214" y="25652"/>
                    <a:pt x="495300" y="0"/>
                  </a:cubicBezTo>
                  <a:cubicBezTo>
                    <a:pt x="387350" y="6350"/>
                    <a:pt x="279050" y="8290"/>
                    <a:pt x="171450" y="19050"/>
                  </a:cubicBezTo>
                  <a:cubicBezTo>
                    <a:pt x="151469" y="21048"/>
                    <a:pt x="129980" y="25556"/>
                    <a:pt x="114300" y="38100"/>
                  </a:cubicBezTo>
                  <a:cubicBezTo>
                    <a:pt x="96422" y="52403"/>
                    <a:pt x="88900" y="76200"/>
                    <a:pt x="76200" y="95250"/>
                  </a:cubicBezTo>
                  <a:cubicBezTo>
                    <a:pt x="105290" y="182521"/>
                    <a:pt x="75170" y="152400"/>
                    <a:pt x="190500" y="152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53000">
                  <a:srgbClr val="FEE7F2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10364170" y="409565"/>
              <a:ext cx="1948288" cy="1869773"/>
              <a:chOff x="9755887" y="-475988"/>
              <a:chExt cx="2265446" cy="2107213"/>
            </a:xfrm>
          </p:grpSpPr>
          <p:sp>
            <p:nvSpPr>
              <p:cNvPr id="12" name="Полилиния 11"/>
              <p:cNvSpPr/>
              <p:nvPr/>
            </p:nvSpPr>
            <p:spPr>
              <a:xfrm>
                <a:off x="10134794" y="-475988"/>
                <a:ext cx="1886539" cy="2107213"/>
              </a:xfrm>
              <a:custGeom>
                <a:avLst/>
                <a:gdLst>
                  <a:gd name="connsiteX0" fmla="*/ 971550 w 2001255"/>
                  <a:gd name="connsiteY0" fmla="*/ 5790 h 2107213"/>
                  <a:gd name="connsiteX1" fmla="*/ 819150 w 2001255"/>
                  <a:gd name="connsiteY1" fmla="*/ 43890 h 2107213"/>
                  <a:gd name="connsiteX2" fmla="*/ 762000 w 2001255"/>
                  <a:gd name="connsiteY2" fmla="*/ 81990 h 2107213"/>
                  <a:gd name="connsiteX3" fmla="*/ 647700 w 2001255"/>
                  <a:gd name="connsiteY3" fmla="*/ 120090 h 2107213"/>
                  <a:gd name="connsiteX4" fmla="*/ 476250 w 2001255"/>
                  <a:gd name="connsiteY4" fmla="*/ 234390 h 2107213"/>
                  <a:gd name="connsiteX5" fmla="*/ 304800 w 2001255"/>
                  <a:gd name="connsiteY5" fmla="*/ 348690 h 2107213"/>
                  <a:gd name="connsiteX6" fmla="*/ 247650 w 2001255"/>
                  <a:gd name="connsiteY6" fmla="*/ 386790 h 2107213"/>
                  <a:gd name="connsiteX7" fmla="*/ 133350 w 2001255"/>
                  <a:gd name="connsiteY7" fmla="*/ 558240 h 2107213"/>
                  <a:gd name="connsiteX8" fmla="*/ 95250 w 2001255"/>
                  <a:gd name="connsiteY8" fmla="*/ 615390 h 2107213"/>
                  <a:gd name="connsiteX9" fmla="*/ 57150 w 2001255"/>
                  <a:gd name="connsiteY9" fmla="*/ 729690 h 2107213"/>
                  <a:gd name="connsiteX10" fmla="*/ 38100 w 2001255"/>
                  <a:gd name="connsiteY10" fmla="*/ 786840 h 2107213"/>
                  <a:gd name="connsiteX11" fmla="*/ 0 w 2001255"/>
                  <a:gd name="connsiteY11" fmla="*/ 920190 h 2107213"/>
                  <a:gd name="connsiteX12" fmla="*/ 19050 w 2001255"/>
                  <a:gd name="connsiteY12" fmla="*/ 1205940 h 2107213"/>
                  <a:gd name="connsiteX13" fmla="*/ 38100 w 2001255"/>
                  <a:gd name="connsiteY13" fmla="*/ 1263090 h 2107213"/>
                  <a:gd name="connsiteX14" fmla="*/ 57150 w 2001255"/>
                  <a:gd name="connsiteY14" fmla="*/ 1339290 h 2107213"/>
                  <a:gd name="connsiteX15" fmla="*/ 76200 w 2001255"/>
                  <a:gd name="connsiteY15" fmla="*/ 1434540 h 2107213"/>
                  <a:gd name="connsiteX16" fmla="*/ 114300 w 2001255"/>
                  <a:gd name="connsiteY16" fmla="*/ 1548840 h 2107213"/>
                  <a:gd name="connsiteX17" fmla="*/ 133350 w 2001255"/>
                  <a:gd name="connsiteY17" fmla="*/ 1605990 h 2107213"/>
                  <a:gd name="connsiteX18" fmla="*/ 209550 w 2001255"/>
                  <a:gd name="connsiteY18" fmla="*/ 1720290 h 2107213"/>
                  <a:gd name="connsiteX19" fmla="*/ 361950 w 2001255"/>
                  <a:gd name="connsiteY19" fmla="*/ 1891740 h 2107213"/>
                  <a:gd name="connsiteX20" fmla="*/ 342900 w 2001255"/>
                  <a:gd name="connsiteY20" fmla="*/ 2101290 h 2107213"/>
                  <a:gd name="connsiteX21" fmla="*/ 400050 w 2001255"/>
                  <a:gd name="connsiteY21" fmla="*/ 2063190 h 2107213"/>
                  <a:gd name="connsiteX22" fmla="*/ 476250 w 2001255"/>
                  <a:gd name="connsiteY22" fmla="*/ 2006040 h 2107213"/>
                  <a:gd name="connsiteX23" fmla="*/ 590550 w 2001255"/>
                  <a:gd name="connsiteY23" fmla="*/ 1929840 h 2107213"/>
                  <a:gd name="connsiteX24" fmla="*/ 647700 w 2001255"/>
                  <a:gd name="connsiteY24" fmla="*/ 1986990 h 2107213"/>
                  <a:gd name="connsiteX25" fmla="*/ 704850 w 2001255"/>
                  <a:gd name="connsiteY25" fmla="*/ 1967940 h 2107213"/>
                  <a:gd name="connsiteX26" fmla="*/ 762000 w 2001255"/>
                  <a:gd name="connsiteY26" fmla="*/ 1986990 h 2107213"/>
                  <a:gd name="connsiteX27" fmla="*/ 800100 w 2001255"/>
                  <a:gd name="connsiteY27" fmla="*/ 2044140 h 2107213"/>
                  <a:gd name="connsiteX28" fmla="*/ 933450 w 2001255"/>
                  <a:gd name="connsiteY28" fmla="*/ 1948890 h 2107213"/>
                  <a:gd name="connsiteX29" fmla="*/ 990600 w 2001255"/>
                  <a:gd name="connsiteY29" fmla="*/ 1929840 h 2107213"/>
                  <a:gd name="connsiteX30" fmla="*/ 1047750 w 2001255"/>
                  <a:gd name="connsiteY30" fmla="*/ 1967940 h 2107213"/>
                  <a:gd name="connsiteX31" fmla="*/ 1181100 w 2001255"/>
                  <a:gd name="connsiteY31" fmla="*/ 1891740 h 2107213"/>
                  <a:gd name="connsiteX32" fmla="*/ 1238250 w 2001255"/>
                  <a:gd name="connsiteY32" fmla="*/ 1929840 h 2107213"/>
                  <a:gd name="connsiteX33" fmla="*/ 1276350 w 2001255"/>
                  <a:gd name="connsiteY33" fmla="*/ 1986990 h 2107213"/>
                  <a:gd name="connsiteX34" fmla="*/ 1352550 w 2001255"/>
                  <a:gd name="connsiteY34" fmla="*/ 2025090 h 2107213"/>
                  <a:gd name="connsiteX35" fmla="*/ 1390650 w 2001255"/>
                  <a:gd name="connsiteY35" fmla="*/ 2082240 h 2107213"/>
                  <a:gd name="connsiteX36" fmla="*/ 1619250 w 2001255"/>
                  <a:gd name="connsiteY36" fmla="*/ 2082240 h 2107213"/>
                  <a:gd name="connsiteX37" fmla="*/ 1600200 w 2001255"/>
                  <a:gd name="connsiteY37" fmla="*/ 1815540 h 2107213"/>
                  <a:gd name="connsiteX38" fmla="*/ 1657350 w 2001255"/>
                  <a:gd name="connsiteY38" fmla="*/ 1834590 h 2107213"/>
                  <a:gd name="connsiteX39" fmla="*/ 1714500 w 2001255"/>
                  <a:gd name="connsiteY39" fmla="*/ 1834590 h 2107213"/>
                  <a:gd name="connsiteX40" fmla="*/ 1733550 w 2001255"/>
                  <a:gd name="connsiteY40" fmla="*/ 1758390 h 2107213"/>
                  <a:gd name="connsiteX41" fmla="*/ 1752600 w 2001255"/>
                  <a:gd name="connsiteY41" fmla="*/ 1663140 h 2107213"/>
                  <a:gd name="connsiteX42" fmla="*/ 1790700 w 2001255"/>
                  <a:gd name="connsiteY42" fmla="*/ 1605990 h 2107213"/>
                  <a:gd name="connsiteX43" fmla="*/ 1828800 w 2001255"/>
                  <a:gd name="connsiteY43" fmla="*/ 1491690 h 2107213"/>
                  <a:gd name="connsiteX44" fmla="*/ 1866900 w 2001255"/>
                  <a:gd name="connsiteY44" fmla="*/ 1434540 h 2107213"/>
                  <a:gd name="connsiteX45" fmla="*/ 1905000 w 2001255"/>
                  <a:gd name="connsiteY45" fmla="*/ 1320240 h 2107213"/>
                  <a:gd name="connsiteX46" fmla="*/ 1924050 w 2001255"/>
                  <a:gd name="connsiteY46" fmla="*/ 1263090 h 2107213"/>
                  <a:gd name="connsiteX47" fmla="*/ 1943100 w 2001255"/>
                  <a:gd name="connsiteY47" fmla="*/ 1205940 h 2107213"/>
                  <a:gd name="connsiteX48" fmla="*/ 1981200 w 2001255"/>
                  <a:gd name="connsiteY48" fmla="*/ 1148790 h 2107213"/>
                  <a:gd name="connsiteX49" fmla="*/ 1981200 w 2001255"/>
                  <a:gd name="connsiteY49" fmla="*/ 767790 h 2107213"/>
                  <a:gd name="connsiteX50" fmla="*/ 1943100 w 2001255"/>
                  <a:gd name="connsiteY50" fmla="*/ 653490 h 2107213"/>
                  <a:gd name="connsiteX51" fmla="*/ 1885950 w 2001255"/>
                  <a:gd name="connsiteY51" fmla="*/ 539190 h 2107213"/>
                  <a:gd name="connsiteX52" fmla="*/ 1771650 w 2001255"/>
                  <a:gd name="connsiteY52" fmla="*/ 462990 h 2107213"/>
                  <a:gd name="connsiteX53" fmla="*/ 1714500 w 2001255"/>
                  <a:gd name="connsiteY53" fmla="*/ 405840 h 2107213"/>
                  <a:gd name="connsiteX54" fmla="*/ 1657350 w 2001255"/>
                  <a:gd name="connsiteY54" fmla="*/ 386790 h 2107213"/>
                  <a:gd name="connsiteX55" fmla="*/ 1581150 w 2001255"/>
                  <a:gd name="connsiteY55" fmla="*/ 348690 h 2107213"/>
                  <a:gd name="connsiteX56" fmla="*/ 1466850 w 2001255"/>
                  <a:gd name="connsiteY56" fmla="*/ 272490 h 2107213"/>
                  <a:gd name="connsiteX57" fmla="*/ 1409700 w 2001255"/>
                  <a:gd name="connsiteY57" fmla="*/ 234390 h 2107213"/>
                  <a:gd name="connsiteX58" fmla="*/ 1352550 w 2001255"/>
                  <a:gd name="connsiteY58" fmla="*/ 196290 h 2107213"/>
                  <a:gd name="connsiteX59" fmla="*/ 1314450 w 2001255"/>
                  <a:gd name="connsiteY59" fmla="*/ 139140 h 2107213"/>
                  <a:gd name="connsiteX60" fmla="*/ 1200150 w 2001255"/>
                  <a:gd name="connsiteY60" fmla="*/ 101040 h 2107213"/>
                  <a:gd name="connsiteX61" fmla="*/ 1085850 w 2001255"/>
                  <a:gd name="connsiteY61" fmla="*/ 43890 h 2107213"/>
                  <a:gd name="connsiteX62" fmla="*/ 1028700 w 2001255"/>
                  <a:gd name="connsiteY62" fmla="*/ 5790 h 2107213"/>
                  <a:gd name="connsiteX63" fmla="*/ 971550 w 2001255"/>
                  <a:gd name="connsiteY63" fmla="*/ 5790 h 2107213"/>
                  <a:gd name="connsiteX0" fmla="*/ 971550 w 1985045"/>
                  <a:gd name="connsiteY0" fmla="*/ 5790 h 2107213"/>
                  <a:gd name="connsiteX1" fmla="*/ 819150 w 1985045"/>
                  <a:gd name="connsiteY1" fmla="*/ 43890 h 2107213"/>
                  <a:gd name="connsiteX2" fmla="*/ 762000 w 1985045"/>
                  <a:gd name="connsiteY2" fmla="*/ 81990 h 2107213"/>
                  <a:gd name="connsiteX3" fmla="*/ 647700 w 1985045"/>
                  <a:gd name="connsiteY3" fmla="*/ 120090 h 2107213"/>
                  <a:gd name="connsiteX4" fmla="*/ 476250 w 1985045"/>
                  <a:gd name="connsiteY4" fmla="*/ 234390 h 2107213"/>
                  <a:gd name="connsiteX5" fmla="*/ 304800 w 1985045"/>
                  <a:gd name="connsiteY5" fmla="*/ 348690 h 2107213"/>
                  <a:gd name="connsiteX6" fmla="*/ 247650 w 1985045"/>
                  <a:gd name="connsiteY6" fmla="*/ 386790 h 2107213"/>
                  <a:gd name="connsiteX7" fmla="*/ 133350 w 1985045"/>
                  <a:gd name="connsiteY7" fmla="*/ 558240 h 2107213"/>
                  <a:gd name="connsiteX8" fmla="*/ 95250 w 1985045"/>
                  <a:gd name="connsiteY8" fmla="*/ 615390 h 2107213"/>
                  <a:gd name="connsiteX9" fmla="*/ 57150 w 1985045"/>
                  <a:gd name="connsiteY9" fmla="*/ 729690 h 2107213"/>
                  <a:gd name="connsiteX10" fmla="*/ 38100 w 1985045"/>
                  <a:gd name="connsiteY10" fmla="*/ 786840 h 2107213"/>
                  <a:gd name="connsiteX11" fmla="*/ 0 w 1985045"/>
                  <a:gd name="connsiteY11" fmla="*/ 920190 h 2107213"/>
                  <a:gd name="connsiteX12" fmla="*/ 19050 w 1985045"/>
                  <a:gd name="connsiteY12" fmla="*/ 1205940 h 2107213"/>
                  <a:gd name="connsiteX13" fmla="*/ 38100 w 1985045"/>
                  <a:gd name="connsiteY13" fmla="*/ 1263090 h 2107213"/>
                  <a:gd name="connsiteX14" fmla="*/ 57150 w 1985045"/>
                  <a:gd name="connsiteY14" fmla="*/ 1339290 h 2107213"/>
                  <a:gd name="connsiteX15" fmla="*/ 76200 w 1985045"/>
                  <a:gd name="connsiteY15" fmla="*/ 1434540 h 2107213"/>
                  <a:gd name="connsiteX16" fmla="*/ 114300 w 1985045"/>
                  <a:gd name="connsiteY16" fmla="*/ 1548840 h 2107213"/>
                  <a:gd name="connsiteX17" fmla="*/ 133350 w 1985045"/>
                  <a:gd name="connsiteY17" fmla="*/ 1605990 h 2107213"/>
                  <a:gd name="connsiteX18" fmla="*/ 209550 w 1985045"/>
                  <a:gd name="connsiteY18" fmla="*/ 1720290 h 2107213"/>
                  <a:gd name="connsiteX19" fmla="*/ 361950 w 1985045"/>
                  <a:gd name="connsiteY19" fmla="*/ 1891740 h 2107213"/>
                  <a:gd name="connsiteX20" fmla="*/ 342900 w 1985045"/>
                  <a:gd name="connsiteY20" fmla="*/ 2101290 h 2107213"/>
                  <a:gd name="connsiteX21" fmla="*/ 400050 w 1985045"/>
                  <a:gd name="connsiteY21" fmla="*/ 2063190 h 2107213"/>
                  <a:gd name="connsiteX22" fmla="*/ 476250 w 1985045"/>
                  <a:gd name="connsiteY22" fmla="*/ 2006040 h 2107213"/>
                  <a:gd name="connsiteX23" fmla="*/ 590550 w 1985045"/>
                  <a:gd name="connsiteY23" fmla="*/ 1929840 h 2107213"/>
                  <a:gd name="connsiteX24" fmla="*/ 647700 w 1985045"/>
                  <a:gd name="connsiteY24" fmla="*/ 1986990 h 2107213"/>
                  <a:gd name="connsiteX25" fmla="*/ 704850 w 1985045"/>
                  <a:gd name="connsiteY25" fmla="*/ 1967940 h 2107213"/>
                  <a:gd name="connsiteX26" fmla="*/ 762000 w 1985045"/>
                  <a:gd name="connsiteY26" fmla="*/ 1986990 h 2107213"/>
                  <a:gd name="connsiteX27" fmla="*/ 800100 w 1985045"/>
                  <a:gd name="connsiteY27" fmla="*/ 2044140 h 2107213"/>
                  <a:gd name="connsiteX28" fmla="*/ 933450 w 1985045"/>
                  <a:gd name="connsiteY28" fmla="*/ 1948890 h 2107213"/>
                  <a:gd name="connsiteX29" fmla="*/ 990600 w 1985045"/>
                  <a:gd name="connsiteY29" fmla="*/ 1929840 h 2107213"/>
                  <a:gd name="connsiteX30" fmla="*/ 1047750 w 1985045"/>
                  <a:gd name="connsiteY30" fmla="*/ 1967940 h 2107213"/>
                  <a:gd name="connsiteX31" fmla="*/ 1181100 w 1985045"/>
                  <a:gd name="connsiteY31" fmla="*/ 1891740 h 2107213"/>
                  <a:gd name="connsiteX32" fmla="*/ 1238250 w 1985045"/>
                  <a:gd name="connsiteY32" fmla="*/ 1929840 h 2107213"/>
                  <a:gd name="connsiteX33" fmla="*/ 1276350 w 1985045"/>
                  <a:gd name="connsiteY33" fmla="*/ 1986990 h 2107213"/>
                  <a:gd name="connsiteX34" fmla="*/ 1352550 w 1985045"/>
                  <a:gd name="connsiteY34" fmla="*/ 2025090 h 2107213"/>
                  <a:gd name="connsiteX35" fmla="*/ 1390650 w 1985045"/>
                  <a:gd name="connsiteY35" fmla="*/ 2082240 h 2107213"/>
                  <a:gd name="connsiteX36" fmla="*/ 1619250 w 1985045"/>
                  <a:gd name="connsiteY36" fmla="*/ 2082240 h 2107213"/>
                  <a:gd name="connsiteX37" fmla="*/ 1600200 w 1985045"/>
                  <a:gd name="connsiteY37" fmla="*/ 1815540 h 2107213"/>
                  <a:gd name="connsiteX38" fmla="*/ 1657350 w 1985045"/>
                  <a:gd name="connsiteY38" fmla="*/ 1834590 h 2107213"/>
                  <a:gd name="connsiteX39" fmla="*/ 1714500 w 1985045"/>
                  <a:gd name="connsiteY39" fmla="*/ 1834590 h 2107213"/>
                  <a:gd name="connsiteX40" fmla="*/ 1733550 w 1985045"/>
                  <a:gd name="connsiteY40" fmla="*/ 1758390 h 2107213"/>
                  <a:gd name="connsiteX41" fmla="*/ 1752600 w 1985045"/>
                  <a:gd name="connsiteY41" fmla="*/ 1663140 h 2107213"/>
                  <a:gd name="connsiteX42" fmla="*/ 1790700 w 1985045"/>
                  <a:gd name="connsiteY42" fmla="*/ 1605990 h 2107213"/>
                  <a:gd name="connsiteX43" fmla="*/ 1828800 w 1985045"/>
                  <a:gd name="connsiteY43" fmla="*/ 1491690 h 2107213"/>
                  <a:gd name="connsiteX44" fmla="*/ 1866900 w 1985045"/>
                  <a:gd name="connsiteY44" fmla="*/ 1434540 h 2107213"/>
                  <a:gd name="connsiteX45" fmla="*/ 1905000 w 1985045"/>
                  <a:gd name="connsiteY45" fmla="*/ 1320240 h 2107213"/>
                  <a:gd name="connsiteX46" fmla="*/ 1924050 w 1985045"/>
                  <a:gd name="connsiteY46" fmla="*/ 1263090 h 2107213"/>
                  <a:gd name="connsiteX47" fmla="*/ 1943100 w 1985045"/>
                  <a:gd name="connsiteY47" fmla="*/ 1205940 h 2107213"/>
                  <a:gd name="connsiteX48" fmla="*/ 1981200 w 1985045"/>
                  <a:gd name="connsiteY48" fmla="*/ 1148790 h 2107213"/>
                  <a:gd name="connsiteX49" fmla="*/ 1907873 w 1985045"/>
                  <a:gd name="connsiteY49" fmla="*/ 803325 h 2107213"/>
                  <a:gd name="connsiteX50" fmla="*/ 1943100 w 1985045"/>
                  <a:gd name="connsiteY50" fmla="*/ 653490 h 2107213"/>
                  <a:gd name="connsiteX51" fmla="*/ 1885950 w 1985045"/>
                  <a:gd name="connsiteY51" fmla="*/ 539190 h 2107213"/>
                  <a:gd name="connsiteX52" fmla="*/ 1771650 w 1985045"/>
                  <a:gd name="connsiteY52" fmla="*/ 462990 h 2107213"/>
                  <a:gd name="connsiteX53" fmla="*/ 1714500 w 1985045"/>
                  <a:gd name="connsiteY53" fmla="*/ 405840 h 2107213"/>
                  <a:gd name="connsiteX54" fmla="*/ 1657350 w 1985045"/>
                  <a:gd name="connsiteY54" fmla="*/ 386790 h 2107213"/>
                  <a:gd name="connsiteX55" fmla="*/ 1581150 w 1985045"/>
                  <a:gd name="connsiteY55" fmla="*/ 348690 h 2107213"/>
                  <a:gd name="connsiteX56" fmla="*/ 1466850 w 1985045"/>
                  <a:gd name="connsiteY56" fmla="*/ 272490 h 2107213"/>
                  <a:gd name="connsiteX57" fmla="*/ 1409700 w 1985045"/>
                  <a:gd name="connsiteY57" fmla="*/ 234390 h 2107213"/>
                  <a:gd name="connsiteX58" fmla="*/ 1352550 w 1985045"/>
                  <a:gd name="connsiteY58" fmla="*/ 196290 h 2107213"/>
                  <a:gd name="connsiteX59" fmla="*/ 1314450 w 1985045"/>
                  <a:gd name="connsiteY59" fmla="*/ 139140 h 2107213"/>
                  <a:gd name="connsiteX60" fmla="*/ 1200150 w 1985045"/>
                  <a:gd name="connsiteY60" fmla="*/ 101040 h 2107213"/>
                  <a:gd name="connsiteX61" fmla="*/ 1085850 w 1985045"/>
                  <a:gd name="connsiteY61" fmla="*/ 43890 h 2107213"/>
                  <a:gd name="connsiteX62" fmla="*/ 1028700 w 1985045"/>
                  <a:gd name="connsiteY62" fmla="*/ 5790 h 2107213"/>
                  <a:gd name="connsiteX63" fmla="*/ 971550 w 1985045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885950 w 1984679"/>
                  <a:gd name="connsiteY51" fmla="*/ 539190 h 2107213"/>
                  <a:gd name="connsiteX52" fmla="*/ 1771650 w 1984679"/>
                  <a:gd name="connsiteY52" fmla="*/ 462990 h 2107213"/>
                  <a:gd name="connsiteX53" fmla="*/ 1714500 w 1984679"/>
                  <a:gd name="connsiteY53" fmla="*/ 405840 h 2107213"/>
                  <a:gd name="connsiteX54" fmla="*/ 1657350 w 1984679"/>
                  <a:gd name="connsiteY54" fmla="*/ 386790 h 2107213"/>
                  <a:gd name="connsiteX55" fmla="*/ 1581150 w 1984679"/>
                  <a:gd name="connsiteY55" fmla="*/ 348690 h 2107213"/>
                  <a:gd name="connsiteX56" fmla="*/ 1466850 w 1984679"/>
                  <a:gd name="connsiteY56" fmla="*/ 272490 h 2107213"/>
                  <a:gd name="connsiteX57" fmla="*/ 1409700 w 1984679"/>
                  <a:gd name="connsiteY57" fmla="*/ 234390 h 2107213"/>
                  <a:gd name="connsiteX58" fmla="*/ 1352550 w 1984679"/>
                  <a:gd name="connsiteY58" fmla="*/ 196290 h 2107213"/>
                  <a:gd name="connsiteX59" fmla="*/ 1314450 w 1984679"/>
                  <a:gd name="connsiteY59" fmla="*/ 139140 h 2107213"/>
                  <a:gd name="connsiteX60" fmla="*/ 1200150 w 1984679"/>
                  <a:gd name="connsiteY60" fmla="*/ 101040 h 2107213"/>
                  <a:gd name="connsiteX61" fmla="*/ 1085850 w 1984679"/>
                  <a:gd name="connsiteY61" fmla="*/ 43890 h 2107213"/>
                  <a:gd name="connsiteX62" fmla="*/ 1028700 w 1984679"/>
                  <a:gd name="connsiteY62" fmla="*/ 5790 h 2107213"/>
                  <a:gd name="connsiteX63" fmla="*/ 971550 w 1984679"/>
                  <a:gd name="connsiteY63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71650 w 1984679"/>
                  <a:gd name="connsiteY51" fmla="*/ 462990 h 2107213"/>
                  <a:gd name="connsiteX52" fmla="*/ 1714500 w 1984679"/>
                  <a:gd name="connsiteY52" fmla="*/ 405840 h 2107213"/>
                  <a:gd name="connsiteX53" fmla="*/ 1657350 w 1984679"/>
                  <a:gd name="connsiteY53" fmla="*/ 386790 h 2107213"/>
                  <a:gd name="connsiteX54" fmla="*/ 1581150 w 1984679"/>
                  <a:gd name="connsiteY54" fmla="*/ 348690 h 2107213"/>
                  <a:gd name="connsiteX55" fmla="*/ 1466850 w 1984679"/>
                  <a:gd name="connsiteY55" fmla="*/ 272490 h 2107213"/>
                  <a:gd name="connsiteX56" fmla="*/ 1409700 w 1984679"/>
                  <a:gd name="connsiteY56" fmla="*/ 234390 h 2107213"/>
                  <a:gd name="connsiteX57" fmla="*/ 1352550 w 1984679"/>
                  <a:gd name="connsiteY57" fmla="*/ 196290 h 2107213"/>
                  <a:gd name="connsiteX58" fmla="*/ 1314450 w 1984679"/>
                  <a:gd name="connsiteY58" fmla="*/ 139140 h 2107213"/>
                  <a:gd name="connsiteX59" fmla="*/ 1200150 w 1984679"/>
                  <a:gd name="connsiteY59" fmla="*/ 101040 h 2107213"/>
                  <a:gd name="connsiteX60" fmla="*/ 1085850 w 1984679"/>
                  <a:gd name="connsiteY60" fmla="*/ 43890 h 2107213"/>
                  <a:gd name="connsiteX61" fmla="*/ 1028700 w 1984679"/>
                  <a:gd name="connsiteY61" fmla="*/ 5790 h 2107213"/>
                  <a:gd name="connsiteX62" fmla="*/ 971550 w 1984679"/>
                  <a:gd name="connsiteY62" fmla="*/ 5790 h 2107213"/>
                  <a:gd name="connsiteX0" fmla="*/ 971550 w 1984679"/>
                  <a:gd name="connsiteY0" fmla="*/ 5790 h 2107213"/>
                  <a:gd name="connsiteX1" fmla="*/ 819150 w 1984679"/>
                  <a:gd name="connsiteY1" fmla="*/ 43890 h 2107213"/>
                  <a:gd name="connsiteX2" fmla="*/ 762000 w 1984679"/>
                  <a:gd name="connsiteY2" fmla="*/ 81990 h 2107213"/>
                  <a:gd name="connsiteX3" fmla="*/ 647700 w 1984679"/>
                  <a:gd name="connsiteY3" fmla="*/ 120090 h 2107213"/>
                  <a:gd name="connsiteX4" fmla="*/ 476250 w 1984679"/>
                  <a:gd name="connsiteY4" fmla="*/ 234390 h 2107213"/>
                  <a:gd name="connsiteX5" fmla="*/ 304800 w 1984679"/>
                  <a:gd name="connsiteY5" fmla="*/ 348690 h 2107213"/>
                  <a:gd name="connsiteX6" fmla="*/ 247650 w 1984679"/>
                  <a:gd name="connsiteY6" fmla="*/ 386790 h 2107213"/>
                  <a:gd name="connsiteX7" fmla="*/ 133350 w 1984679"/>
                  <a:gd name="connsiteY7" fmla="*/ 558240 h 2107213"/>
                  <a:gd name="connsiteX8" fmla="*/ 95250 w 1984679"/>
                  <a:gd name="connsiteY8" fmla="*/ 615390 h 2107213"/>
                  <a:gd name="connsiteX9" fmla="*/ 57150 w 1984679"/>
                  <a:gd name="connsiteY9" fmla="*/ 729690 h 2107213"/>
                  <a:gd name="connsiteX10" fmla="*/ 38100 w 1984679"/>
                  <a:gd name="connsiteY10" fmla="*/ 786840 h 2107213"/>
                  <a:gd name="connsiteX11" fmla="*/ 0 w 1984679"/>
                  <a:gd name="connsiteY11" fmla="*/ 920190 h 2107213"/>
                  <a:gd name="connsiteX12" fmla="*/ 19050 w 1984679"/>
                  <a:gd name="connsiteY12" fmla="*/ 1205940 h 2107213"/>
                  <a:gd name="connsiteX13" fmla="*/ 38100 w 1984679"/>
                  <a:gd name="connsiteY13" fmla="*/ 1263090 h 2107213"/>
                  <a:gd name="connsiteX14" fmla="*/ 57150 w 1984679"/>
                  <a:gd name="connsiteY14" fmla="*/ 1339290 h 2107213"/>
                  <a:gd name="connsiteX15" fmla="*/ 76200 w 1984679"/>
                  <a:gd name="connsiteY15" fmla="*/ 1434540 h 2107213"/>
                  <a:gd name="connsiteX16" fmla="*/ 114300 w 1984679"/>
                  <a:gd name="connsiteY16" fmla="*/ 1548840 h 2107213"/>
                  <a:gd name="connsiteX17" fmla="*/ 133350 w 1984679"/>
                  <a:gd name="connsiteY17" fmla="*/ 1605990 h 2107213"/>
                  <a:gd name="connsiteX18" fmla="*/ 209550 w 1984679"/>
                  <a:gd name="connsiteY18" fmla="*/ 1720290 h 2107213"/>
                  <a:gd name="connsiteX19" fmla="*/ 361950 w 1984679"/>
                  <a:gd name="connsiteY19" fmla="*/ 1891740 h 2107213"/>
                  <a:gd name="connsiteX20" fmla="*/ 342900 w 1984679"/>
                  <a:gd name="connsiteY20" fmla="*/ 2101290 h 2107213"/>
                  <a:gd name="connsiteX21" fmla="*/ 400050 w 1984679"/>
                  <a:gd name="connsiteY21" fmla="*/ 2063190 h 2107213"/>
                  <a:gd name="connsiteX22" fmla="*/ 476250 w 1984679"/>
                  <a:gd name="connsiteY22" fmla="*/ 2006040 h 2107213"/>
                  <a:gd name="connsiteX23" fmla="*/ 590550 w 1984679"/>
                  <a:gd name="connsiteY23" fmla="*/ 1929840 h 2107213"/>
                  <a:gd name="connsiteX24" fmla="*/ 647700 w 1984679"/>
                  <a:gd name="connsiteY24" fmla="*/ 1986990 h 2107213"/>
                  <a:gd name="connsiteX25" fmla="*/ 704850 w 1984679"/>
                  <a:gd name="connsiteY25" fmla="*/ 1967940 h 2107213"/>
                  <a:gd name="connsiteX26" fmla="*/ 762000 w 1984679"/>
                  <a:gd name="connsiteY26" fmla="*/ 1986990 h 2107213"/>
                  <a:gd name="connsiteX27" fmla="*/ 800100 w 1984679"/>
                  <a:gd name="connsiteY27" fmla="*/ 2044140 h 2107213"/>
                  <a:gd name="connsiteX28" fmla="*/ 933450 w 1984679"/>
                  <a:gd name="connsiteY28" fmla="*/ 1948890 h 2107213"/>
                  <a:gd name="connsiteX29" fmla="*/ 990600 w 1984679"/>
                  <a:gd name="connsiteY29" fmla="*/ 1929840 h 2107213"/>
                  <a:gd name="connsiteX30" fmla="*/ 1047750 w 1984679"/>
                  <a:gd name="connsiteY30" fmla="*/ 1967940 h 2107213"/>
                  <a:gd name="connsiteX31" fmla="*/ 1181100 w 1984679"/>
                  <a:gd name="connsiteY31" fmla="*/ 1891740 h 2107213"/>
                  <a:gd name="connsiteX32" fmla="*/ 1238250 w 1984679"/>
                  <a:gd name="connsiteY32" fmla="*/ 1929840 h 2107213"/>
                  <a:gd name="connsiteX33" fmla="*/ 1276350 w 1984679"/>
                  <a:gd name="connsiteY33" fmla="*/ 1986990 h 2107213"/>
                  <a:gd name="connsiteX34" fmla="*/ 1352550 w 1984679"/>
                  <a:gd name="connsiteY34" fmla="*/ 2025090 h 2107213"/>
                  <a:gd name="connsiteX35" fmla="*/ 1390650 w 1984679"/>
                  <a:gd name="connsiteY35" fmla="*/ 2082240 h 2107213"/>
                  <a:gd name="connsiteX36" fmla="*/ 1619250 w 1984679"/>
                  <a:gd name="connsiteY36" fmla="*/ 2082240 h 2107213"/>
                  <a:gd name="connsiteX37" fmla="*/ 1600200 w 1984679"/>
                  <a:gd name="connsiteY37" fmla="*/ 1815540 h 2107213"/>
                  <a:gd name="connsiteX38" fmla="*/ 1657350 w 1984679"/>
                  <a:gd name="connsiteY38" fmla="*/ 1834590 h 2107213"/>
                  <a:gd name="connsiteX39" fmla="*/ 1714500 w 1984679"/>
                  <a:gd name="connsiteY39" fmla="*/ 1834590 h 2107213"/>
                  <a:gd name="connsiteX40" fmla="*/ 1733550 w 1984679"/>
                  <a:gd name="connsiteY40" fmla="*/ 1758390 h 2107213"/>
                  <a:gd name="connsiteX41" fmla="*/ 1752600 w 1984679"/>
                  <a:gd name="connsiteY41" fmla="*/ 1663140 h 2107213"/>
                  <a:gd name="connsiteX42" fmla="*/ 1790700 w 1984679"/>
                  <a:gd name="connsiteY42" fmla="*/ 1605990 h 2107213"/>
                  <a:gd name="connsiteX43" fmla="*/ 1828800 w 1984679"/>
                  <a:gd name="connsiteY43" fmla="*/ 1491690 h 2107213"/>
                  <a:gd name="connsiteX44" fmla="*/ 1866900 w 1984679"/>
                  <a:gd name="connsiteY44" fmla="*/ 1434540 h 2107213"/>
                  <a:gd name="connsiteX45" fmla="*/ 1905000 w 1984679"/>
                  <a:gd name="connsiteY45" fmla="*/ 1320240 h 2107213"/>
                  <a:gd name="connsiteX46" fmla="*/ 1924050 w 1984679"/>
                  <a:gd name="connsiteY46" fmla="*/ 1263090 h 2107213"/>
                  <a:gd name="connsiteX47" fmla="*/ 1943100 w 1984679"/>
                  <a:gd name="connsiteY47" fmla="*/ 1205940 h 2107213"/>
                  <a:gd name="connsiteX48" fmla="*/ 1981200 w 1984679"/>
                  <a:gd name="connsiteY48" fmla="*/ 1148790 h 2107213"/>
                  <a:gd name="connsiteX49" fmla="*/ 1907873 w 1984679"/>
                  <a:gd name="connsiteY49" fmla="*/ 803325 h 2107213"/>
                  <a:gd name="connsiteX50" fmla="*/ 1833107 w 1984679"/>
                  <a:gd name="connsiteY50" fmla="*/ 689025 h 2107213"/>
                  <a:gd name="connsiteX51" fmla="*/ 1714500 w 1984679"/>
                  <a:gd name="connsiteY51" fmla="*/ 405840 h 2107213"/>
                  <a:gd name="connsiteX52" fmla="*/ 1657350 w 1984679"/>
                  <a:gd name="connsiteY52" fmla="*/ 386790 h 2107213"/>
                  <a:gd name="connsiteX53" fmla="*/ 1581150 w 1984679"/>
                  <a:gd name="connsiteY53" fmla="*/ 348690 h 2107213"/>
                  <a:gd name="connsiteX54" fmla="*/ 1466850 w 1984679"/>
                  <a:gd name="connsiteY54" fmla="*/ 272490 h 2107213"/>
                  <a:gd name="connsiteX55" fmla="*/ 1409700 w 1984679"/>
                  <a:gd name="connsiteY55" fmla="*/ 234390 h 2107213"/>
                  <a:gd name="connsiteX56" fmla="*/ 1352550 w 1984679"/>
                  <a:gd name="connsiteY56" fmla="*/ 196290 h 2107213"/>
                  <a:gd name="connsiteX57" fmla="*/ 1314450 w 1984679"/>
                  <a:gd name="connsiteY57" fmla="*/ 139140 h 2107213"/>
                  <a:gd name="connsiteX58" fmla="*/ 1200150 w 1984679"/>
                  <a:gd name="connsiteY58" fmla="*/ 101040 h 2107213"/>
                  <a:gd name="connsiteX59" fmla="*/ 1085850 w 1984679"/>
                  <a:gd name="connsiteY59" fmla="*/ 43890 h 2107213"/>
                  <a:gd name="connsiteX60" fmla="*/ 1028700 w 1984679"/>
                  <a:gd name="connsiteY60" fmla="*/ 5790 h 2107213"/>
                  <a:gd name="connsiteX61" fmla="*/ 971550 w 1984679"/>
                  <a:gd name="connsiteY61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24050 w 1943100"/>
                  <a:gd name="connsiteY46" fmla="*/ 1263090 h 2107213"/>
                  <a:gd name="connsiteX47" fmla="*/ 1943100 w 1943100"/>
                  <a:gd name="connsiteY47" fmla="*/ 1205940 h 2107213"/>
                  <a:gd name="connsiteX48" fmla="*/ 1907873 w 1943100"/>
                  <a:gd name="connsiteY48" fmla="*/ 803325 h 2107213"/>
                  <a:gd name="connsiteX49" fmla="*/ 1833107 w 1943100"/>
                  <a:gd name="connsiteY49" fmla="*/ 689025 h 2107213"/>
                  <a:gd name="connsiteX50" fmla="*/ 1714500 w 1943100"/>
                  <a:gd name="connsiteY50" fmla="*/ 405840 h 2107213"/>
                  <a:gd name="connsiteX51" fmla="*/ 1657350 w 1943100"/>
                  <a:gd name="connsiteY51" fmla="*/ 386790 h 2107213"/>
                  <a:gd name="connsiteX52" fmla="*/ 1581150 w 1943100"/>
                  <a:gd name="connsiteY52" fmla="*/ 348690 h 2107213"/>
                  <a:gd name="connsiteX53" fmla="*/ 1466850 w 1943100"/>
                  <a:gd name="connsiteY53" fmla="*/ 272490 h 2107213"/>
                  <a:gd name="connsiteX54" fmla="*/ 1409700 w 1943100"/>
                  <a:gd name="connsiteY54" fmla="*/ 234390 h 2107213"/>
                  <a:gd name="connsiteX55" fmla="*/ 1352550 w 1943100"/>
                  <a:gd name="connsiteY55" fmla="*/ 196290 h 2107213"/>
                  <a:gd name="connsiteX56" fmla="*/ 1314450 w 1943100"/>
                  <a:gd name="connsiteY56" fmla="*/ 139140 h 2107213"/>
                  <a:gd name="connsiteX57" fmla="*/ 1200150 w 1943100"/>
                  <a:gd name="connsiteY57" fmla="*/ 101040 h 2107213"/>
                  <a:gd name="connsiteX58" fmla="*/ 1085850 w 1943100"/>
                  <a:gd name="connsiteY58" fmla="*/ 43890 h 2107213"/>
                  <a:gd name="connsiteX59" fmla="*/ 1028700 w 1943100"/>
                  <a:gd name="connsiteY59" fmla="*/ 5790 h 2107213"/>
                  <a:gd name="connsiteX60" fmla="*/ 971550 w 1943100"/>
                  <a:gd name="connsiteY60" fmla="*/ 5790 h 2107213"/>
                  <a:gd name="connsiteX0" fmla="*/ 971550 w 1943100"/>
                  <a:gd name="connsiteY0" fmla="*/ 5790 h 2107213"/>
                  <a:gd name="connsiteX1" fmla="*/ 819150 w 1943100"/>
                  <a:gd name="connsiteY1" fmla="*/ 43890 h 2107213"/>
                  <a:gd name="connsiteX2" fmla="*/ 762000 w 1943100"/>
                  <a:gd name="connsiteY2" fmla="*/ 81990 h 2107213"/>
                  <a:gd name="connsiteX3" fmla="*/ 647700 w 1943100"/>
                  <a:gd name="connsiteY3" fmla="*/ 120090 h 2107213"/>
                  <a:gd name="connsiteX4" fmla="*/ 476250 w 1943100"/>
                  <a:gd name="connsiteY4" fmla="*/ 234390 h 2107213"/>
                  <a:gd name="connsiteX5" fmla="*/ 304800 w 1943100"/>
                  <a:gd name="connsiteY5" fmla="*/ 348690 h 2107213"/>
                  <a:gd name="connsiteX6" fmla="*/ 247650 w 1943100"/>
                  <a:gd name="connsiteY6" fmla="*/ 386790 h 2107213"/>
                  <a:gd name="connsiteX7" fmla="*/ 133350 w 1943100"/>
                  <a:gd name="connsiteY7" fmla="*/ 558240 h 2107213"/>
                  <a:gd name="connsiteX8" fmla="*/ 95250 w 1943100"/>
                  <a:gd name="connsiteY8" fmla="*/ 615390 h 2107213"/>
                  <a:gd name="connsiteX9" fmla="*/ 57150 w 1943100"/>
                  <a:gd name="connsiteY9" fmla="*/ 729690 h 2107213"/>
                  <a:gd name="connsiteX10" fmla="*/ 38100 w 1943100"/>
                  <a:gd name="connsiteY10" fmla="*/ 786840 h 2107213"/>
                  <a:gd name="connsiteX11" fmla="*/ 0 w 1943100"/>
                  <a:gd name="connsiteY11" fmla="*/ 920190 h 2107213"/>
                  <a:gd name="connsiteX12" fmla="*/ 19050 w 1943100"/>
                  <a:gd name="connsiteY12" fmla="*/ 1205940 h 2107213"/>
                  <a:gd name="connsiteX13" fmla="*/ 38100 w 1943100"/>
                  <a:gd name="connsiteY13" fmla="*/ 1263090 h 2107213"/>
                  <a:gd name="connsiteX14" fmla="*/ 57150 w 1943100"/>
                  <a:gd name="connsiteY14" fmla="*/ 1339290 h 2107213"/>
                  <a:gd name="connsiteX15" fmla="*/ 76200 w 1943100"/>
                  <a:gd name="connsiteY15" fmla="*/ 1434540 h 2107213"/>
                  <a:gd name="connsiteX16" fmla="*/ 114300 w 1943100"/>
                  <a:gd name="connsiteY16" fmla="*/ 1548840 h 2107213"/>
                  <a:gd name="connsiteX17" fmla="*/ 133350 w 1943100"/>
                  <a:gd name="connsiteY17" fmla="*/ 1605990 h 2107213"/>
                  <a:gd name="connsiteX18" fmla="*/ 209550 w 1943100"/>
                  <a:gd name="connsiteY18" fmla="*/ 1720290 h 2107213"/>
                  <a:gd name="connsiteX19" fmla="*/ 361950 w 1943100"/>
                  <a:gd name="connsiteY19" fmla="*/ 1891740 h 2107213"/>
                  <a:gd name="connsiteX20" fmla="*/ 342900 w 1943100"/>
                  <a:gd name="connsiteY20" fmla="*/ 2101290 h 2107213"/>
                  <a:gd name="connsiteX21" fmla="*/ 400050 w 1943100"/>
                  <a:gd name="connsiteY21" fmla="*/ 2063190 h 2107213"/>
                  <a:gd name="connsiteX22" fmla="*/ 476250 w 1943100"/>
                  <a:gd name="connsiteY22" fmla="*/ 2006040 h 2107213"/>
                  <a:gd name="connsiteX23" fmla="*/ 590550 w 1943100"/>
                  <a:gd name="connsiteY23" fmla="*/ 1929840 h 2107213"/>
                  <a:gd name="connsiteX24" fmla="*/ 647700 w 1943100"/>
                  <a:gd name="connsiteY24" fmla="*/ 1986990 h 2107213"/>
                  <a:gd name="connsiteX25" fmla="*/ 704850 w 1943100"/>
                  <a:gd name="connsiteY25" fmla="*/ 1967940 h 2107213"/>
                  <a:gd name="connsiteX26" fmla="*/ 762000 w 1943100"/>
                  <a:gd name="connsiteY26" fmla="*/ 1986990 h 2107213"/>
                  <a:gd name="connsiteX27" fmla="*/ 800100 w 1943100"/>
                  <a:gd name="connsiteY27" fmla="*/ 2044140 h 2107213"/>
                  <a:gd name="connsiteX28" fmla="*/ 933450 w 1943100"/>
                  <a:gd name="connsiteY28" fmla="*/ 1948890 h 2107213"/>
                  <a:gd name="connsiteX29" fmla="*/ 990600 w 1943100"/>
                  <a:gd name="connsiteY29" fmla="*/ 1929840 h 2107213"/>
                  <a:gd name="connsiteX30" fmla="*/ 1047750 w 1943100"/>
                  <a:gd name="connsiteY30" fmla="*/ 1967940 h 2107213"/>
                  <a:gd name="connsiteX31" fmla="*/ 1181100 w 1943100"/>
                  <a:gd name="connsiteY31" fmla="*/ 1891740 h 2107213"/>
                  <a:gd name="connsiteX32" fmla="*/ 1238250 w 1943100"/>
                  <a:gd name="connsiteY32" fmla="*/ 1929840 h 2107213"/>
                  <a:gd name="connsiteX33" fmla="*/ 1276350 w 1943100"/>
                  <a:gd name="connsiteY33" fmla="*/ 1986990 h 2107213"/>
                  <a:gd name="connsiteX34" fmla="*/ 1352550 w 1943100"/>
                  <a:gd name="connsiteY34" fmla="*/ 2025090 h 2107213"/>
                  <a:gd name="connsiteX35" fmla="*/ 1390650 w 1943100"/>
                  <a:gd name="connsiteY35" fmla="*/ 2082240 h 2107213"/>
                  <a:gd name="connsiteX36" fmla="*/ 1619250 w 1943100"/>
                  <a:gd name="connsiteY36" fmla="*/ 2082240 h 2107213"/>
                  <a:gd name="connsiteX37" fmla="*/ 1600200 w 1943100"/>
                  <a:gd name="connsiteY37" fmla="*/ 1815540 h 2107213"/>
                  <a:gd name="connsiteX38" fmla="*/ 1657350 w 1943100"/>
                  <a:gd name="connsiteY38" fmla="*/ 1834590 h 2107213"/>
                  <a:gd name="connsiteX39" fmla="*/ 1714500 w 1943100"/>
                  <a:gd name="connsiteY39" fmla="*/ 1834590 h 2107213"/>
                  <a:gd name="connsiteX40" fmla="*/ 1733550 w 1943100"/>
                  <a:gd name="connsiteY40" fmla="*/ 1758390 h 2107213"/>
                  <a:gd name="connsiteX41" fmla="*/ 1752600 w 1943100"/>
                  <a:gd name="connsiteY41" fmla="*/ 1663140 h 2107213"/>
                  <a:gd name="connsiteX42" fmla="*/ 1790700 w 1943100"/>
                  <a:gd name="connsiteY42" fmla="*/ 1605990 h 2107213"/>
                  <a:gd name="connsiteX43" fmla="*/ 1828800 w 1943100"/>
                  <a:gd name="connsiteY43" fmla="*/ 1491690 h 2107213"/>
                  <a:gd name="connsiteX44" fmla="*/ 1866900 w 1943100"/>
                  <a:gd name="connsiteY44" fmla="*/ 1434540 h 2107213"/>
                  <a:gd name="connsiteX45" fmla="*/ 1905000 w 1943100"/>
                  <a:gd name="connsiteY45" fmla="*/ 1320240 h 2107213"/>
                  <a:gd name="connsiteX46" fmla="*/ 1943100 w 1943100"/>
                  <a:gd name="connsiteY46" fmla="*/ 1205940 h 2107213"/>
                  <a:gd name="connsiteX47" fmla="*/ 1907873 w 1943100"/>
                  <a:gd name="connsiteY47" fmla="*/ 803325 h 2107213"/>
                  <a:gd name="connsiteX48" fmla="*/ 1833107 w 1943100"/>
                  <a:gd name="connsiteY48" fmla="*/ 689025 h 2107213"/>
                  <a:gd name="connsiteX49" fmla="*/ 1714500 w 1943100"/>
                  <a:gd name="connsiteY49" fmla="*/ 405840 h 2107213"/>
                  <a:gd name="connsiteX50" fmla="*/ 1657350 w 1943100"/>
                  <a:gd name="connsiteY50" fmla="*/ 386790 h 2107213"/>
                  <a:gd name="connsiteX51" fmla="*/ 1581150 w 1943100"/>
                  <a:gd name="connsiteY51" fmla="*/ 348690 h 2107213"/>
                  <a:gd name="connsiteX52" fmla="*/ 1466850 w 1943100"/>
                  <a:gd name="connsiteY52" fmla="*/ 272490 h 2107213"/>
                  <a:gd name="connsiteX53" fmla="*/ 1409700 w 1943100"/>
                  <a:gd name="connsiteY53" fmla="*/ 234390 h 2107213"/>
                  <a:gd name="connsiteX54" fmla="*/ 1352550 w 1943100"/>
                  <a:gd name="connsiteY54" fmla="*/ 196290 h 2107213"/>
                  <a:gd name="connsiteX55" fmla="*/ 1314450 w 1943100"/>
                  <a:gd name="connsiteY55" fmla="*/ 139140 h 2107213"/>
                  <a:gd name="connsiteX56" fmla="*/ 1200150 w 1943100"/>
                  <a:gd name="connsiteY56" fmla="*/ 101040 h 2107213"/>
                  <a:gd name="connsiteX57" fmla="*/ 1085850 w 1943100"/>
                  <a:gd name="connsiteY57" fmla="*/ 43890 h 2107213"/>
                  <a:gd name="connsiteX58" fmla="*/ 1028700 w 1943100"/>
                  <a:gd name="connsiteY58" fmla="*/ 5790 h 2107213"/>
                  <a:gd name="connsiteX59" fmla="*/ 971550 w 1943100"/>
                  <a:gd name="connsiteY59" fmla="*/ 5790 h 2107213"/>
                  <a:gd name="connsiteX0" fmla="*/ 971550 w 1944090"/>
                  <a:gd name="connsiteY0" fmla="*/ 5790 h 2107213"/>
                  <a:gd name="connsiteX1" fmla="*/ 819150 w 1944090"/>
                  <a:gd name="connsiteY1" fmla="*/ 43890 h 2107213"/>
                  <a:gd name="connsiteX2" fmla="*/ 762000 w 1944090"/>
                  <a:gd name="connsiteY2" fmla="*/ 81990 h 2107213"/>
                  <a:gd name="connsiteX3" fmla="*/ 647700 w 1944090"/>
                  <a:gd name="connsiteY3" fmla="*/ 120090 h 2107213"/>
                  <a:gd name="connsiteX4" fmla="*/ 476250 w 1944090"/>
                  <a:gd name="connsiteY4" fmla="*/ 234390 h 2107213"/>
                  <a:gd name="connsiteX5" fmla="*/ 304800 w 1944090"/>
                  <a:gd name="connsiteY5" fmla="*/ 348690 h 2107213"/>
                  <a:gd name="connsiteX6" fmla="*/ 247650 w 1944090"/>
                  <a:gd name="connsiteY6" fmla="*/ 386790 h 2107213"/>
                  <a:gd name="connsiteX7" fmla="*/ 133350 w 1944090"/>
                  <a:gd name="connsiteY7" fmla="*/ 558240 h 2107213"/>
                  <a:gd name="connsiteX8" fmla="*/ 95250 w 1944090"/>
                  <a:gd name="connsiteY8" fmla="*/ 615390 h 2107213"/>
                  <a:gd name="connsiteX9" fmla="*/ 57150 w 1944090"/>
                  <a:gd name="connsiteY9" fmla="*/ 729690 h 2107213"/>
                  <a:gd name="connsiteX10" fmla="*/ 38100 w 1944090"/>
                  <a:gd name="connsiteY10" fmla="*/ 786840 h 2107213"/>
                  <a:gd name="connsiteX11" fmla="*/ 0 w 1944090"/>
                  <a:gd name="connsiteY11" fmla="*/ 920190 h 2107213"/>
                  <a:gd name="connsiteX12" fmla="*/ 19050 w 1944090"/>
                  <a:gd name="connsiteY12" fmla="*/ 1205940 h 2107213"/>
                  <a:gd name="connsiteX13" fmla="*/ 38100 w 1944090"/>
                  <a:gd name="connsiteY13" fmla="*/ 1263090 h 2107213"/>
                  <a:gd name="connsiteX14" fmla="*/ 57150 w 1944090"/>
                  <a:gd name="connsiteY14" fmla="*/ 1339290 h 2107213"/>
                  <a:gd name="connsiteX15" fmla="*/ 76200 w 1944090"/>
                  <a:gd name="connsiteY15" fmla="*/ 1434540 h 2107213"/>
                  <a:gd name="connsiteX16" fmla="*/ 114300 w 1944090"/>
                  <a:gd name="connsiteY16" fmla="*/ 1548840 h 2107213"/>
                  <a:gd name="connsiteX17" fmla="*/ 133350 w 1944090"/>
                  <a:gd name="connsiteY17" fmla="*/ 1605990 h 2107213"/>
                  <a:gd name="connsiteX18" fmla="*/ 209550 w 1944090"/>
                  <a:gd name="connsiteY18" fmla="*/ 1720290 h 2107213"/>
                  <a:gd name="connsiteX19" fmla="*/ 361950 w 1944090"/>
                  <a:gd name="connsiteY19" fmla="*/ 1891740 h 2107213"/>
                  <a:gd name="connsiteX20" fmla="*/ 342900 w 1944090"/>
                  <a:gd name="connsiteY20" fmla="*/ 2101290 h 2107213"/>
                  <a:gd name="connsiteX21" fmla="*/ 400050 w 1944090"/>
                  <a:gd name="connsiteY21" fmla="*/ 2063190 h 2107213"/>
                  <a:gd name="connsiteX22" fmla="*/ 476250 w 1944090"/>
                  <a:gd name="connsiteY22" fmla="*/ 2006040 h 2107213"/>
                  <a:gd name="connsiteX23" fmla="*/ 590550 w 1944090"/>
                  <a:gd name="connsiteY23" fmla="*/ 1929840 h 2107213"/>
                  <a:gd name="connsiteX24" fmla="*/ 647700 w 1944090"/>
                  <a:gd name="connsiteY24" fmla="*/ 1986990 h 2107213"/>
                  <a:gd name="connsiteX25" fmla="*/ 704850 w 1944090"/>
                  <a:gd name="connsiteY25" fmla="*/ 1967940 h 2107213"/>
                  <a:gd name="connsiteX26" fmla="*/ 762000 w 1944090"/>
                  <a:gd name="connsiteY26" fmla="*/ 1986990 h 2107213"/>
                  <a:gd name="connsiteX27" fmla="*/ 800100 w 1944090"/>
                  <a:gd name="connsiteY27" fmla="*/ 2044140 h 2107213"/>
                  <a:gd name="connsiteX28" fmla="*/ 933450 w 1944090"/>
                  <a:gd name="connsiteY28" fmla="*/ 1948890 h 2107213"/>
                  <a:gd name="connsiteX29" fmla="*/ 990600 w 1944090"/>
                  <a:gd name="connsiteY29" fmla="*/ 1929840 h 2107213"/>
                  <a:gd name="connsiteX30" fmla="*/ 1047750 w 1944090"/>
                  <a:gd name="connsiteY30" fmla="*/ 1967940 h 2107213"/>
                  <a:gd name="connsiteX31" fmla="*/ 1181100 w 1944090"/>
                  <a:gd name="connsiteY31" fmla="*/ 1891740 h 2107213"/>
                  <a:gd name="connsiteX32" fmla="*/ 1238250 w 1944090"/>
                  <a:gd name="connsiteY32" fmla="*/ 1929840 h 2107213"/>
                  <a:gd name="connsiteX33" fmla="*/ 1276350 w 1944090"/>
                  <a:gd name="connsiteY33" fmla="*/ 1986990 h 2107213"/>
                  <a:gd name="connsiteX34" fmla="*/ 1352550 w 1944090"/>
                  <a:gd name="connsiteY34" fmla="*/ 2025090 h 2107213"/>
                  <a:gd name="connsiteX35" fmla="*/ 1390650 w 1944090"/>
                  <a:gd name="connsiteY35" fmla="*/ 2082240 h 2107213"/>
                  <a:gd name="connsiteX36" fmla="*/ 1619250 w 1944090"/>
                  <a:gd name="connsiteY36" fmla="*/ 2082240 h 2107213"/>
                  <a:gd name="connsiteX37" fmla="*/ 1600200 w 1944090"/>
                  <a:gd name="connsiteY37" fmla="*/ 1815540 h 2107213"/>
                  <a:gd name="connsiteX38" fmla="*/ 1657350 w 1944090"/>
                  <a:gd name="connsiteY38" fmla="*/ 1834590 h 2107213"/>
                  <a:gd name="connsiteX39" fmla="*/ 1714500 w 1944090"/>
                  <a:gd name="connsiteY39" fmla="*/ 1834590 h 2107213"/>
                  <a:gd name="connsiteX40" fmla="*/ 1733550 w 1944090"/>
                  <a:gd name="connsiteY40" fmla="*/ 1758390 h 2107213"/>
                  <a:gd name="connsiteX41" fmla="*/ 1752600 w 1944090"/>
                  <a:gd name="connsiteY41" fmla="*/ 1663140 h 2107213"/>
                  <a:gd name="connsiteX42" fmla="*/ 1790700 w 1944090"/>
                  <a:gd name="connsiteY42" fmla="*/ 1605990 h 2107213"/>
                  <a:gd name="connsiteX43" fmla="*/ 1828800 w 1944090"/>
                  <a:gd name="connsiteY43" fmla="*/ 1491690 h 2107213"/>
                  <a:gd name="connsiteX44" fmla="*/ 1866900 w 1944090"/>
                  <a:gd name="connsiteY44" fmla="*/ 1434540 h 2107213"/>
                  <a:gd name="connsiteX45" fmla="*/ 1943100 w 1944090"/>
                  <a:gd name="connsiteY45" fmla="*/ 1205940 h 2107213"/>
                  <a:gd name="connsiteX46" fmla="*/ 1907873 w 1944090"/>
                  <a:gd name="connsiteY46" fmla="*/ 803325 h 2107213"/>
                  <a:gd name="connsiteX47" fmla="*/ 1833107 w 1944090"/>
                  <a:gd name="connsiteY47" fmla="*/ 689025 h 2107213"/>
                  <a:gd name="connsiteX48" fmla="*/ 1714500 w 1944090"/>
                  <a:gd name="connsiteY48" fmla="*/ 405840 h 2107213"/>
                  <a:gd name="connsiteX49" fmla="*/ 1657350 w 1944090"/>
                  <a:gd name="connsiteY49" fmla="*/ 386790 h 2107213"/>
                  <a:gd name="connsiteX50" fmla="*/ 1581150 w 1944090"/>
                  <a:gd name="connsiteY50" fmla="*/ 348690 h 2107213"/>
                  <a:gd name="connsiteX51" fmla="*/ 1466850 w 1944090"/>
                  <a:gd name="connsiteY51" fmla="*/ 272490 h 2107213"/>
                  <a:gd name="connsiteX52" fmla="*/ 1409700 w 1944090"/>
                  <a:gd name="connsiteY52" fmla="*/ 234390 h 2107213"/>
                  <a:gd name="connsiteX53" fmla="*/ 1352550 w 1944090"/>
                  <a:gd name="connsiteY53" fmla="*/ 196290 h 2107213"/>
                  <a:gd name="connsiteX54" fmla="*/ 1314450 w 1944090"/>
                  <a:gd name="connsiteY54" fmla="*/ 139140 h 2107213"/>
                  <a:gd name="connsiteX55" fmla="*/ 1200150 w 1944090"/>
                  <a:gd name="connsiteY55" fmla="*/ 101040 h 2107213"/>
                  <a:gd name="connsiteX56" fmla="*/ 1085850 w 1944090"/>
                  <a:gd name="connsiteY56" fmla="*/ 43890 h 2107213"/>
                  <a:gd name="connsiteX57" fmla="*/ 1028700 w 1944090"/>
                  <a:gd name="connsiteY57" fmla="*/ 5790 h 2107213"/>
                  <a:gd name="connsiteX58" fmla="*/ 971550 w 1944090"/>
                  <a:gd name="connsiteY58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790700 w 1908506"/>
                  <a:gd name="connsiteY42" fmla="*/ 1605990 h 2107213"/>
                  <a:gd name="connsiteX43" fmla="*/ 1828800 w 1908506"/>
                  <a:gd name="connsiteY43" fmla="*/ 1491690 h 2107213"/>
                  <a:gd name="connsiteX44" fmla="*/ 1866900 w 1908506"/>
                  <a:gd name="connsiteY44" fmla="*/ 1434540 h 2107213"/>
                  <a:gd name="connsiteX45" fmla="*/ 1907873 w 1908506"/>
                  <a:gd name="connsiteY45" fmla="*/ 803325 h 2107213"/>
                  <a:gd name="connsiteX46" fmla="*/ 1833107 w 1908506"/>
                  <a:gd name="connsiteY46" fmla="*/ 689025 h 2107213"/>
                  <a:gd name="connsiteX47" fmla="*/ 1714500 w 1908506"/>
                  <a:gd name="connsiteY47" fmla="*/ 405840 h 2107213"/>
                  <a:gd name="connsiteX48" fmla="*/ 1657350 w 1908506"/>
                  <a:gd name="connsiteY48" fmla="*/ 386790 h 2107213"/>
                  <a:gd name="connsiteX49" fmla="*/ 1581150 w 1908506"/>
                  <a:gd name="connsiteY49" fmla="*/ 348690 h 2107213"/>
                  <a:gd name="connsiteX50" fmla="*/ 1466850 w 1908506"/>
                  <a:gd name="connsiteY50" fmla="*/ 272490 h 2107213"/>
                  <a:gd name="connsiteX51" fmla="*/ 1409700 w 1908506"/>
                  <a:gd name="connsiteY51" fmla="*/ 234390 h 2107213"/>
                  <a:gd name="connsiteX52" fmla="*/ 1352550 w 1908506"/>
                  <a:gd name="connsiteY52" fmla="*/ 196290 h 2107213"/>
                  <a:gd name="connsiteX53" fmla="*/ 1314450 w 1908506"/>
                  <a:gd name="connsiteY53" fmla="*/ 139140 h 2107213"/>
                  <a:gd name="connsiteX54" fmla="*/ 1200150 w 1908506"/>
                  <a:gd name="connsiteY54" fmla="*/ 101040 h 2107213"/>
                  <a:gd name="connsiteX55" fmla="*/ 1085850 w 1908506"/>
                  <a:gd name="connsiteY55" fmla="*/ 43890 h 2107213"/>
                  <a:gd name="connsiteX56" fmla="*/ 1028700 w 1908506"/>
                  <a:gd name="connsiteY56" fmla="*/ 5790 h 2107213"/>
                  <a:gd name="connsiteX57" fmla="*/ 971550 w 1908506"/>
                  <a:gd name="connsiteY57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752600 w 1908506"/>
                  <a:gd name="connsiteY41" fmla="*/ 1663140 h 2107213"/>
                  <a:gd name="connsiteX42" fmla="*/ 1828800 w 1908506"/>
                  <a:gd name="connsiteY42" fmla="*/ 1491690 h 2107213"/>
                  <a:gd name="connsiteX43" fmla="*/ 1866900 w 1908506"/>
                  <a:gd name="connsiteY43" fmla="*/ 1434540 h 2107213"/>
                  <a:gd name="connsiteX44" fmla="*/ 1907873 w 1908506"/>
                  <a:gd name="connsiteY44" fmla="*/ 803325 h 2107213"/>
                  <a:gd name="connsiteX45" fmla="*/ 1833107 w 1908506"/>
                  <a:gd name="connsiteY45" fmla="*/ 689025 h 2107213"/>
                  <a:gd name="connsiteX46" fmla="*/ 1714500 w 1908506"/>
                  <a:gd name="connsiteY46" fmla="*/ 405840 h 2107213"/>
                  <a:gd name="connsiteX47" fmla="*/ 1657350 w 1908506"/>
                  <a:gd name="connsiteY47" fmla="*/ 386790 h 2107213"/>
                  <a:gd name="connsiteX48" fmla="*/ 1581150 w 1908506"/>
                  <a:gd name="connsiteY48" fmla="*/ 348690 h 2107213"/>
                  <a:gd name="connsiteX49" fmla="*/ 1466850 w 1908506"/>
                  <a:gd name="connsiteY49" fmla="*/ 272490 h 2107213"/>
                  <a:gd name="connsiteX50" fmla="*/ 1409700 w 1908506"/>
                  <a:gd name="connsiteY50" fmla="*/ 234390 h 2107213"/>
                  <a:gd name="connsiteX51" fmla="*/ 1352550 w 1908506"/>
                  <a:gd name="connsiteY51" fmla="*/ 196290 h 2107213"/>
                  <a:gd name="connsiteX52" fmla="*/ 1314450 w 1908506"/>
                  <a:gd name="connsiteY52" fmla="*/ 139140 h 2107213"/>
                  <a:gd name="connsiteX53" fmla="*/ 1200150 w 1908506"/>
                  <a:gd name="connsiteY53" fmla="*/ 101040 h 2107213"/>
                  <a:gd name="connsiteX54" fmla="*/ 1085850 w 1908506"/>
                  <a:gd name="connsiteY54" fmla="*/ 43890 h 2107213"/>
                  <a:gd name="connsiteX55" fmla="*/ 1028700 w 1908506"/>
                  <a:gd name="connsiteY55" fmla="*/ 5790 h 2107213"/>
                  <a:gd name="connsiteX56" fmla="*/ 971550 w 1908506"/>
                  <a:gd name="connsiteY56" fmla="*/ 5790 h 2107213"/>
                  <a:gd name="connsiteX0" fmla="*/ 971550 w 1908506"/>
                  <a:gd name="connsiteY0" fmla="*/ 5790 h 2107213"/>
                  <a:gd name="connsiteX1" fmla="*/ 819150 w 1908506"/>
                  <a:gd name="connsiteY1" fmla="*/ 43890 h 2107213"/>
                  <a:gd name="connsiteX2" fmla="*/ 762000 w 1908506"/>
                  <a:gd name="connsiteY2" fmla="*/ 81990 h 2107213"/>
                  <a:gd name="connsiteX3" fmla="*/ 647700 w 1908506"/>
                  <a:gd name="connsiteY3" fmla="*/ 120090 h 2107213"/>
                  <a:gd name="connsiteX4" fmla="*/ 476250 w 1908506"/>
                  <a:gd name="connsiteY4" fmla="*/ 234390 h 2107213"/>
                  <a:gd name="connsiteX5" fmla="*/ 304800 w 1908506"/>
                  <a:gd name="connsiteY5" fmla="*/ 348690 h 2107213"/>
                  <a:gd name="connsiteX6" fmla="*/ 247650 w 1908506"/>
                  <a:gd name="connsiteY6" fmla="*/ 386790 h 2107213"/>
                  <a:gd name="connsiteX7" fmla="*/ 133350 w 1908506"/>
                  <a:gd name="connsiteY7" fmla="*/ 558240 h 2107213"/>
                  <a:gd name="connsiteX8" fmla="*/ 95250 w 1908506"/>
                  <a:gd name="connsiteY8" fmla="*/ 615390 h 2107213"/>
                  <a:gd name="connsiteX9" fmla="*/ 57150 w 1908506"/>
                  <a:gd name="connsiteY9" fmla="*/ 729690 h 2107213"/>
                  <a:gd name="connsiteX10" fmla="*/ 38100 w 1908506"/>
                  <a:gd name="connsiteY10" fmla="*/ 786840 h 2107213"/>
                  <a:gd name="connsiteX11" fmla="*/ 0 w 1908506"/>
                  <a:gd name="connsiteY11" fmla="*/ 920190 h 2107213"/>
                  <a:gd name="connsiteX12" fmla="*/ 19050 w 1908506"/>
                  <a:gd name="connsiteY12" fmla="*/ 1205940 h 2107213"/>
                  <a:gd name="connsiteX13" fmla="*/ 38100 w 1908506"/>
                  <a:gd name="connsiteY13" fmla="*/ 1263090 h 2107213"/>
                  <a:gd name="connsiteX14" fmla="*/ 57150 w 1908506"/>
                  <a:gd name="connsiteY14" fmla="*/ 1339290 h 2107213"/>
                  <a:gd name="connsiteX15" fmla="*/ 76200 w 1908506"/>
                  <a:gd name="connsiteY15" fmla="*/ 1434540 h 2107213"/>
                  <a:gd name="connsiteX16" fmla="*/ 114300 w 1908506"/>
                  <a:gd name="connsiteY16" fmla="*/ 1548840 h 2107213"/>
                  <a:gd name="connsiteX17" fmla="*/ 133350 w 1908506"/>
                  <a:gd name="connsiteY17" fmla="*/ 1605990 h 2107213"/>
                  <a:gd name="connsiteX18" fmla="*/ 209550 w 1908506"/>
                  <a:gd name="connsiteY18" fmla="*/ 1720290 h 2107213"/>
                  <a:gd name="connsiteX19" fmla="*/ 361950 w 1908506"/>
                  <a:gd name="connsiteY19" fmla="*/ 1891740 h 2107213"/>
                  <a:gd name="connsiteX20" fmla="*/ 342900 w 1908506"/>
                  <a:gd name="connsiteY20" fmla="*/ 2101290 h 2107213"/>
                  <a:gd name="connsiteX21" fmla="*/ 400050 w 1908506"/>
                  <a:gd name="connsiteY21" fmla="*/ 2063190 h 2107213"/>
                  <a:gd name="connsiteX22" fmla="*/ 476250 w 1908506"/>
                  <a:gd name="connsiteY22" fmla="*/ 2006040 h 2107213"/>
                  <a:gd name="connsiteX23" fmla="*/ 590550 w 1908506"/>
                  <a:gd name="connsiteY23" fmla="*/ 1929840 h 2107213"/>
                  <a:gd name="connsiteX24" fmla="*/ 647700 w 1908506"/>
                  <a:gd name="connsiteY24" fmla="*/ 1986990 h 2107213"/>
                  <a:gd name="connsiteX25" fmla="*/ 704850 w 1908506"/>
                  <a:gd name="connsiteY25" fmla="*/ 1967940 h 2107213"/>
                  <a:gd name="connsiteX26" fmla="*/ 762000 w 1908506"/>
                  <a:gd name="connsiteY26" fmla="*/ 1986990 h 2107213"/>
                  <a:gd name="connsiteX27" fmla="*/ 800100 w 1908506"/>
                  <a:gd name="connsiteY27" fmla="*/ 2044140 h 2107213"/>
                  <a:gd name="connsiteX28" fmla="*/ 933450 w 1908506"/>
                  <a:gd name="connsiteY28" fmla="*/ 1948890 h 2107213"/>
                  <a:gd name="connsiteX29" fmla="*/ 990600 w 1908506"/>
                  <a:gd name="connsiteY29" fmla="*/ 1929840 h 2107213"/>
                  <a:gd name="connsiteX30" fmla="*/ 1047750 w 1908506"/>
                  <a:gd name="connsiteY30" fmla="*/ 1967940 h 2107213"/>
                  <a:gd name="connsiteX31" fmla="*/ 1181100 w 1908506"/>
                  <a:gd name="connsiteY31" fmla="*/ 1891740 h 2107213"/>
                  <a:gd name="connsiteX32" fmla="*/ 1238250 w 1908506"/>
                  <a:gd name="connsiteY32" fmla="*/ 1929840 h 2107213"/>
                  <a:gd name="connsiteX33" fmla="*/ 1276350 w 1908506"/>
                  <a:gd name="connsiteY33" fmla="*/ 1986990 h 2107213"/>
                  <a:gd name="connsiteX34" fmla="*/ 1352550 w 1908506"/>
                  <a:gd name="connsiteY34" fmla="*/ 2025090 h 2107213"/>
                  <a:gd name="connsiteX35" fmla="*/ 1390650 w 1908506"/>
                  <a:gd name="connsiteY35" fmla="*/ 2082240 h 2107213"/>
                  <a:gd name="connsiteX36" fmla="*/ 1619250 w 1908506"/>
                  <a:gd name="connsiteY36" fmla="*/ 2082240 h 2107213"/>
                  <a:gd name="connsiteX37" fmla="*/ 1600200 w 1908506"/>
                  <a:gd name="connsiteY37" fmla="*/ 1815540 h 2107213"/>
                  <a:gd name="connsiteX38" fmla="*/ 1657350 w 1908506"/>
                  <a:gd name="connsiteY38" fmla="*/ 1834590 h 2107213"/>
                  <a:gd name="connsiteX39" fmla="*/ 1714500 w 1908506"/>
                  <a:gd name="connsiteY39" fmla="*/ 1834590 h 2107213"/>
                  <a:gd name="connsiteX40" fmla="*/ 1733550 w 1908506"/>
                  <a:gd name="connsiteY40" fmla="*/ 1758390 h 2107213"/>
                  <a:gd name="connsiteX41" fmla="*/ 1828800 w 1908506"/>
                  <a:gd name="connsiteY41" fmla="*/ 1491690 h 2107213"/>
                  <a:gd name="connsiteX42" fmla="*/ 1866900 w 1908506"/>
                  <a:gd name="connsiteY42" fmla="*/ 1434540 h 2107213"/>
                  <a:gd name="connsiteX43" fmla="*/ 1907873 w 1908506"/>
                  <a:gd name="connsiteY43" fmla="*/ 803325 h 2107213"/>
                  <a:gd name="connsiteX44" fmla="*/ 1833107 w 1908506"/>
                  <a:gd name="connsiteY44" fmla="*/ 689025 h 2107213"/>
                  <a:gd name="connsiteX45" fmla="*/ 1714500 w 1908506"/>
                  <a:gd name="connsiteY45" fmla="*/ 405840 h 2107213"/>
                  <a:gd name="connsiteX46" fmla="*/ 1657350 w 1908506"/>
                  <a:gd name="connsiteY46" fmla="*/ 386790 h 2107213"/>
                  <a:gd name="connsiteX47" fmla="*/ 1581150 w 1908506"/>
                  <a:gd name="connsiteY47" fmla="*/ 348690 h 2107213"/>
                  <a:gd name="connsiteX48" fmla="*/ 1466850 w 1908506"/>
                  <a:gd name="connsiteY48" fmla="*/ 272490 h 2107213"/>
                  <a:gd name="connsiteX49" fmla="*/ 1409700 w 1908506"/>
                  <a:gd name="connsiteY49" fmla="*/ 234390 h 2107213"/>
                  <a:gd name="connsiteX50" fmla="*/ 1352550 w 1908506"/>
                  <a:gd name="connsiteY50" fmla="*/ 196290 h 2107213"/>
                  <a:gd name="connsiteX51" fmla="*/ 1314450 w 1908506"/>
                  <a:gd name="connsiteY51" fmla="*/ 139140 h 2107213"/>
                  <a:gd name="connsiteX52" fmla="*/ 1200150 w 1908506"/>
                  <a:gd name="connsiteY52" fmla="*/ 101040 h 2107213"/>
                  <a:gd name="connsiteX53" fmla="*/ 1085850 w 1908506"/>
                  <a:gd name="connsiteY53" fmla="*/ 43890 h 2107213"/>
                  <a:gd name="connsiteX54" fmla="*/ 1028700 w 1908506"/>
                  <a:gd name="connsiteY54" fmla="*/ 5790 h 2107213"/>
                  <a:gd name="connsiteX55" fmla="*/ 971550 w 1908506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833107 w 1868543"/>
                  <a:gd name="connsiteY44" fmla="*/ 689025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714500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466850 w 1868543"/>
                  <a:gd name="connsiteY48" fmla="*/ 272490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68543"/>
                  <a:gd name="connsiteY0" fmla="*/ 5790 h 2107213"/>
                  <a:gd name="connsiteX1" fmla="*/ 819150 w 1868543"/>
                  <a:gd name="connsiteY1" fmla="*/ 43890 h 2107213"/>
                  <a:gd name="connsiteX2" fmla="*/ 762000 w 1868543"/>
                  <a:gd name="connsiteY2" fmla="*/ 81990 h 2107213"/>
                  <a:gd name="connsiteX3" fmla="*/ 647700 w 1868543"/>
                  <a:gd name="connsiteY3" fmla="*/ 120090 h 2107213"/>
                  <a:gd name="connsiteX4" fmla="*/ 476250 w 1868543"/>
                  <a:gd name="connsiteY4" fmla="*/ 234390 h 2107213"/>
                  <a:gd name="connsiteX5" fmla="*/ 304800 w 1868543"/>
                  <a:gd name="connsiteY5" fmla="*/ 348690 h 2107213"/>
                  <a:gd name="connsiteX6" fmla="*/ 247650 w 1868543"/>
                  <a:gd name="connsiteY6" fmla="*/ 386790 h 2107213"/>
                  <a:gd name="connsiteX7" fmla="*/ 133350 w 1868543"/>
                  <a:gd name="connsiteY7" fmla="*/ 558240 h 2107213"/>
                  <a:gd name="connsiteX8" fmla="*/ 95250 w 1868543"/>
                  <a:gd name="connsiteY8" fmla="*/ 615390 h 2107213"/>
                  <a:gd name="connsiteX9" fmla="*/ 57150 w 1868543"/>
                  <a:gd name="connsiteY9" fmla="*/ 729690 h 2107213"/>
                  <a:gd name="connsiteX10" fmla="*/ 38100 w 1868543"/>
                  <a:gd name="connsiteY10" fmla="*/ 786840 h 2107213"/>
                  <a:gd name="connsiteX11" fmla="*/ 0 w 1868543"/>
                  <a:gd name="connsiteY11" fmla="*/ 920190 h 2107213"/>
                  <a:gd name="connsiteX12" fmla="*/ 19050 w 1868543"/>
                  <a:gd name="connsiteY12" fmla="*/ 1205940 h 2107213"/>
                  <a:gd name="connsiteX13" fmla="*/ 38100 w 1868543"/>
                  <a:gd name="connsiteY13" fmla="*/ 1263090 h 2107213"/>
                  <a:gd name="connsiteX14" fmla="*/ 57150 w 1868543"/>
                  <a:gd name="connsiteY14" fmla="*/ 1339290 h 2107213"/>
                  <a:gd name="connsiteX15" fmla="*/ 76200 w 1868543"/>
                  <a:gd name="connsiteY15" fmla="*/ 1434540 h 2107213"/>
                  <a:gd name="connsiteX16" fmla="*/ 114300 w 1868543"/>
                  <a:gd name="connsiteY16" fmla="*/ 1548840 h 2107213"/>
                  <a:gd name="connsiteX17" fmla="*/ 133350 w 1868543"/>
                  <a:gd name="connsiteY17" fmla="*/ 1605990 h 2107213"/>
                  <a:gd name="connsiteX18" fmla="*/ 209550 w 1868543"/>
                  <a:gd name="connsiteY18" fmla="*/ 1720290 h 2107213"/>
                  <a:gd name="connsiteX19" fmla="*/ 361950 w 1868543"/>
                  <a:gd name="connsiteY19" fmla="*/ 1891740 h 2107213"/>
                  <a:gd name="connsiteX20" fmla="*/ 342900 w 1868543"/>
                  <a:gd name="connsiteY20" fmla="*/ 2101290 h 2107213"/>
                  <a:gd name="connsiteX21" fmla="*/ 400050 w 1868543"/>
                  <a:gd name="connsiteY21" fmla="*/ 2063190 h 2107213"/>
                  <a:gd name="connsiteX22" fmla="*/ 476250 w 1868543"/>
                  <a:gd name="connsiteY22" fmla="*/ 2006040 h 2107213"/>
                  <a:gd name="connsiteX23" fmla="*/ 590550 w 1868543"/>
                  <a:gd name="connsiteY23" fmla="*/ 1929840 h 2107213"/>
                  <a:gd name="connsiteX24" fmla="*/ 647700 w 1868543"/>
                  <a:gd name="connsiteY24" fmla="*/ 1986990 h 2107213"/>
                  <a:gd name="connsiteX25" fmla="*/ 704850 w 1868543"/>
                  <a:gd name="connsiteY25" fmla="*/ 1967940 h 2107213"/>
                  <a:gd name="connsiteX26" fmla="*/ 762000 w 1868543"/>
                  <a:gd name="connsiteY26" fmla="*/ 1986990 h 2107213"/>
                  <a:gd name="connsiteX27" fmla="*/ 800100 w 1868543"/>
                  <a:gd name="connsiteY27" fmla="*/ 2044140 h 2107213"/>
                  <a:gd name="connsiteX28" fmla="*/ 933450 w 1868543"/>
                  <a:gd name="connsiteY28" fmla="*/ 1948890 h 2107213"/>
                  <a:gd name="connsiteX29" fmla="*/ 990600 w 1868543"/>
                  <a:gd name="connsiteY29" fmla="*/ 1929840 h 2107213"/>
                  <a:gd name="connsiteX30" fmla="*/ 1047750 w 1868543"/>
                  <a:gd name="connsiteY30" fmla="*/ 1967940 h 2107213"/>
                  <a:gd name="connsiteX31" fmla="*/ 1181100 w 1868543"/>
                  <a:gd name="connsiteY31" fmla="*/ 1891740 h 2107213"/>
                  <a:gd name="connsiteX32" fmla="*/ 1238250 w 1868543"/>
                  <a:gd name="connsiteY32" fmla="*/ 1929840 h 2107213"/>
                  <a:gd name="connsiteX33" fmla="*/ 1276350 w 1868543"/>
                  <a:gd name="connsiteY33" fmla="*/ 1986990 h 2107213"/>
                  <a:gd name="connsiteX34" fmla="*/ 1352550 w 1868543"/>
                  <a:gd name="connsiteY34" fmla="*/ 2025090 h 2107213"/>
                  <a:gd name="connsiteX35" fmla="*/ 1390650 w 1868543"/>
                  <a:gd name="connsiteY35" fmla="*/ 2082240 h 2107213"/>
                  <a:gd name="connsiteX36" fmla="*/ 1619250 w 1868543"/>
                  <a:gd name="connsiteY36" fmla="*/ 2082240 h 2107213"/>
                  <a:gd name="connsiteX37" fmla="*/ 1600200 w 1868543"/>
                  <a:gd name="connsiteY37" fmla="*/ 1815540 h 2107213"/>
                  <a:gd name="connsiteX38" fmla="*/ 1657350 w 1868543"/>
                  <a:gd name="connsiteY38" fmla="*/ 1834590 h 2107213"/>
                  <a:gd name="connsiteX39" fmla="*/ 1714500 w 1868543"/>
                  <a:gd name="connsiteY39" fmla="*/ 1834590 h 2107213"/>
                  <a:gd name="connsiteX40" fmla="*/ 1733550 w 1868543"/>
                  <a:gd name="connsiteY40" fmla="*/ 1758390 h 2107213"/>
                  <a:gd name="connsiteX41" fmla="*/ 1828800 w 1868543"/>
                  <a:gd name="connsiteY41" fmla="*/ 1491690 h 2107213"/>
                  <a:gd name="connsiteX42" fmla="*/ 1866900 w 1868543"/>
                  <a:gd name="connsiteY42" fmla="*/ 1434540 h 2107213"/>
                  <a:gd name="connsiteX43" fmla="*/ 1779550 w 1868543"/>
                  <a:gd name="connsiteY43" fmla="*/ 892164 h 2107213"/>
                  <a:gd name="connsiteX44" fmla="*/ 1723115 w 1868543"/>
                  <a:gd name="connsiteY44" fmla="*/ 653490 h 2107213"/>
                  <a:gd name="connsiteX45" fmla="*/ 1586176 w 1868543"/>
                  <a:gd name="connsiteY45" fmla="*/ 405840 h 2107213"/>
                  <a:gd name="connsiteX46" fmla="*/ 1657350 w 1868543"/>
                  <a:gd name="connsiteY46" fmla="*/ 386790 h 2107213"/>
                  <a:gd name="connsiteX47" fmla="*/ 1581150 w 1868543"/>
                  <a:gd name="connsiteY47" fmla="*/ 348690 h 2107213"/>
                  <a:gd name="connsiteX48" fmla="*/ 1393523 w 1868543"/>
                  <a:gd name="connsiteY48" fmla="*/ 219187 h 2107213"/>
                  <a:gd name="connsiteX49" fmla="*/ 1409700 w 1868543"/>
                  <a:gd name="connsiteY49" fmla="*/ 234390 h 2107213"/>
                  <a:gd name="connsiteX50" fmla="*/ 1352550 w 1868543"/>
                  <a:gd name="connsiteY50" fmla="*/ 196290 h 2107213"/>
                  <a:gd name="connsiteX51" fmla="*/ 1314450 w 1868543"/>
                  <a:gd name="connsiteY51" fmla="*/ 139140 h 2107213"/>
                  <a:gd name="connsiteX52" fmla="*/ 1200150 w 1868543"/>
                  <a:gd name="connsiteY52" fmla="*/ 101040 h 2107213"/>
                  <a:gd name="connsiteX53" fmla="*/ 1085850 w 1868543"/>
                  <a:gd name="connsiteY53" fmla="*/ 43890 h 2107213"/>
                  <a:gd name="connsiteX54" fmla="*/ 1028700 w 1868543"/>
                  <a:gd name="connsiteY54" fmla="*/ 5790 h 2107213"/>
                  <a:gd name="connsiteX55" fmla="*/ 971550 w 1868543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714500 w 1832880"/>
                  <a:gd name="connsiteY39" fmla="*/ 183459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247650 w 1832880"/>
                  <a:gd name="connsiteY6" fmla="*/ 38679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971550 w 1832880"/>
                  <a:gd name="connsiteY0" fmla="*/ 5790 h 2107213"/>
                  <a:gd name="connsiteX1" fmla="*/ 819150 w 1832880"/>
                  <a:gd name="connsiteY1" fmla="*/ 43890 h 2107213"/>
                  <a:gd name="connsiteX2" fmla="*/ 762000 w 1832880"/>
                  <a:gd name="connsiteY2" fmla="*/ 81990 h 2107213"/>
                  <a:gd name="connsiteX3" fmla="*/ 647700 w 1832880"/>
                  <a:gd name="connsiteY3" fmla="*/ 120090 h 2107213"/>
                  <a:gd name="connsiteX4" fmla="*/ 476250 w 1832880"/>
                  <a:gd name="connsiteY4" fmla="*/ 234390 h 2107213"/>
                  <a:gd name="connsiteX5" fmla="*/ 304800 w 1832880"/>
                  <a:gd name="connsiteY5" fmla="*/ 348690 h 2107213"/>
                  <a:gd name="connsiteX6" fmla="*/ 174322 w 1832880"/>
                  <a:gd name="connsiteY6" fmla="*/ 315720 h 2107213"/>
                  <a:gd name="connsiteX7" fmla="*/ 133350 w 1832880"/>
                  <a:gd name="connsiteY7" fmla="*/ 558240 h 2107213"/>
                  <a:gd name="connsiteX8" fmla="*/ 95250 w 1832880"/>
                  <a:gd name="connsiteY8" fmla="*/ 615390 h 2107213"/>
                  <a:gd name="connsiteX9" fmla="*/ 57150 w 1832880"/>
                  <a:gd name="connsiteY9" fmla="*/ 729690 h 2107213"/>
                  <a:gd name="connsiteX10" fmla="*/ 38100 w 1832880"/>
                  <a:gd name="connsiteY10" fmla="*/ 786840 h 2107213"/>
                  <a:gd name="connsiteX11" fmla="*/ 0 w 1832880"/>
                  <a:gd name="connsiteY11" fmla="*/ 920190 h 2107213"/>
                  <a:gd name="connsiteX12" fmla="*/ 19050 w 1832880"/>
                  <a:gd name="connsiteY12" fmla="*/ 1205940 h 2107213"/>
                  <a:gd name="connsiteX13" fmla="*/ 38100 w 1832880"/>
                  <a:gd name="connsiteY13" fmla="*/ 1263090 h 2107213"/>
                  <a:gd name="connsiteX14" fmla="*/ 57150 w 1832880"/>
                  <a:gd name="connsiteY14" fmla="*/ 1339290 h 2107213"/>
                  <a:gd name="connsiteX15" fmla="*/ 76200 w 1832880"/>
                  <a:gd name="connsiteY15" fmla="*/ 1434540 h 2107213"/>
                  <a:gd name="connsiteX16" fmla="*/ 114300 w 1832880"/>
                  <a:gd name="connsiteY16" fmla="*/ 1548840 h 2107213"/>
                  <a:gd name="connsiteX17" fmla="*/ 133350 w 1832880"/>
                  <a:gd name="connsiteY17" fmla="*/ 1605990 h 2107213"/>
                  <a:gd name="connsiteX18" fmla="*/ 209550 w 1832880"/>
                  <a:gd name="connsiteY18" fmla="*/ 1720290 h 2107213"/>
                  <a:gd name="connsiteX19" fmla="*/ 361950 w 1832880"/>
                  <a:gd name="connsiteY19" fmla="*/ 1891740 h 2107213"/>
                  <a:gd name="connsiteX20" fmla="*/ 342900 w 1832880"/>
                  <a:gd name="connsiteY20" fmla="*/ 2101290 h 2107213"/>
                  <a:gd name="connsiteX21" fmla="*/ 400050 w 1832880"/>
                  <a:gd name="connsiteY21" fmla="*/ 2063190 h 2107213"/>
                  <a:gd name="connsiteX22" fmla="*/ 476250 w 1832880"/>
                  <a:gd name="connsiteY22" fmla="*/ 2006040 h 2107213"/>
                  <a:gd name="connsiteX23" fmla="*/ 590550 w 1832880"/>
                  <a:gd name="connsiteY23" fmla="*/ 1929840 h 2107213"/>
                  <a:gd name="connsiteX24" fmla="*/ 647700 w 1832880"/>
                  <a:gd name="connsiteY24" fmla="*/ 1986990 h 2107213"/>
                  <a:gd name="connsiteX25" fmla="*/ 704850 w 1832880"/>
                  <a:gd name="connsiteY25" fmla="*/ 1967940 h 2107213"/>
                  <a:gd name="connsiteX26" fmla="*/ 762000 w 1832880"/>
                  <a:gd name="connsiteY26" fmla="*/ 1986990 h 2107213"/>
                  <a:gd name="connsiteX27" fmla="*/ 800100 w 1832880"/>
                  <a:gd name="connsiteY27" fmla="*/ 2044140 h 2107213"/>
                  <a:gd name="connsiteX28" fmla="*/ 933450 w 1832880"/>
                  <a:gd name="connsiteY28" fmla="*/ 1948890 h 2107213"/>
                  <a:gd name="connsiteX29" fmla="*/ 990600 w 1832880"/>
                  <a:gd name="connsiteY29" fmla="*/ 1929840 h 2107213"/>
                  <a:gd name="connsiteX30" fmla="*/ 1047750 w 1832880"/>
                  <a:gd name="connsiteY30" fmla="*/ 1967940 h 2107213"/>
                  <a:gd name="connsiteX31" fmla="*/ 1181100 w 1832880"/>
                  <a:gd name="connsiteY31" fmla="*/ 1891740 h 2107213"/>
                  <a:gd name="connsiteX32" fmla="*/ 1238250 w 1832880"/>
                  <a:gd name="connsiteY32" fmla="*/ 1929840 h 2107213"/>
                  <a:gd name="connsiteX33" fmla="*/ 1276350 w 1832880"/>
                  <a:gd name="connsiteY33" fmla="*/ 1986990 h 2107213"/>
                  <a:gd name="connsiteX34" fmla="*/ 1352550 w 1832880"/>
                  <a:gd name="connsiteY34" fmla="*/ 2025090 h 2107213"/>
                  <a:gd name="connsiteX35" fmla="*/ 1390650 w 1832880"/>
                  <a:gd name="connsiteY35" fmla="*/ 2082240 h 2107213"/>
                  <a:gd name="connsiteX36" fmla="*/ 1619250 w 1832880"/>
                  <a:gd name="connsiteY36" fmla="*/ 2082240 h 2107213"/>
                  <a:gd name="connsiteX37" fmla="*/ 1600200 w 1832880"/>
                  <a:gd name="connsiteY37" fmla="*/ 1815540 h 2107213"/>
                  <a:gd name="connsiteX38" fmla="*/ 1657350 w 1832880"/>
                  <a:gd name="connsiteY38" fmla="*/ 1834590 h 2107213"/>
                  <a:gd name="connsiteX39" fmla="*/ 1567844 w 1832880"/>
                  <a:gd name="connsiteY39" fmla="*/ 1763520 h 2107213"/>
                  <a:gd name="connsiteX40" fmla="*/ 1733550 w 1832880"/>
                  <a:gd name="connsiteY40" fmla="*/ 1758390 h 2107213"/>
                  <a:gd name="connsiteX41" fmla="*/ 1828800 w 1832880"/>
                  <a:gd name="connsiteY41" fmla="*/ 1491690 h 2107213"/>
                  <a:gd name="connsiteX42" fmla="*/ 1811904 w 1832880"/>
                  <a:gd name="connsiteY42" fmla="*/ 1434541 h 2107213"/>
                  <a:gd name="connsiteX43" fmla="*/ 1779550 w 1832880"/>
                  <a:gd name="connsiteY43" fmla="*/ 892164 h 2107213"/>
                  <a:gd name="connsiteX44" fmla="*/ 1723115 w 1832880"/>
                  <a:gd name="connsiteY44" fmla="*/ 653490 h 2107213"/>
                  <a:gd name="connsiteX45" fmla="*/ 1586176 w 1832880"/>
                  <a:gd name="connsiteY45" fmla="*/ 405840 h 2107213"/>
                  <a:gd name="connsiteX46" fmla="*/ 1657350 w 1832880"/>
                  <a:gd name="connsiteY46" fmla="*/ 386790 h 2107213"/>
                  <a:gd name="connsiteX47" fmla="*/ 1581150 w 1832880"/>
                  <a:gd name="connsiteY47" fmla="*/ 348690 h 2107213"/>
                  <a:gd name="connsiteX48" fmla="*/ 1393523 w 1832880"/>
                  <a:gd name="connsiteY48" fmla="*/ 219187 h 2107213"/>
                  <a:gd name="connsiteX49" fmla="*/ 1409700 w 1832880"/>
                  <a:gd name="connsiteY49" fmla="*/ 234390 h 2107213"/>
                  <a:gd name="connsiteX50" fmla="*/ 1352550 w 1832880"/>
                  <a:gd name="connsiteY50" fmla="*/ 196290 h 2107213"/>
                  <a:gd name="connsiteX51" fmla="*/ 1314450 w 1832880"/>
                  <a:gd name="connsiteY51" fmla="*/ 139140 h 2107213"/>
                  <a:gd name="connsiteX52" fmla="*/ 1200150 w 1832880"/>
                  <a:gd name="connsiteY52" fmla="*/ 101040 h 2107213"/>
                  <a:gd name="connsiteX53" fmla="*/ 1085850 w 1832880"/>
                  <a:gd name="connsiteY53" fmla="*/ 43890 h 2107213"/>
                  <a:gd name="connsiteX54" fmla="*/ 1028700 w 1832880"/>
                  <a:gd name="connsiteY54" fmla="*/ 5790 h 2107213"/>
                  <a:gd name="connsiteX55" fmla="*/ 971550 w 1832880"/>
                  <a:gd name="connsiteY55" fmla="*/ 5790 h 2107213"/>
                  <a:gd name="connsiteX0" fmla="*/ 1028688 w 1890018"/>
                  <a:gd name="connsiteY0" fmla="*/ 5790 h 2107213"/>
                  <a:gd name="connsiteX1" fmla="*/ 876288 w 1890018"/>
                  <a:gd name="connsiteY1" fmla="*/ 43890 h 2107213"/>
                  <a:gd name="connsiteX2" fmla="*/ 819138 w 1890018"/>
                  <a:gd name="connsiteY2" fmla="*/ 81990 h 2107213"/>
                  <a:gd name="connsiteX3" fmla="*/ 704838 w 1890018"/>
                  <a:gd name="connsiteY3" fmla="*/ 120090 h 2107213"/>
                  <a:gd name="connsiteX4" fmla="*/ 533388 w 1890018"/>
                  <a:gd name="connsiteY4" fmla="*/ 234390 h 2107213"/>
                  <a:gd name="connsiteX5" fmla="*/ 361938 w 1890018"/>
                  <a:gd name="connsiteY5" fmla="*/ 348690 h 2107213"/>
                  <a:gd name="connsiteX6" fmla="*/ 231460 w 1890018"/>
                  <a:gd name="connsiteY6" fmla="*/ 315720 h 2107213"/>
                  <a:gd name="connsiteX7" fmla="*/ 190488 w 1890018"/>
                  <a:gd name="connsiteY7" fmla="*/ 558240 h 2107213"/>
                  <a:gd name="connsiteX8" fmla="*/ 152388 w 1890018"/>
                  <a:gd name="connsiteY8" fmla="*/ 615390 h 2107213"/>
                  <a:gd name="connsiteX9" fmla="*/ 114288 w 1890018"/>
                  <a:gd name="connsiteY9" fmla="*/ 729690 h 2107213"/>
                  <a:gd name="connsiteX10" fmla="*/ 3579 w 1890018"/>
                  <a:gd name="connsiteY10" fmla="*/ 769073 h 2107213"/>
                  <a:gd name="connsiteX11" fmla="*/ 57138 w 1890018"/>
                  <a:gd name="connsiteY11" fmla="*/ 920190 h 2107213"/>
                  <a:gd name="connsiteX12" fmla="*/ 76188 w 1890018"/>
                  <a:gd name="connsiteY12" fmla="*/ 1205940 h 2107213"/>
                  <a:gd name="connsiteX13" fmla="*/ 95238 w 1890018"/>
                  <a:gd name="connsiteY13" fmla="*/ 1263090 h 2107213"/>
                  <a:gd name="connsiteX14" fmla="*/ 114288 w 1890018"/>
                  <a:gd name="connsiteY14" fmla="*/ 1339290 h 2107213"/>
                  <a:gd name="connsiteX15" fmla="*/ 133338 w 1890018"/>
                  <a:gd name="connsiteY15" fmla="*/ 1434540 h 2107213"/>
                  <a:gd name="connsiteX16" fmla="*/ 171438 w 1890018"/>
                  <a:gd name="connsiteY16" fmla="*/ 1548840 h 2107213"/>
                  <a:gd name="connsiteX17" fmla="*/ 190488 w 1890018"/>
                  <a:gd name="connsiteY17" fmla="*/ 1605990 h 2107213"/>
                  <a:gd name="connsiteX18" fmla="*/ 266688 w 1890018"/>
                  <a:gd name="connsiteY18" fmla="*/ 1720290 h 2107213"/>
                  <a:gd name="connsiteX19" fmla="*/ 419088 w 1890018"/>
                  <a:gd name="connsiteY19" fmla="*/ 1891740 h 2107213"/>
                  <a:gd name="connsiteX20" fmla="*/ 400038 w 1890018"/>
                  <a:gd name="connsiteY20" fmla="*/ 2101290 h 2107213"/>
                  <a:gd name="connsiteX21" fmla="*/ 457188 w 1890018"/>
                  <a:gd name="connsiteY21" fmla="*/ 2063190 h 2107213"/>
                  <a:gd name="connsiteX22" fmla="*/ 533388 w 1890018"/>
                  <a:gd name="connsiteY22" fmla="*/ 2006040 h 2107213"/>
                  <a:gd name="connsiteX23" fmla="*/ 647688 w 1890018"/>
                  <a:gd name="connsiteY23" fmla="*/ 1929840 h 2107213"/>
                  <a:gd name="connsiteX24" fmla="*/ 704838 w 1890018"/>
                  <a:gd name="connsiteY24" fmla="*/ 1986990 h 2107213"/>
                  <a:gd name="connsiteX25" fmla="*/ 761988 w 1890018"/>
                  <a:gd name="connsiteY25" fmla="*/ 1967940 h 2107213"/>
                  <a:gd name="connsiteX26" fmla="*/ 819138 w 1890018"/>
                  <a:gd name="connsiteY26" fmla="*/ 1986990 h 2107213"/>
                  <a:gd name="connsiteX27" fmla="*/ 857238 w 1890018"/>
                  <a:gd name="connsiteY27" fmla="*/ 2044140 h 2107213"/>
                  <a:gd name="connsiteX28" fmla="*/ 990588 w 1890018"/>
                  <a:gd name="connsiteY28" fmla="*/ 1948890 h 2107213"/>
                  <a:gd name="connsiteX29" fmla="*/ 1047738 w 1890018"/>
                  <a:gd name="connsiteY29" fmla="*/ 1929840 h 2107213"/>
                  <a:gd name="connsiteX30" fmla="*/ 1104888 w 1890018"/>
                  <a:gd name="connsiteY30" fmla="*/ 1967940 h 2107213"/>
                  <a:gd name="connsiteX31" fmla="*/ 1238238 w 1890018"/>
                  <a:gd name="connsiteY31" fmla="*/ 1891740 h 2107213"/>
                  <a:gd name="connsiteX32" fmla="*/ 1295388 w 1890018"/>
                  <a:gd name="connsiteY32" fmla="*/ 1929840 h 2107213"/>
                  <a:gd name="connsiteX33" fmla="*/ 1333488 w 1890018"/>
                  <a:gd name="connsiteY33" fmla="*/ 1986990 h 2107213"/>
                  <a:gd name="connsiteX34" fmla="*/ 1409688 w 1890018"/>
                  <a:gd name="connsiteY34" fmla="*/ 2025090 h 2107213"/>
                  <a:gd name="connsiteX35" fmla="*/ 1447788 w 1890018"/>
                  <a:gd name="connsiteY35" fmla="*/ 2082240 h 2107213"/>
                  <a:gd name="connsiteX36" fmla="*/ 1676388 w 1890018"/>
                  <a:gd name="connsiteY36" fmla="*/ 2082240 h 2107213"/>
                  <a:gd name="connsiteX37" fmla="*/ 1657338 w 1890018"/>
                  <a:gd name="connsiteY37" fmla="*/ 1815540 h 2107213"/>
                  <a:gd name="connsiteX38" fmla="*/ 1714488 w 1890018"/>
                  <a:gd name="connsiteY38" fmla="*/ 1834590 h 2107213"/>
                  <a:gd name="connsiteX39" fmla="*/ 1624982 w 1890018"/>
                  <a:gd name="connsiteY39" fmla="*/ 1763520 h 2107213"/>
                  <a:gd name="connsiteX40" fmla="*/ 1790688 w 1890018"/>
                  <a:gd name="connsiteY40" fmla="*/ 1758390 h 2107213"/>
                  <a:gd name="connsiteX41" fmla="*/ 1885938 w 1890018"/>
                  <a:gd name="connsiteY41" fmla="*/ 1491690 h 2107213"/>
                  <a:gd name="connsiteX42" fmla="*/ 1869042 w 1890018"/>
                  <a:gd name="connsiteY42" fmla="*/ 1434541 h 2107213"/>
                  <a:gd name="connsiteX43" fmla="*/ 1836688 w 1890018"/>
                  <a:gd name="connsiteY43" fmla="*/ 892164 h 2107213"/>
                  <a:gd name="connsiteX44" fmla="*/ 1780253 w 1890018"/>
                  <a:gd name="connsiteY44" fmla="*/ 653490 h 2107213"/>
                  <a:gd name="connsiteX45" fmla="*/ 1643314 w 1890018"/>
                  <a:gd name="connsiteY45" fmla="*/ 405840 h 2107213"/>
                  <a:gd name="connsiteX46" fmla="*/ 1714488 w 1890018"/>
                  <a:gd name="connsiteY46" fmla="*/ 386790 h 2107213"/>
                  <a:gd name="connsiteX47" fmla="*/ 1638288 w 1890018"/>
                  <a:gd name="connsiteY47" fmla="*/ 348690 h 2107213"/>
                  <a:gd name="connsiteX48" fmla="*/ 1450661 w 1890018"/>
                  <a:gd name="connsiteY48" fmla="*/ 219187 h 2107213"/>
                  <a:gd name="connsiteX49" fmla="*/ 1466838 w 1890018"/>
                  <a:gd name="connsiteY49" fmla="*/ 234390 h 2107213"/>
                  <a:gd name="connsiteX50" fmla="*/ 1409688 w 1890018"/>
                  <a:gd name="connsiteY50" fmla="*/ 196290 h 2107213"/>
                  <a:gd name="connsiteX51" fmla="*/ 1371588 w 1890018"/>
                  <a:gd name="connsiteY51" fmla="*/ 139140 h 2107213"/>
                  <a:gd name="connsiteX52" fmla="*/ 1257288 w 1890018"/>
                  <a:gd name="connsiteY52" fmla="*/ 101040 h 2107213"/>
                  <a:gd name="connsiteX53" fmla="*/ 1142988 w 1890018"/>
                  <a:gd name="connsiteY53" fmla="*/ 43890 h 2107213"/>
                  <a:gd name="connsiteX54" fmla="*/ 1085838 w 1890018"/>
                  <a:gd name="connsiteY54" fmla="*/ 5790 h 2107213"/>
                  <a:gd name="connsiteX55" fmla="*/ 1028688 w 1890018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48911 w 1886541"/>
                  <a:gd name="connsiteY8" fmla="*/ 615390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  <a:gd name="connsiteX0" fmla="*/ 1025211 w 1886541"/>
                  <a:gd name="connsiteY0" fmla="*/ 5790 h 2107213"/>
                  <a:gd name="connsiteX1" fmla="*/ 872811 w 1886541"/>
                  <a:gd name="connsiteY1" fmla="*/ 43890 h 2107213"/>
                  <a:gd name="connsiteX2" fmla="*/ 815661 w 1886541"/>
                  <a:gd name="connsiteY2" fmla="*/ 81990 h 2107213"/>
                  <a:gd name="connsiteX3" fmla="*/ 701361 w 1886541"/>
                  <a:gd name="connsiteY3" fmla="*/ 120090 h 2107213"/>
                  <a:gd name="connsiteX4" fmla="*/ 529911 w 1886541"/>
                  <a:gd name="connsiteY4" fmla="*/ 234390 h 2107213"/>
                  <a:gd name="connsiteX5" fmla="*/ 358461 w 1886541"/>
                  <a:gd name="connsiteY5" fmla="*/ 348690 h 2107213"/>
                  <a:gd name="connsiteX6" fmla="*/ 227983 w 1886541"/>
                  <a:gd name="connsiteY6" fmla="*/ 315720 h 2107213"/>
                  <a:gd name="connsiteX7" fmla="*/ 187011 w 1886541"/>
                  <a:gd name="connsiteY7" fmla="*/ 558240 h 2107213"/>
                  <a:gd name="connsiteX8" fmla="*/ 112247 w 1886541"/>
                  <a:gd name="connsiteY8" fmla="*/ 562087 h 2107213"/>
                  <a:gd name="connsiteX9" fmla="*/ 74147 w 1886541"/>
                  <a:gd name="connsiteY9" fmla="*/ 658620 h 2107213"/>
                  <a:gd name="connsiteX10" fmla="*/ 102 w 1886541"/>
                  <a:gd name="connsiteY10" fmla="*/ 769073 h 2107213"/>
                  <a:gd name="connsiteX11" fmla="*/ 53661 w 1886541"/>
                  <a:gd name="connsiteY11" fmla="*/ 920190 h 2107213"/>
                  <a:gd name="connsiteX12" fmla="*/ 72711 w 1886541"/>
                  <a:gd name="connsiteY12" fmla="*/ 1205940 h 2107213"/>
                  <a:gd name="connsiteX13" fmla="*/ 91761 w 1886541"/>
                  <a:gd name="connsiteY13" fmla="*/ 1263090 h 2107213"/>
                  <a:gd name="connsiteX14" fmla="*/ 110811 w 1886541"/>
                  <a:gd name="connsiteY14" fmla="*/ 1339290 h 2107213"/>
                  <a:gd name="connsiteX15" fmla="*/ 129861 w 1886541"/>
                  <a:gd name="connsiteY15" fmla="*/ 1434540 h 2107213"/>
                  <a:gd name="connsiteX16" fmla="*/ 167961 w 1886541"/>
                  <a:gd name="connsiteY16" fmla="*/ 1548840 h 2107213"/>
                  <a:gd name="connsiteX17" fmla="*/ 187011 w 1886541"/>
                  <a:gd name="connsiteY17" fmla="*/ 1605990 h 2107213"/>
                  <a:gd name="connsiteX18" fmla="*/ 263211 w 1886541"/>
                  <a:gd name="connsiteY18" fmla="*/ 1720290 h 2107213"/>
                  <a:gd name="connsiteX19" fmla="*/ 415611 w 1886541"/>
                  <a:gd name="connsiteY19" fmla="*/ 1891740 h 2107213"/>
                  <a:gd name="connsiteX20" fmla="*/ 396561 w 1886541"/>
                  <a:gd name="connsiteY20" fmla="*/ 2101290 h 2107213"/>
                  <a:gd name="connsiteX21" fmla="*/ 453711 w 1886541"/>
                  <a:gd name="connsiteY21" fmla="*/ 2063190 h 2107213"/>
                  <a:gd name="connsiteX22" fmla="*/ 529911 w 1886541"/>
                  <a:gd name="connsiteY22" fmla="*/ 2006040 h 2107213"/>
                  <a:gd name="connsiteX23" fmla="*/ 644211 w 1886541"/>
                  <a:gd name="connsiteY23" fmla="*/ 1929840 h 2107213"/>
                  <a:gd name="connsiteX24" fmla="*/ 701361 w 1886541"/>
                  <a:gd name="connsiteY24" fmla="*/ 1986990 h 2107213"/>
                  <a:gd name="connsiteX25" fmla="*/ 758511 w 1886541"/>
                  <a:gd name="connsiteY25" fmla="*/ 1967940 h 2107213"/>
                  <a:gd name="connsiteX26" fmla="*/ 815661 w 1886541"/>
                  <a:gd name="connsiteY26" fmla="*/ 1986990 h 2107213"/>
                  <a:gd name="connsiteX27" fmla="*/ 853761 w 1886541"/>
                  <a:gd name="connsiteY27" fmla="*/ 2044140 h 2107213"/>
                  <a:gd name="connsiteX28" fmla="*/ 987111 w 1886541"/>
                  <a:gd name="connsiteY28" fmla="*/ 1948890 h 2107213"/>
                  <a:gd name="connsiteX29" fmla="*/ 1044261 w 1886541"/>
                  <a:gd name="connsiteY29" fmla="*/ 1929840 h 2107213"/>
                  <a:gd name="connsiteX30" fmla="*/ 1101411 w 1886541"/>
                  <a:gd name="connsiteY30" fmla="*/ 1967940 h 2107213"/>
                  <a:gd name="connsiteX31" fmla="*/ 1234761 w 1886541"/>
                  <a:gd name="connsiteY31" fmla="*/ 1891740 h 2107213"/>
                  <a:gd name="connsiteX32" fmla="*/ 1291911 w 1886541"/>
                  <a:gd name="connsiteY32" fmla="*/ 1929840 h 2107213"/>
                  <a:gd name="connsiteX33" fmla="*/ 1330011 w 1886541"/>
                  <a:gd name="connsiteY33" fmla="*/ 1986990 h 2107213"/>
                  <a:gd name="connsiteX34" fmla="*/ 1406211 w 1886541"/>
                  <a:gd name="connsiteY34" fmla="*/ 2025090 h 2107213"/>
                  <a:gd name="connsiteX35" fmla="*/ 1444311 w 1886541"/>
                  <a:gd name="connsiteY35" fmla="*/ 2082240 h 2107213"/>
                  <a:gd name="connsiteX36" fmla="*/ 1672911 w 1886541"/>
                  <a:gd name="connsiteY36" fmla="*/ 2082240 h 2107213"/>
                  <a:gd name="connsiteX37" fmla="*/ 1653861 w 1886541"/>
                  <a:gd name="connsiteY37" fmla="*/ 1815540 h 2107213"/>
                  <a:gd name="connsiteX38" fmla="*/ 1711011 w 1886541"/>
                  <a:gd name="connsiteY38" fmla="*/ 1834590 h 2107213"/>
                  <a:gd name="connsiteX39" fmla="*/ 1621505 w 1886541"/>
                  <a:gd name="connsiteY39" fmla="*/ 1763520 h 2107213"/>
                  <a:gd name="connsiteX40" fmla="*/ 1787211 w 1886541"/>
                  <a:gd name="connsiteY40" fmla="*/ 1758390 h 2107213"/>
                  <a:gd name="connsiteX41" fmla="*/ 1882461 w 1886541"/>
                  <a:gd name="connsiteY41" fmla="*/ 1491690 h 2107213"/>
                  <a:gd name="connsiteX42" fmla="*/ 1865565 w 1886541"/>
                  <a:gd name="connsiteY42" fmla="*/ 1434541 h 2107213"/>
                  <a:gd name="connsiteX43" fmla="*/ 1833211 w 1886541"/>
                  <a:gd name="connsiteY43" fmla="*/ 892164 h 2107213"/>
                  <a:gd name="connsiteX44" fmla="*/ 1776776 w 1886541"/>
                  <a:gd name="connsiteY44" fmla="*/ 653490 h 2107213"/>
                  <a:gd name="connsiteX45" fmla="*/ 1639837 w 1886541"/>
                  <a:gd name="connsiteY45" fmla="*/ 405840 h 2107213"/>
                  <a:gd name="connsiteX46" fmla="*/ 1711011 w 1886541"/>
                  <a:gd name="connsiteY46" fmla="*/ 386790 h 2107213"/>
                  <a:gd name="connsiteX47" fmla="*/ 1634811 w 1886541"/>
                  <a:gd name="connsiteY47" fmla="*/ 348690 h 2107213"/>
                  <a:gd name="connsiteX48" fmla="*/ 1447184 w 1886541"/>
                  <a:gd name="connsiteY48" fmla="*/ 219187 h 2107213"/>
                  <a:gd name="connsiteX49" fmla="*/ 1463361 w 1886541"/>
                  <a:gd name="connsiteY49" fmla="*/ 234390 h 2107213"/>
                  <a:gd name="connsiteX50" fmla="*/ 1406211 w 1886541"/>
                  <a:gd name="connsiteY50" fmla="*/ 196290 h 2107213"/>
                  <a:gd name="connsiteX51" fmla="*/ 1368111 w 1886541"/>
                  <a:gd name="connsiteY51" fmla="*/ 139140 h 2107213"/>
                  <a:gd name="connsiteX52" fmla="*/ 1253811 w 1886541"/>
                  <a:gd name="connsiteY52" fmla="*/ 101040 h 2107213"/>
                  <a:gd name="connsiteX53" fmla="*/ 1139511 w 1886541"/>
                  <a:gd name="connsiteY53" fmla="*/ 43890 h 2107213"/>
                  <a:gd name="connsiteX54" fmla="*/ 1082361 w 1886541"/>
                  <a:gd name="connsiteY54" fmla="*/ 5790 h 2107213"/>
                  <a:gd name="connsiteX55" fmla="*/ 1025211 w 1886541"/>
                  <a:gd name="connsiteY55" fmla="*/ 5790 h 210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886541" h="2107213">
                    <a:moveTo>
                      <a:pt x="1025211" y="5790"/>
                    </a:moveTo>
                    <a:cubicBezTo>
                      <a:pt x="990286" y="12140"/>
                      <a:pt x="911863" y="24364"/>
                      <a:pt x="872811" y="43890"/>
                    </a:cubicBezTo>
                    <a:cubicBezTo>
                      <a:pt x="852333" y="54129"/>
                      <a:pt x="836583" y="72691"/>
                      <a:pt x="815661" y="81990"/>
                    </a:cubicBezTo>
                    <a:cubicBezTo>
                      <a:pt x="778961" y="98301"/>
                      <a:pt x="734777" y="97813"/>
                      <a:pt x="701361" y="120090"/>
                    </a:cubicBezTo>
                    <a:lnTo>
                      <a:pt x="529911" y="234390"/>
                    </a:lnTo>
                    <a:cubicBezTo>
                      <a:pt x="472761" y="272490"/>
                      <a:pt x="408782" y="335135"/>
                      <a:pt x="358461" y="348690"/>
                    </a:cubicBezTo>
                    <a:cubicBezTo>
                      <a:pt x="308140" y="362245"/>
                      <a:pt x="271476" y="326710"/>
                      <a:pt x="227983" y="315720"/>
                    </a:cubicBezTo>
                    <a:cubicBezTo>
                      <a:pt x="214326" y="396560"/>
                      <a:pt x="206300" y="517179"/>
                      <a:pt x="187011" y="558240"/>
                    </a:cubicBezTo>
                    <a:cubicBezTo>
                      <a:pt x="167722" y="599301"/>
                      <a:pt x="131058" y="545357"/>
                      <a:pt x="112247" y="562087"/>
                    </a:cubicBezTo>
                    <a:cubicBezTo>
                      <a:pt x="93436" y="578817"/>
                      <a:pt x="92838" y="624122"/>
                      <a:pt x="74147" y="658620"/>
                    </a:cubicBezTo>
                    <a:cubicBezTo>
                      <a:pt x="55456" y="693118"/>
                      <a:pt x="3516" y="725478"/>
                      <a:pt x="102" y="769073"/>
                    </a:cubicBezTo>
                    <a:cubicBezTo>
                      <a:pt x="-3312" y="812668"/>
                      <a:pt x="80990" y="838202"/>
                      <a:pt x="53661" y="920190"/>
                    </a:cubicBezTo>
                    <a:cubicBezTo>
                      <a:pt x="60011" y="1015440"/>
                      <a:pt x="62169" y="1111062"/>
                      <a:pt x="72711" y="1205940"/>
                    </a:cubicBezTo>
                    <a:cubicBezTo>
                      <a:pt x="74929" y="1225898"/>
                      <a:pt x="86244" y="1243782"/>
                      <a:pt x="91761" y="1263090"/>
                    </a:cubicBezTo>
                    <a:cubicBezTo>
                      <a:pt x="98954" y="1288264"/>
                      <a:pt x="105131" y="1313732"/>
                      <a:pt x="110811" y="1339290"/>
                    </a:cubicBezTo>
                    <a:cubicBezTo>
                      <a:pt x="117835" y="1370898"/>
                      <a:pt x="121342" y="1403302"/>
                      <a:pt x="129861" y="1434540"/>
                    </a:cubicBezTo>
                    <a:cubicBezTo>
                      <a:pt x="140428" y="1473286"/>
                      <a:pt x="155261" y="1510740"/>
                      <a:pt x="167961" y="1548840"/>
                    </a:cubicBezTo>
                    <a:cubicBezTo>
                      <a:pt x="174311" y="1567890"/>
                      <a:pt x="175872" y="1589282"/>
                      <a:pt x="187011" y="1605990"/>
                    </a:cubicBezTo>
                    <a:cubicBezTo>
                      <a:pt x="212411" y="1644090"/>
                      <a:pt x="230832" y="1687911"/>
                      <a:pt x="263211" y="1720290"/>
                    </a:cubicBezTo>
                    <a:cubicBezTo>
                      <a:pt x="393700" y="1850779"/>
                      <a:pt x="347623" y="1789758"/>
                      <a:pt x="415611" y="1891740"/>
                    </a:cubicBezTo>
                    <a:cubicBezTo>
                      <a:pt x="409261" y="1961590"/>
                      <a:pt x="381346" y="2032822"/>
                      <a:pt x="396561" y="2101290"/>
                    </a:cubicBezTo>
                    <a:cubicBezTo>
                      <a:pt x="401528" y="2123640"/>
                      <a:pt x="435080" y="2076498"/>
                      <a:pt x="453711" y="2063190"/>
                    </a:cubicBezTo>
                    <a:cubicBezTo>
                      <a:pt x="479547" y="2044736"/>
                      <a:pt x="503900" y="2024247"/>
                      <a:pt x="529911" y="2006040"/>
                    </a:cubicBezTo>
                    <a:cubicBezTo>
                      <a:pt x="567424" y="1979781"/>
                      <a:pt x="644211" y="1929840"/>
                      <a:pt x="644211" y="1929840"/>
                    </a:cubicBezTo>
                    <a:cubicBezTo>
                      <a:pt x="663261" y="1948890"/>
                      <a:pt x="675803" y="1978471"/>
                      <a:pt x="701361" y="1986990"/>
                    </a:cubicBezTo>
                    <a:cubicBezTo>
                      <a:pt x="720411" y="1993340"/>
                      <a:pt x="738431" y="1967940"/>
                      <a:pt x="758511" y="1967940"/>
                    </a:cubicBezTo>
                    <a:cubicBezTo>
                      <a:pt x="778591" y="1967940"/>
                      <a:pt x="796611" y="1980640"/>
                      <a:pt x="815661" y="1986990"/>
                    </a:cubicBezTo>
                    <a:cubicBezTo>
                      <a:pt x="828361" y="2006040"/>
                      <a:pt x="831096" y="2040902"/>
                      <a:pt x="853761" y="2044140"/>
                    </a:cubicBezTo>
                    <a:cubicBezTo>
                      <a:pt x="966470" y="2060241"/>
                      <a:pt x="932586" y="1992510"/>
                      <a:pt x="987111" y="1948890"/>
                    </a:cubicBezTo>
                    <a:cubicBezTo>
                      <a:pt x="1002791" y="1936346"/>
                      <a:pt x="1025211" y="1936190"/>
                      <a:pt x="1044261" y="1929840"/>
                    </a:cubicBezTo>
                    <a:cubicBezTo>
                      <a:pt x="1063311" y="1942540"/>
                      <a:pt x="1078693" y="1965100"/>
                      <a:pt x="1101411" y="1967940"/>
                    </a:cubicBezTo>
                    <a:cubicBezTo>
                      <a:pt x="1195572" y="1979710"/>
                      <a:pt x="1195346" y="1950863"/>
                      <a:pt x="1234761" y="1891740"/>
                    </a:cubicBezTo>
                    <a:cubicBezTo>
                      <a:pt x="1253811" y="1904440"/>
                      <a:pt x="1275722" y="1913651"/>
                      <a:pt x="1291911" y="1929840"/>
                    </a:cubicBezTo>
                    <a:cubicBezTo>
                      <a:pt x="1308100" y="1946029"/>
                      <a:pt x="1312422" y="1972333"/>
                      <a:pt x="1330011" y="1986990"/>
                    </a:cubicBezTo>
                    <a:cubicBezTo>
                      <a:pt x="1351827" y="2005170"/>
                      <a:pt x="1380811" y="2012390"/>
                      <a:pt x="1406211" y="2025090"/>
                    </a:cubicBezTo>
                    <a:cubicBezTo>
                      <a:pt x="1418911" y="2044140"/>
                      <a:pt x="1426433" y="2067937"/>
                      <a:pt x="1444311" y="2082240"/>
                    </a:cubicBezTo>
                    <a:cubicBezTo>
                      <a:pt x="1498799" y="2125831"/>
                      <a:pt x="1645335" y="2085304"/>
                      <a:pt x="1672911" y="2082240"/>
                    </a:cubicBezTo>
                    <a:cubicBezTo>
                      <a:pt x="1618622" y="1919372"/>
                      <a:pt x="1629830" y="2007791"/>
                      <a:pt x="1653861" y="1815540"/>
                    </a:cubicBezTo>
                    <a:cubicBezTo>
                      <a:pt x="1672911" y="1821890"/>
                      <a:pt x="1716404" y="1843260"/>
                      <a:pt x="1711011" y="1834590"/>
                    </a:cubicBezTo>
                    <a:cubicBezTo>
                      <a:pt x="1705618" y="1825920"/>
                      <a:pt x="1548286" y="1873348"/>
                      <a:pt x="1621505" y="1763520"/>
                    </a:cubicBezTo>
                    <a:cubicBezTo>
                      <a:pt x="1627855" y="1738120"/>
                      <a:pt x="1743718" y="1803695"/>
                      <a:pt x="1787211" y="1758390"/>
                    </a:cubicBezTo>
                    <a:cubicBezTo>
                      <a:pt x="1830704" y="1713085"/>
                      <a:pt x="1869402" y="1545665"/>
                      <a:pt x="1882461" y="1491690"/>
                    </a:cubicBezTo>
                    <a:cubicBezTo>
                      <a:pt x="1895520" y="1437715"/>
                      <a:pt x="1873773" y="1534462"/>
                      <a:pt x="1865565" y="1434541"/>
                    </a:cubicBezTo>
                    <a:cubicBezTo>
                      <a:pt x="1857357" y="1334620"/>
                      <a:pt x="1848009" y="1022339"/>
                      <a:pt x="1833211" y="892164"/>
                    </a:cubicBezTo>
                    <a:cubicBezTo>
                      <a:pt x="1818413" y="761989"/>
                      <a:pt x="1809005" y="734544"/>
                      <a:pt x="1776776" y="653490"/>
                    </a:cubicBezTo>
                    <a:cubicBezTo>
                      <a:pt x="1744547" y="572436"/>
                      <a:pt x="1650798" y="450290"/>
                      <a:pt x="1639837" y="405840"/>
                    </a:cubicBezTo>
                    <a:cubicBezTo>
                      <a:pt x="1628876" y="361390"/>
                      <a:pt x="1711849" y="396315"/>
                      <a:pt x="1711011" y="386790"/>
                    </a:cubicBezTo>
                    <a:cubicBezTo>
                      <a:pt x="1710173" y="377265"/>
                      <a:pt x="1678782" y="376624"/>
                      <a:pt x="1634811" y="348690"/>
                    </a:cubicBezTo>
                    <a:cubicBezTo>
                      <a:pt x="1590840" y="320756"/>
                      <a:pt x="1485284" y="244587"/>
                      <a:pt x="1447184" y="219187"/>
                    </a:cubicBezTo>
                    <a:cubicBezTo>
                      <a:pt x="1452576" y="224255"/>
                      <a:pt x="1470190" y="238206"/>
                      <a:pt x="1463361" y="234390"/>
                    </a:cubicBezTo>
                    <a:cubicBezTo>
                      <a:pt x="1456532" y="230574"/>
                      <a:pt x="1425261" y="208990"/>
                      <a:pt x="1406211" y="196290"/>
                    </a:cubicBezTo>
                    <a:cubicBezTo>
                      <a:pt x="1393511" y="177240"/>
                      <a:pt x="1387526" y="151274"/>
                      <a:pt x="1368111" y="139140"/>
                    </a:cubicBezTo>
                    <a:cubicBezTo>
                      <a:pt x="1334055" y="117855"/>
                      <a:pt x="1287227" y="123317"/>
                      <a:pt x="1253811" y="101040"/>
                    </a:cubicBezTo>
                    <a:cubicBezTo>
                      <a:pt x="1090027" y="-8149"/>
                      <a:pt x="1297252" y="122760"/>
                      <a:pt x="1139511" y="43890"/>
                    </a:cubicBezTo>
                    <a:cubicBezTo>
                      <a:pt x="1119033" y="33651"/>
                      <a:pt x="1102839" y="16029"/>
                      <a:pt x="1082361" y="5790"/>
                    </a:cubicBezTo>
                    <a:cubicBezTo>
                      <a:pt x="1064400" y="-3190"/>
                      <a:pt x="1060136" y="-560"/>
                      <a:pt x="1025211" y="579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1" name="Полилиния 10"/>
              <p:cNvSpPr/>
              <p:nvPr/>
            </p:nvSpPr>
            <p:spPr>
              <a:xfrm rot="9237548">
                <a:off x="9755887" y="-343352"/>
                <a:ext cx="1085849" cy="933450"/>
              </a:xfrm>
              <a:custGeom>
                <a:avLst/>
                <a:gdLst>
                  <a:gd name="connsiteX0" fmla="*/ 342900 w 1085850"/>
                  <a:gd name="connsiteY0" fmla="*/ 57150 h 933450"/>
                  <a:gd name="connsiteX1" fmla="*/ 171450 w 1085850"/>
                  <a:gd name="connsiteY1" fmla="*/ 95250 h 933450"/>
                  <a:gd name="connsiteX2" fmla="*/ 114300 w 1085850"/>
                  <a:gd name="connsiteY2" fmla="*/ 133350 h 933450"/>
                  <a:gd name="connsiteX3" fmla="*/ 57150 w 1085850"/>
                  <a:gd name="connsiteY3" fmla="*/ 419100 h 933450"/>
                  <a:gd name="connsiteX4" fmla="*/ 38100 w 1085850"/>
                  <a:gd name="connsiteY4" fmla="*/ 609600 h 933450"/>
                  <a:gd name="connsiteX5" fmla="*/ 0 w 1085850"/>
                  <a:gd name="connsiteY5" fmla="*/ 723900 h 933450"/>
                  <a:gd name="connsiteX6" fmla="*/ 19050 w 1085850"/>
                  <a:gd name="connsiteY6" fmla="*/ 819150 h 933450"/>
                  <a:gd name="connsiteX7" fmla="*/ 247650 w 1085850"/>
                  <a:gd name="connsiteY7" fmla="*/ 838200 h 933450"/>
                  <a:gd name="connsiteX8" fmla="*/ 361950 w 1085850"/>
                  <a:gd name="connsiteY8" fmla="*/ 800100 h 933450"/>
                  <a:gd name="connsiteX9" fmla="*/ 476250 w 1085850"/>
                  <a:gd name="connsiteY9" fmla="*/ 857250 h 933450"/>
                  <a:gd name="connsiteX10" fmla="*/ 590550 w 1085850"/>
                  <a:gd name="connsiteY10" fmla="*/ 933450 h 933450"/>
                  <a:gd name="connsiteX11" fmla="*/ 762000 w 1085850"/>
                  <a:gd name="connsiteY11" fmla="*/ 914400 h 933450"/>
                  <a:gd name="connsiteX12" fmla="*/ 876300 w 1085850"/>
                  <a:gd name="connsiteY12" fmla="*/ 819150 h 933450"/>
                  <a:gd name="connsiteX13" fmla="*/ 933450 w 1085850"/>
                  <a:gd name="connsiteY13" fmla="*/ 800100 h 933450"/>
                  <a:gd name="connsiteX14" fmla="*/ 990600 w 1085850"/>
                  <a:gd name="connsiteY14" fmla="*/ 762000 h 933450"/>
                  <a:gd name="connsiteX15" fmla="*/ 1047750 w 1085850"/>
                  <a:gd name="connsiteY15" fmla="*/ 419100 h 933450"/>
                  <a:gd name="connsiteX16" fmla="*/ 1085850 w 1085850"/>
                  <a:gd name="connsiteY16" fmla="*/ 304800 h 933450"/>
                  <a:gd name="connsiteX17" fmla="*/ 1066800 w 1085850"/>
                  <a:gd name="connsiteY17" fmla="*/ 247650 h 933450"/>
                  <a:gd name="connsiteX18" fmla="*/ 933450 w 1085850"/>
                  <a:gd name="connsiteY18" fmla="*/ 209550 h 933450"/>
                  <a:gd name="connsiteX19" fmla="*/ 819150 w 1085850"/>
                  <a:gd name="connsiteY19" fmla="*/ 171450 h 933450"/>
                  <a:gd name="connsiteX20" fmla="*/ 762000 w 1085850"/>
                  <a:gd name="connsiteY20" fmla="*/ 95250 h 933450"/>
                  <a:gd name="connsiteX21" fmla="*/ 666750 w 1085850"/>
                  <a:gd name="connsiteY21" fmla="*/ 0 h 933450"/>
                  <a:gd name="connsiteX22" fmla="*/ 400050 w 1085850"/>
                  <a:gd name="connsiteY22" fmla="*/ 38100 h 933450"/>
                  <a:gd name="connsiteX23" fmla="*/ 342900 w 1085850"/>
                  <a:gd name="connsiteY23" fmla="*/ 57150 h 93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85850" h="933450">
                    <a:moveTo>
                      <a:pt x="342900" y="57150"/>
                    </a:moveTo>
                    <a:cubicBezTo>
                      <a:pt x="304800" y="66675"/>
                      <a:pt x="194990" y="85161"/>
                      <a:pt x="171450" y="95250"/>
                    </a:cubicBezTo>
                    <a:cubicBezTo>
                      <a:pt x="150406" y="104269"/>
                      <a:pt x="133350" y="120650"/>
                      <a:pt x="114300" y="133350"/>
                    </a:cubicBezTo>
                    <a:cubicBezTo>
                      <a:pt x="6204" y="295494"/>
                      <a:pt x="33043" y="202140"/>
                      <a:pt x="57150" y="419100"/>
                    </a:cubicBezTo>
                    <a:cubicBezTo>
                      <a:pt x="50800" y="482600"/>
                      <a:pt x="49861" y="546876"/>
                      <a:pt x="38100" y="609600"/>
                    </a:cubicBezTo>
                    <a:cubicBezTo>
                      <a:pt x="30699" y="649073"/>
                      <a:pt x="0" y="723900"/>
                      <a:pt x="0" y="723900"/>
                    </a:cubicBezTo>
                    <a:cubicBezTo>
                      <a:pt x="6350" y="755650"/>
                      <a:pt x="230" y="792802"/>
                      <a:pt x="19050" y="819150"/>
                    </a:cubicBezTo>
                    <a:cubicBezTo>
                      <a:pt x="69046" y="889145"/>
                      <a:pt x="196861" y="844549"/>
                      <a:pt x="247650" y="838200"/>
                    </a:cubicBezTo>
                    <a:cubicBezTo>
                      <a:pt x="285750" y="825500"/>
                      <a:pt x="323850" y="787400"/>
                      <a:pt x="361950" y="800100"/>
                    </a:cubicBezTo>
                    <a:cubicBezTo>
                      <a:pt x="419228" y="819193"/>
                      <a:pt x="427011" y="816218"/>
                      <a:pt x="476250" y="857250"/>
                    </a:cubicBezTo>
                    <a:cubicBezTo>
                      <a:pt x="571382" y="936527"/>
                      <a:pt x="490115" y="899972"/>
                      <a:pt x="590550" y="933450"/>
                    </a:cubicBezTo>
                    <a:cubicBezTo>
                      <a:pt x="647700" y="927100"/>
                      <a:pt x="706215" y="928346"/>
                      <a:pt x="762000" y="914400"/>
                    </a:cubicBezTo>
                    <a:cubicBezTo>
                      <a:pt x="811861" y="901935"/>
                      <a:pt x="837914" y="844741"/>
                      <a:pt x="876300" y="819150"/>
                    </a:cubicBezTo>
                    <a:cubicBezTo>
                      <a:pt x="893008" y="808011"/>
                      <a:pt x="915489" y="809080"/>
                      <a:pt x="933450" y="800100"/>
                    </a:cubicBezTo>
                    <a:cubicBezTo>
                      <a:pt x="953928" y="789861"/>
                      <a:pt x="971550" y="774700"/>
                      <a:pt x="990600" y="762000"/>
                    </a:cubicBezTo>
                    <a:cubicBezTo>
                      <a:pt x="1088829" y="614656"/>
                      <a:pt x="997253" y="772581"/>
                      <a:pt x="1047750" y="419100"/>
                    </a:cubicBezTo>
                    <a:cubicBezTo>
                      <a:pt x="1053430" y="379343"/>
                      <a:pt x="1085850" y="304800"/>
                      <a:pt x="1085850" y="304800"/>
                    </a:cubicBezTo>
                    <a:cubicBezTo>
                      <a:pt x="1079500" y="285750"/>
                      <a:pt x="1080999" y="261849"/>
                      <a:pt x="1066800" y="247650"/>
                    </a:cubicBezTo>
                    <a:cubicBezTo>
                      <a:pt x="1057654" y="238504"/>
                      <a:pt x="934156" y="209762"/>
                      <a:pt x="933450" y="209550"/>
                    </a:cubicBezTo>
                    <a:cubicBezTo>
                      <a:pt x="894983" y="198010"/>
                      <a:pt x="819150" y="171450"/>
                      <a:pt x="819150" y="171450"/>
                    </a:cubicBezTo>
                    <a:cubicBezTo>
                      <a:pt x="800100" y="146050"/>
                      <a:pt x="784451" y="117701"/>
                      <a:pt x="762000" y="95250"/>
                    </a:cubicBezTo>
                    <a:cubicBezTo>
                      <a:pt x="635000" y="-31750"/>
                      <a:pt x="768350" y="152400"/>
                      <a:pt x="666750" y="0"/>
                    </a:cubicBezTo>
                    <a:cubicBezTo>
                      <a:pt x="570427" y="9632"/>
                      <a:pt x="488836" y="8505"/>
                      <a:pt x="400050" y="38100"/>
                    </a:cubicBezTo>
                    <a:cubicBezTo>
                      <a:pt x="386580" y="42590"/>
                      <a:pt x="381000" y="47625"/>
                      <a:pt x="342900" y="57150"/>
                    </a:cubicBezTo>
                    <a:close/>
                  </a:path>
                </a:pathLst>
              </a:custGeom>
              <a:blipFill dpi="0"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31" name="Прямоугольник 30"/>
            <p:cNvSpPr/>
            <p:nvPr/>
          </p:nvSpPr>
          <p:spPr>
            <a:xfrm>
              <a:off x="10415256" y="2639269"/>
              <a:ext cx="3167223" cy="5259733"/>
            </a:xfrm>
            <a:custGeom>
              <a:avLst/>
              <a:gdLst>
                <a:gd name="connsiteX0" fmla="*/ 0 w 2691743"/>
                <a:gd name="connsiteY0" fmla="*/ 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0 w 2691743"/>
                <a:gd name="connsiteY4" fmla="*/ 0 h 4631177"/>
                <a:gd name="connsiteX0" fmla="*/ 114300 w 2691743"/>
                <a:gd name="connsiteY0" fmla="*/ 361950 h 4631177"/>
                <a:gd name="connsiteX1" fmla="*/ 2691743 w 2691743"/>
                <a:gd name="connsiteY1" fmla="*/ 0 h 4631177"/>
                <a:gd name="connsiteX2" fmla="*/ 2691743 w 2691743"/>
                <a:gd name="connsiteY2" fmla="*/ 4631177 h 4631177"/>
                <a:gd name="connsiteX3" fmla="*/ 0 w 2691743"/>
                <a:gd name="connsiteY3" fmla="*/ 4631177 h 4631177"/>
                <a:gd name="connsiteX4" fmla="*/ 114300 w 2691743"/>
                <a:gd name="connsiteY4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361950 h 4631177"/>
                <a:gd name="connsiteX1" fmla="*/ 593637 w 2691743"/>
                <a:gd name="connsiteY1" fmla="*/ 84975 h 4631177"/>
                <a:gd name="connsiteX2" fmla="*/ 2691743 w 2691743"/>
                <a:gd name="connsiteY2" fmla="*/ 0 h 4631177"/>
                <a:gd name="connsiteX3" fmla="*/ 2691743 w 2691743"/>
                <a:gd name="connsiteY3" fmla="*/ 4631177 h 4631177"/>
                <a:gd name="connsiteX4" fmla="*/ 0 w 2691743"/>
                <a:gd name="connsiteY4" fmla="*/ 4631177 h 4631177"/>
                <a:gd name="connsiteX5" fmla="*/ 114300 w 2691743"/>
                <a:gd name="connsiteY5" fmla="*/ 361950 h 4631177"/>
                <a:gd name="connsiteX0" fmla="*/ 114300 w 2691743"/>
                <a:gd name="connsiteY0" fmla="*/ 285750 h 4554977"/>
                <a:gd name="connsiteX1" fmla="*/ 593637 w 2691743"/>
                <a:gd name="connsiteY1" fmla="*/ 8775 h 4554977"/>
                <a:gd name="connsiteX2" fmla="*/ 2329793 w 2691743"/>
                <a:gd name="connsiteY2" fmla="*/ 0 h 4554977"/>
                <a:gd name="connsiteX3" fmla="*/ 2691743 w 2691743"/>
                <a:gd name="connsiteY3" fmla="*/ 4554977 h 4554977"/>
                <a:gd name="connsiteX4" fmla="*/ 0 w 2691743"/>
                <a:gd name="connsiteY4" fmla="*/ 4554977 h 4554977"/>
                <a:gd name="connsiteX5" fmla="*/ 114300 w 2691743"/>
                <a:gd name="connsiteY5" fmla="*/ 285750 h 4554977"/>
                <a:gd name="connsiteX0" fmla="*/ 114300 w 2691743"/>
                <a:gd name="connsiteY0" fmla="*/ 375988 h 4645215"/>
                <a:gd name="connsiteX1" fmla="*/ 593637 w 2691743"/>
                <a:gd name="connsiteY1" fmla="*/ 99013 h 4645215"/>
                <a:gd name="connsiteX2" fmla="*/ 2329793 w 2691743"/>
                <a:gd name="connsiteY2" fmla="*/ 90238 h 4645215"/>
                <a:gd name="connsiteX3" fmla="*/ 2691743 w 2691743"/>
                <a:gd name="connsiteY3" fmla="*/ 4645215 h 4645215"/>
                <a:gd name="connsiteX4" fmla="*/ 0 w 2691743"/>
                <a:gd name="connsiteY4" fmla="*/ 4645215 h 4645215"/>
                <a:gd name="connsiteX5" fmla="*/ 114300 w 2691743"/>
                <a:gd name="connsiteY5" fmla="*/ 375988 h 4645215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114300 w 2691743"/>
                <a:gd name="connsiteY0" fmla="*/ 323756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5" fmla="*/ 114300 w 2691743"/>
                <a:gd name="connsiteY5" fmla="*/ 323756 h 4592983"/>
                <a:gd name="connsiteX0" fmla="*/ 0 w 2691743"/>
                <a:gd name="connsiteY0" fmla="*/ 4592983 h 4592983"/>
                <a:gd name="connsiteX1" fmla="*/ 593637 w 2691743"/>
                <a:gd name="connsiteY1" fmla="*/ 46781 h 4592983"/>
                <a:gd name="connsiteX2" fmla="*/ 2386943 w 2691743"/>
                <a:gd name="connsiteY2" fmla="*/ 114206 h 4592983"/>
                <a:gd name="connsiteX3" fmla="*/ 2691743 w 2691743"/>
                <a:gd name="connsiteY3" fmla="*/ 4592983 h 4592983"/>
                <a:gd name="connsiteX4" fmla="*/ 0 w 2691743"/>
                <a:gd name="connsiteY4" fmla="*/ 4592983 h 4592983"/>
                <a:gd name="connsiteX0" fmla="*/ 81087 w 2772830"/>
                <a:gd name="connsiteY0" fmla="*/ 4592983 h 4592983"/>
                <a:gd name="connsiteX1" fmla="*/ 46074 w 2772830"/>
                <a:gd name="connsiteY1" fmla="*/ 580181 h 4592983"/>
                <a:gd name="connsiteX2" fmla="*/ 674724 w 2772830"/>
                <a:gd name="connsiteY2" fmla="*/ 46781 h 4592983"/>
                <a:gd name="connsiteX3" fmla="*/ 2468030 w 2772830"/>
                <a:gd name="connsiteY3" fmla="*/ 114206 h 4592983"/>
                <a:gd name="connsiteX4" fmla="*/ 2772830 w 2772830"/>
                <a:gd name="connsiteY4" fmla="*/ 4592983 h 4592983"/>
                <a:gd name="connsiteX5" fmla="*/ 81087 w 2772830"/>
                <a:gd name="connsiteY5" fmla="*/ 4592983 h 4592983"/>
                <a:gd name="connsiteX0" fmla="*/ 35013 w 2726756"/>
                <a:gd name="connsiteY0" fmla="*/ 4592983 h 4592983"/>
                <a:gd name="connsiteX1" fmla="*/ 0 w 2726756"/>
                <a:gd name="connsiteY1" fmla="*/ 580181 h 4592983"/>
                <a:gd name="connsiteX2" fmla="*/ 628650 w 2726756"/>
                <a:gd name="connsiteY2" fmla="*/ 46781 h 4592983"/>
                <a:gd name="connsiteX3" fmla="*/ 2421956 w 2726756"/>
                <a:gd name="connsiteY3" fmla="*/ 114206 h 4592983"/>
                <a:gd name="connsiteX4" fmla="*/ 2726756 w 2726756"/>
                <a:gd name="connsiteY4" fmla="*/ 4592983 h 4592983"/>
                <a:gd name="connsiteX5" fmla="*/ 35013 w 2726756"/>
                <a:gd name="connsiteY5" fmla="*/ 4592983 h 4592983"/>
                <a:gd name="connsiteX0" fmla="*/ 176613 w 2868356"/>
                <a:gd name="connsiteY0" fmla="*/ 4592983 h 4592983"/>
                <a:gd name="connsiteX1" fmla="*/ 255900 w 2868356"/>
                <a:gd name="connsiteY1" fmla="*/ 1323131 h 4592983"/>
                <a:gd name="connsiteX2" fmla="*/ 141600 w 2868356"/>
                <a:gd name="connsiteY2" fmla="*/ 580181 h 4592983"/>
                <a:gd name="connsiteX3" fmla="*/ 770250 w 2868356"/>
                <a:gd name="connsiteY3" fmla="*/ 46781 h 4592983"/>
                <a:gd name="connsiteX4" fmla="*/ 2563556 w 2868356"/>
                <a:gd name="connsiteY4" fmla="*/ 114206 h 4592983"/>
                <a:gd name="connsiteX5" fmla="*/ 2868356 w 2868356"/>
                <a:gd name="connsiteY5" fmla="*/ 4592983 h 4592983"/>
                <a:gd name="connsiteX6" fmla="*/ 176613 w 2868356"/>
                <a:gd name="connsiteY6" fmla="*/ 4592983 h 4592983"/>
                <a:gd name="connsiteX0" fmla="*/ 95947 w 2787690"/>
                <a:gd name="connsiteY0" fmla="*/ 4592983 h 4592983"/>
                <a:gd name="connsiteX1" fmla="*/ 175234 w 2787690"/>
                <a:gd name="connsiteY1" fmla="*/ 1323131 h 4592983"/>
                <a:gd name="connsiteX2" fmla="*/ 60934 w 2787690"/>
                <a:gd name="connsiteY2" fmla="*/ 580181 h 4592983"/>
                <a:gd name="connsiteX3" fmla="*/ 689584 w 2787690"/>
                <a:gd name="connsiteY3" fmla="*/ 46781 h 4592983"/>
                <a:gd name="connsiteX4" fmla="*/ 2482890 w 2787690"/>
                <a:gd name="connsiteY4" fmla="*/ 114206 h 4592983"/>
                <a:gd name="connsiteX5" fmla="*/ 2787690 w 2787690"/>
                <a:gd name="connsiteY5" fmla="*/ 4592983 h 4592983"/>
                <a:gd name="connsiteX6" fmla="*/ 95947 w 2787690"/>
                <a:gd name="connsiteY6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108589 w 2800332"/>
                <a:gd name="connsiteY0" fmla="*/ 4592983 h 4592983"/>
                <a:gd name="connsiteX1" fmla="*/ 568876 w 2800332"/>
                <a:gd name="connsiteY1" fmla="*/ 1227881 h 4592983"/>
                <a:gd name="connsiteX2" fmla="*/ 187876 w 2800332"/>
                <a:gd name="connsiteY2" fmla="*/ 1323131 h 4592983"/>
                <a:gd name="connsiteX3" fmla="*/ 73576 w 2800332"/>
                <a:gd name="connsiteY3" fmla="*/ 580181 h 4592983"/>
                <a:gd name="connsiteX4" fmla="*/ 702226 w 2800332"/>
                <a:gd name="connsiteY4" fmla="*/ 46781 h 4592983"/>
                <a:gd name="connsiteX5" fmla="*/ 2495532 w 2800332"/>
                <a:gd name="connsiteY5" fmla="*/ 114206 h 4592983"/>
                <a:gd name="connsiteX6" fmla="*/ 2800332 w 2800332"/>
                <a:gd name="connsiteY6" fmla="*/ 4592983 h 4592983"/>
                <a:gd name="connsiteX7" fmla="*/ 108589 w 2800332"/>
                <a:gd name="connsiteY7" fmla="*/ 4592983 h 4592983"/>
                <a:gd name="connsiteX0" fmla="*/ 59157 w 2750900"/>
                <a:gd name="connsiteY0" fmla="*/ 45929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59157 w 2750900"/>
                <a:gd name="connsiteY7" fmla="*/ 45929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478257 w 2750900"/>
                <a:gd name="connsiteY0" fmla="*/ 4440583 h 4592983"/>
                <a:gd name="connsiteX1" fmla="*/ 519444 w 2750900"/>
                <a:gd name="connsiteY1" fmla="*/ 1227881 h 4592983"/>
                <a:gd name="connsiteX2" fmla="*/ 138444 w 2750900"/>
                <a:gd name="connsiteY2" fmla="*/ 1323131 h 4592983"/>
                <a:gd name="connsiteX3" fmla="*/ 24144 w 2750900"/>
                <a:gd name="connsiteY3" fmla="*/ 580181 h 4592983"/>
                <a:gd name="connsiteX4" fmla="*/ 652794 w 2750900"/>
                <a:gd name="connsiteY4" fmla="*/ 46781 h 4592983"/>
                <a:gd name="connsiteX5" fmla="*/ 2446100 w 2750900"/>
                <a:gd name="connsiteY5" fmla="*/ 114206 h 4592983"/>
                <a:gd name="connsiteX6" fmla="*/ 2750900 w 2750900"/>
                <a:gd name="connsiteY6" fmla="*/ 4592983 h 4592983"/>
                <a:gd name="connsiteX7" fmla="*/ 478257 w 2750900"/>
                <a:gd name="connsiteY7" fmla="*/ 4440583 h 4592983"/>
                <a:gd name="connsiteX0" fmla="*/ 230607 w 2750900"/>
                <a:gd name="connsiteY0" fmla="*/ 5259733 h 5259733"/>
                <a:gd name="connsiteX1" fmla="*/ 519444 w 2750900"/>
                <a:gd name="connsiteY1" fmla="*/ 1227881 h 5259733"/>
                <a:gd name="connsiteX2" fmla="*/ 138444 w 2750900"/>
                <a:gd name="connsiteY2" fmla="*/ 1323131 h 5259733"/>
                <a:gd name="connsiteX3" fmla="*/ 24144 w 2750900"/>
                <a:gd name="connsiteY3" fmla="*/ 580181 h 5259733"/>
                <a:gd name="connsiteX4" fmla="*/ 652794 w 2750900"/>
                <a:gd name="connsiteY4" fmla="*/ 46781 h 5259733"/>
                <a:gd name="connsiteX5" fmla="*/ 2446100 w 2750900"/>
                <a:gd name="connsiteY5" fmla="*/ 114206 h 5259733"/>
                <a:gd name="connsiteX6" fmla="*/ 2750900 w 2750900"/>
                <a:gd name="connsiteY6" fmla="*/ 4592983 h 5259733"/>
                <a:gd name="connsiteX7" fmla="*/ 230607 w 2750900"/>
                <a:gd name="connsiteY7" fmla="*/ 5259733 h 5259733"/>
                <a:gd name="connsiteX0" fmla="*/ 230607 w 2769950"/>
                <a:gd name="connsiteY0" fmla="*/ 5259733 h 5259733"/>
                <a:gd name="connsiteX1" fmla="*/ 519444 w 2769950"/>
                <a:gd name="connsiteY1" fmla="*/ 1227881 h 5259733"/>
                <a:gd name="connsiteX2" fmla="*/ 138444 w 2769950"/>
                <a:gd name="connsiteY2" fmla="*/ 1323131 h 5259733"/>
                <a:gd name="connsiteX3" fmla="*/ 24144 w 2769950"/>
                <a:gd name="connsiteY3" fmla="*/ 580181 h 5259733"/>
                <a:gd name="connsiteX4" fmla="*/ 652794 w 2769950"/>
                <a:gd name="connsiteY4" fmla="*/ 46781 h 5259733"/>
                <a:gd name="connsiteX5" fmla="*/ 2446100 w 2769950"/>
                <a:gd name="connsiteY5" fmla="*/ 114206 h 5259733"/>
                <a:gd name="connsiteX6" fmla="*/ 2769950 w 2769950"/>
                <a:gd name="connsiteY6" fmla="*/ 5221633 h 5259733"/>
                <a:gd name="connsiteX7" fmla="*/ 230607 w 2769950"/>
                <a:gd name="connsiteY7" fmla="*/ 5259733 h 5259733"/>
                <a:gd name="connsiteX0" fmla="*/ 230607 w 2789381"/>
                <a:gd name="connsiteY0" fmla="*/ 5259733 h 5259733"/>
                <a:gd name="connsiteX1" fmla="*/ 519444 w 2789381"/>
                <a:gd name="connsiteY1" fmla="*/ 1227881 h 5259733"/>
                <a:gd name="connsiteX2" fmla="*/ 138444 w 2789381"/>
                <a:gd name="connsiteY2" fmla="*/ 1323131 h 5259733"/>
                <a:gd name="connsiteX3" fmla="*/ 24144 w 2789381"/>
                <a:gd name="connsiteY3" fmla="*/ 580181 h 5259733"/>
                <a:gd name="connsiteX4" fmla="*/ 652794 w 2789381"/>
                <a:gd name="connsiteY4" fmla="*/ 46781 h 5259733"/>
                <a:gd name="connsiteX5" fmla="*/ 2446100 w 2789381"/>
                <a:gd name="connsiteY5" fmla="*/ 114206 h 5259733"/>
                <a:gd name="connsiteX6" fmla="*/ 2769950 w 2789381"/>
                <a:gd name="connsiteY6" fmla="*/ 5221633 h 5259733"/>
                <a:gd name="connsiteX7" fmla="*/ 230607 w 2789381"/>
                <a:gd name="connsiteY7" fmla="*/ 5259733 h 5259733"/>
                <a:gd name="connsiteX0" fmla="*/ 230607 w 3291270"/>
                <a:gd name="connsiteY0" fmla="*/ 5259733 h 5259733"/>
                <a:gd name="connsiteX1" fmla="*/ 519444 w 3291270"/>
                <a:gd name="connsiteY1" fmla="*/ 1227881 h 5259733"/>
                <a:gd name="connsiteX2" fmla="*/ 138444 w 3291270"/>
                <a:gd name="connsiteY2" fmla="*/ 1323131 h 5259733"/>
                <a:gd name="connsiteX3" fmla="*/ 24144 w 3291270"/>
                <a:gd name="connsiteY3" fmla="*/ 580181 h 5259733"/>
                <a:gd name="connsiteX4" fmla="*/ 652794 w 3291270"/>
                <a:gd name="connsiteY4" fmla="*/ 46781 h 5259733"/>
                <a:gd name="connsiteX5" fmla="*/ 2446100 w 3291270"/>
                <a:gd name="connsiteY5" fmla="*/ 114206 h 5259733"/>
                <a:gd name="connsiteX6" fmla="*/ 3281694 w 3291270"/>
                <a:gd name="connsiteY6" fmla="*/ 599231 h 5259733"/>
                <a:gd name="connsiteX7" fmla="*/ 2769950 w 3291270"/>
                <a:gd name="connsiteY7" fmla="*/ 5221633 h 5259733"/>
                <a:gd name="connsiteX8" fmla="*/ 230607 w 3291270"/>
                <a:gd name="connsiteY8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769950 w 3375531"/>
                <a:gd name="connsiteY8" fmla="*/ 5221633 h 5259733"/>
                <a:gd name="connsiteX9" fmla="*/ 230607 w 3375531"/>
                <a:gd name="connsiteY9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75531"/>
                <a:gd name="connsiteY0" fmla="*/ 5259733 h 5259733"/>
                <a:gd name="connsiteX1" fmla="*/ 519444 w 3375531"/>
                <a:gd name="connsiteY1" fmla="*/ 1227881 h 5259733"/>
                <a:gd name="connsiteX2" fmla="*/ 138444 w 3375531"/>
                <a:gd name="connsiteY2" fmla="*/ 1323131 h 5259733"/>
                <a:gd name="connsiteX3" fmla="*/ 24144 w 3375531"/>
                <a:gd name="connsiteY3" fmla="*/ 580181 h 5259733"/>
                <a:gd name="connsiteX4" fmla="*/ 652794 w 3375531"/>
                <a:gd name="connsiteY4" fmla="*/ 46781 h 5259733"/>
                <a:gd name="connsiteX5" fmla="*/ 2446100 w 3375531"/>
                <a:gd name="connsiteY5" fmla="*/ 114206 h 5259733"/>
                <a:gd name="connsiteX6" fmla="*/ 3281694 w 3375531"/>
                <a:gd name="connsiteY6" fmla="*/ 599231 h 5259733"/>
                <a:gd name="connsiteX7" fmla="*/ 3300743 w 3375531"/>
                <a:gd name="connsiteY7" fmla="*/ 1227881 h 5259733"/>
                <a:gd name="connsiteX8" fmla="*/ 2557793 w 3375531"/>
                <a:gd name="connsiteY8" fmla="*/ 1304081 h 5259733"/>
                <a:gd name="connsiteX9" fmla="*/ 2769950 w 3375531"/>
                <a:gd name="connsiteY9" fmla="*/ 5221633 h 5259733"/>
                <a:gd name="connsiteX10" fmla="*/ 230607 w 3375531"/>
                <a:gd name="connsiteY10" fmla="*/ 5259733 h 5259733"/>
                <a:gd name="connsiteX0" fmla="*/ 230607 w 3335967"/>
                <a:gd name="connsiteY0" fmla="*/ 5259733 h 5259733"/>
                <a:gd name="connsiteX1" fmla="*/ 519444 w 3335967"/>
                <a:gd name="connsiteY1" fmla="*/ 1227881 h 5259733"/>
                <a:gd name="connsiteX2" fmla="*/ 138444 w 3335967"/>
                <a:gd name="connsiteY2" fmla="*/ 1323131 h 5259733"/>
                <a:gd name="connsiteX3" fmla="*/ 24144 w 3335967"/>
                <a:gd name="connsiteY3" fmla="*/ 580181 h 5259733"/>
                <a:gd name="connsiteX4" fmla="*/ 652794 w 3335967"/>
                <a:gd name="connsiteY4" fmla="*/ 46781 h 5259733"/>
                <a:gd name="connsiteX5" fmla="*/ 2446100 w 3335967"/>
                <a:gd name="connsiteY5" fmla="*/ 114206 h 5259733"/>
                <a:gd name="connsiteX6" fmla="*/ 3167394 w 3335967"/>
                <a:gd name="connsiteY6" fmla="*/ 389681 h 5259733"/>
                <a:gd name="connsiteX7" fmla="*/ 3300743 w 3335967"/>
                <a:gd name="connsiteY7" fmla="*/ 1227881 h 5259733"/>
                <a:gd name="connsiteX8" fmla="*/ 2557793 w 3335967"/>
                <a:gd name="connsiteY8" fmla="*/ 1304081 h 5259733"/>
                <a:gd name="connsiteX9" fmla="*/ 2769950 w 3335967"/>
                <a:gd name="connsiteY9" fmla="*/ 5221633 h 5259733"/>
                <a:gd name="connsiteX10" fmla="*/ 230607 w 3335967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557793 w 3233469"/>
                <a:gd name="connsiteY8" fmla="*/ 130408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33469"/>
                <a:gd name="connsiteY0" fmla="*/ 5259733 h 5259733"/>
                <a:gd name="connsiteX1" fmla="*/ 519444 w 3233469"/>
                <a:gd name="connsiteY1" fmla="*/ 1227881 h 5259733"/>
                <a:gd name="connsiteX2" fmla="*/ 138444 w 3233469"/>
                <a:gd name="connsiteY2" fmla="*/ 1323131 h 5259733"/>
                <a:gd name="connsiteX3" fmla="*/ 24144 w 3233469"/>
                <a:gd name="connsiteY3" fmla="*/ 580181 h 5259733"/>
                <a:gd name="connsiteX4" fmla="*/ 652794 w 3233469"/>
                <a:gd name="connsiteY4" fmla="*/ 46781 h 5259733"/>
                <a:gd name="connsiteX5" fmla="*/ 2446100 w 3233469"/>
                <a:gd name="connsiteY5" fmla="*/ 114206 h 5259733"/>
                <a:gd name="connsiteX6" fmla="*/ 3167394 w 3233469"/>
                <a:gd name="connsiteY6" fmla="*/ 389681 h 5259733"/>
                <a:gd name="connsiteX7" fmla="*/ 3110243 w 3233469"/>
                <a:gd name="connsiteY7" fmla="*/ 1151681 h 5259733"/>
                <a:gd name="connsiteX8" fmla="*/ 2653043 w 3233469"/>
                <a:gd name="connsiteY8" fmla="*/ 1361231 h 5259733"/>
                <a:gd name="connsiteX9" fmla="*/ 2769950 w 3233469"/>
                <a:gd name="connsiteY9" fmla="*/ 5221633 h 5259733"/>
                <a:gd name="connsiteX10" fmla="*/ 230607 w 3233469"/>
                <a:gd name="connsiteY10" fmla="*/ 5259733 h 5259733"/>
                <a:gd name="connsiteX0" fmla="*/ 230607 w 3214390"/>
                <a:gd name="connsiteY0" fmla="*/ 5259733 h 5259733"/>
                <a:gd name="connsiteX1" fmla="*/ 519444 w 3214390"/>
                <a:gd name="connsiteY1" fmla="*/ 1227881 h 5259733"/>
                <a:gd name="connsiteX2" fmla="*/ 138444 w 3214390"/>
                <a:gd name="connsiteY2" fmla="*/ 1323131 h 5259733"/>
                <a:gd name="connsiteX3" fmla="*/ 24144 w 3214390"/>
                <a:gd name="connsiteY3" fmla="*/ 580181 h 5259733"/>
                <a:gd name="connsiteX4" fmla="*/ 652794 w 3214390"/>
                <a:gd name="connsiteY4" fmla="*/ 46781 h 5259733"/>
                <a:gd name="connsiteX5" fmla="*/ 2446100 w 3214390"/>
                <a:gd name="connsiteY5" fmla="*/ 114206 h 5259733"/>
                <a:gd name="connsiteX6" fmla="*/ 3167394 w 3214390"/>
                <a:gd name="connsiteY6" fmla="*/ 389681 h 5259733"/>
                <a:gd name="connsiteX7" fmla="*/ 3014993 w 3214390"/>
                <a:gd name="connsiteY7" fmla="*/ 1323131 h 5259733"/>
                <a:gd name="connsiteX8" fmla="*/ 2653043 w 3214390"/>
                <a:gd name="connsiteY8" fmla="*/ 1361231 h 5259733"/>
                <a:gd name="connsiteX9" fmla="*/ 2769950 w 3214390"/>
                <a:gd name="connsiteY9" fmla="*/ 5221633 h 5259733"/>
                <a:gd name="connsiteX10" fmla="*/ 230607 w 3214390"/>
                <a:gd name="connsiteY10" fmla="*/ 5259733 h 5259733"/>
                <a:gd name="connsiteX0" fmla="*/ 230607 w 3167223"/>
                <a:gd name="connsiteY0" fmla="*/ 5259733 h 5259733"/>
                <a:gd name="connsiteX1" fmla="*/ 519444 w 3167223"/>
                <a:gd name="connsiteY1" fmla="*/ 1227881 h 5259733"/>
                <a:gd name="connsiteX2" fmla="*/ 138444 w 3167223"/>
                <a:gd name="connsiteY2" fmla="*/ 1323131 h 5259733"/>
                <a:gd name="connsiteX3" fmla="*/ 24144 w 3167223"/>
                <a:gd name="connsiteY3" fmla="*/ 580181 h 5259733"/>
                <a:gd name="connsiteX4" fmla="*/ 652794 w 3167223"/>
                <a:gd name="connsiteY4" fmla="*/ 46781 h 5259733"/>
                <a:gd name="connsiteX5" fmla="*/ 2446100 w 3167223"/>
                <a:gd name="connsiteY5" fmla="*/ 114206 h 5259733"/>
                <a:gd name="connsiteX6" fmla="*/ 3110244 w 3167223"/>
                <a:gd name="connsiteY6" fmla="*/ 656381 h 5259733"/>
                <a:gd name="connsiteX7" fmla="*/ 3014993 w 3167223"/>
                <a:gd name="connsiteY7" fmla="*/ 1323131 h 5259733"/>
                <a:gd name="connsiteX8" fmla="*/ 2653043 w 3167223"/>
                <a:gd name="connsiteY8" fmla="*/ 1361231 h 5259733"/>
                <a:gd name="connsiteX9" fmla="*/ 2769950 w 3167223"/>
                <a:gd name="connsiteY9" fmla="*/ 5221633 h 5259733"/>
                <a:gd name="connsiteX10" fmla="*/ 230607 w 3167223"/>
                <a:gd name="connsiteY10" fmla="*/ 5259733 h 525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67223" h="5259733">
                  <a:moveTo>
                    <a:pt x="230607" y="5259733"/>
                  </a:moveTo>
                  <a:cubicBezTo>
                    <a:pt x="-39702" y="3574933"/>
                    <a:pt x="506230" y="1772856"/>
                    <a:pt x="519444" y="1227881"/>
                  </a:cubicBezTo>
                  <a:cubicBezTo>
                    <a:pt x="323108" y="1197256"/>
                    <a:pt x="189244" y="1450131"/>
                    <a:pt x="138444" y="1323131"/>
                  </a:cubicBezTo>
                  <a:cubicBezTo>
                    <a:pt x="132609" y="654331"/>
                    <a:pt x="-67931" y="802431"/>
                    <a:pt x="24144" y="580181"/>
                  </a:cubicBezTo>
                  <a:lnTo>
                    <a:pt x="652794" y="46781"/>
                  </a:lnTo>
                  <a:cubicBezTo>
                    <a:pt x="1231513" y="43856"/>
                    <a:pt x="2115031" y="-92419"/>
                    <a:pt x="2446100" y="114206"/>
                  </a:cubicBezTo>
                  <a:cubicBezTo>
                    <a:pt x="2766775" y="209456"/>
                    <a:pt x="2522869" y="262343"/>
                    <a:pt x="3110244" y="656381"/>
                  </a:cubicBezTo>
                  <a:cubicBezTo>
                    <a:pt x="3249509" y="829293"/>
                    <a:pt x="3100284" y="552731"/>
                    <a:pt x="3014993" y="1323131"/>
                  </a:cubicBezTo>
                  <a:cubicBezTo>
                    <a:pt x="2348243" y="1161206"/>
                    <a:pt x="2741509" y="695606"/>
                    <a:pt x="2653043" y="1361231"/>
                  </a:cubicBezTo>
                  <a:cubicBezTo>
                    <a:pt x="2564578" y="2026856"/>
                    <a:pt x="3278464" y="4644908"/>
                    <a:pt x="2769950" y="5221633"/>
                  </a:cubicBezTo>
                  <a:lnTo>
                    <a:pt x="230607" y="5259733"/>
                  </a:lnTo>
                  <a:close/>
                </a:path>
              </a:pathLst>
            </a:cu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26" name="Группа 25"/>
            <p:cNvGrpSpPr/>
            <p:nvPr/>
          </p:nvGrpSpPr>
          <p:grpSpPr>
            <a:xfrm>
              <a:off x="10708598" y="2833392"/>
              <a:ext cx="2360724" cy="3346104"/>
              <a:chOff x="9867939" y="2150044"/>
              <a:chExt cx="2745025" cy="3771021"/>
            </a:xfrm>
          </p:grpSpPr>
          <p:sp>
            <p:nvSpPr>
              <p:cNvPr id="16" name="Полилиния 15"/>
              <p:cNvSpPr/>
              <p:nvPr/>
            </p:nvSpPr>
            <p:spPr>
              <a:xfrm>
                <a:off x="10499169" y="289698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7" name="Полилиния 16"/>
              <p:cNvSpPr/>
              <p:nvPr/>
            </p:nvSpPr>
            <p:spPr>
              <a:xfrm>
                <a:off x="12192145" y="2540569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8" name="Полилиния 17"/>
              <p:cNvSpPr/>
              <p:nvPr/>
            </p:nvSpPr>
            <p:spPr>
              <a:xfrm>
                <a:off x="11865531" y="4905638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9" name="Полилиния 18"/>
              <p:cNvSpPr/>
              <p:nvPr/>
            </p:nvSpPr>
            <p:spPr>
              <a:xfrm>
                <a:off x="11772185" y="3612642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0" name="Полилиния 19"/>
              <p:cNvSpPr/>
              <p:nvPr/>
            </p:nvSpPr>
            <p:spPr>
              <a:xfrm>
                <a:off x="9867939" y="284652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1" name="Полилиния 20"/>
              <p:cNvSpPr/>
              <p:nvPr/>
            </p:nvSpPr>
            <p:spPr>
              <a:xfrm>
                <a:off x="10288758" y="434270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2" name="Полилиния 21"/>
              <p:cNvSpPr/>
              <p:nvPr/>
            </p:nvSpPr>
            <p:spPr>
              <a:xfrm>
                <a:off x="11161176" y="51043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3" name="Полилиния 22"/>
              <p:cNvSpPr/>
              <p:nvPr/>
            </p:nvSpPr>
            <p:spPr>
              <a:xfrm>
                <a:off x="9966074" y="5570437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4" name="Полилиния 23"/>
              <p:cNvSpPr/>
              <p:nvPr/>
            </p:nvSpPr>
            <p:spPr>
              <a:xfrm>
                <a:off x="11235022" y="2998233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5" name="Полилиния 24"/>
              <p:cNvSpPr/>
              <p:nvPr/>
            </p:nvSpPr>
            <p:spPr>
              <a:xfrm>
                <a:off x="10288759" y="2150044"/>
                <a:ext cx="420819" cy="350628"/>
              </a:xfrm>
              <a:custGeom>
                <a:avLst/>
                <a:gdLst>
                  <a:gd name="connsiteX0" fmla="*/ 38100 w 420819"/>
                  <a:gd name="connsiteY0" fmla="*/ 45768 h 350628"/>
                  <a:gd name="connsiteX1" fmla="*/ 0 w 420819"/>
                  <a:gd name="connsiteY1" fmla="*/ 141018 h 350628"/>
                  <a:gd name="connsiteX2" fmla="*/ 38100 w 420819"/>
                  <a:gd name="connsiteY2" fmla="*/ 255318 h 350628"/>
                  <a:gd name="connsiteX3" fmla="*/ 19050 w 420819"/>
                  <a:gd name="connsiteY3" fmla="*/ 312468 h 350628"/>
                  <a:gd name="connsiteX4" fmla="*/ 152400 w 420819"/>
                  <a:gd name="connsiteY4" fmla="*/ 331518 h 350628"/>
                  <a:gd name="connsiteX5" fmla="*/ 304800 w 420819"/>
                  <a:gd name="connsiteY5" fmla="*/ 293418 h 350628"/>
                  <a:gd name="connsiteX6" fmla="*/ 381000 w 420819"/>
                  <a:gd name="connsiteY6" fmla="*/ 274368 h 350628"/>
                  <a:gd name="connsiteX7" fmla="*/ 419100 w 420819"/>
                  <a:gd name="connsiteY7" fmla="*/ 217218 h 350628"/>
                  <a:gd name="connsiteX8" fmla="*/ 209550 w 420819"/>
                  <a:gd name="connsiteY8" fmla="*/ 121968 h 350628"/>
                  <a:gd name="connsiteX9" fmla="*/ 171450 w 420819"/>
                  <a:gd name="connsiteY9" fmla="*/ 7668 h 350628"/>
                  <a:gd name="connsiteX10" fmla="*/ 152400 w 420819"/>
                  <a:gd name="connsiteY10" fmla="*/ 64818 h 350628"/>
                  <a:gd name="connsiteX11" fmla="*/ 95250 w 420819"/>
                  <a:gd name="connsiteY11" fmla="*/ 83868 h 350628"/>
                  <a:gd name="connsiteX12" fmla="*/ 38100 w 420819"/>
                  <a:gd name="connsiteY12" fmla="*/ 45768 h 35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819" h="350628">
                    <a:moveTo>
                      <a:pt x="38100" y="45768"/>
                    </a:moveTo>
                    <a:cubicBezTo>
                      <a:pt x="25400" y="77518"/>
                      <a:pt x="0" y="106822"/>
                      <a:pt x="0" y="141018"/>
                    </a:cubicBezTo>
                    <a:cubicBezTo>
                      <a:pt x="0" y="181179"/>
                      <a:pt x="38100" y="255318"/>
                      <a:pt x="38100" y="255318"/>
                    </a:cubicBezTo>
                    <a:cubicBezTo>
                      <a:pt x="31750" y="274368"/>
                      <a:pt x="11592" y="293824"/>
                      <a:pt x="19050" y="312468"/>
                    </a:cubicBezTo>
                    <a:cubicBezTo>
                      <a:pt x="45362" y="378247"/>
                      <a:pt x="114165" y="341077"/>
                      <a:pt x="152400" y="331518"/>
                    </a:cubicBezTo>
                    <a:cubicBezTo>
                      <a:pt x="188912" y="221981"/>
                      <a:pt x="144275" y="293418"/>
                      <a:pt x="304800" y="293418"/>
                    </a:cubicBezTo>
                    <a:cubicBezTo>
                      <a:pt x="330982" y="293418"/>
                      <a:pt x="355600" y="280718"/>
                      <a:pt x="381000" y="274368"/>
                    </a:cubicBezTo>
                    <a:cubicBezTo>
                      <a:pt x="393700" y="255318"/>
                      <a:pt x="415862" y="239883"/>
                      <a:pt x="419100" y="217218"/>
                    </a:cubicBezTo>
                    <a:cubicBezTo>
                      <a:pt x="438066" y="84456"/>
                      <a:pt x="295713" y="130584"/>
                      <a:pt x="209550" y="121968"/>
                    </a:cubicBezTo>
                    <a:cubicBezTo>
                      <a:pt x="196850" y="83868"/>
                      <a:pt x="184150" y="-30432"/>
                      <a:pt x="171450" y="7668"/>
                    </a:cubicBezTo>
                    <a:cubicBezTo>
                      <a:pt x="165100" y="26718"/>
                      <a:pt x="166599" y="50619"/>
                      <a:pt x="152400" y="64818"/>
                    </a:cubicBezTo>
                    <a:cubicBezTo>
                      <a:pt x="138201" y="79017"/>
                      <a:pt x="114300" y="77518"/>
                      <a:pt x="95250" y="83868"/>
                    </a:cubicBezTo>
                    <a:lnTo>
                      <a:pt x="38100" y="45768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9" name="Группа 8"/>
          <p:cNvGrpSpPr/>
          <p:nvPr/>
        </p:nvGrpSpPr>
        <p:grpSpPr>
          <a:xfrm>
            <a:off x="902493" y="4934543"/>
            <a:ext cx="3341848" cy="3399273"/>
            <a:chOff x="755576" y="3969060"/>
            <a:chExt cx="3816424" cy="3837803"/>
          </a:xfrm>
        </p:grpSpPr>
        <p:sp>
          <p:nvSpPr>
            <p:cNvPr id="6" name="Прямоугольник 5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Прямоугольник 7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3" name="Полилиния 2"/>
          <p:cNvSpPr/>
          <p:nvPr/>
        </p:nvSpPr>
        <p:spPr>
          <a:xfrm>
            <a:off x="2916621" y="977462"/>
            <a:ext cx="159389" cy="157655"/>
          </a:xfrm>
          <a:custGeom>
            <a:avLst/>
            <a:gdLst>
              <a:gd name="connsiteX0" fmla="*/ 0 w 159389"/>
              <a:gd name="connsiteY0" fmla="*/ 157655 h 157655"/>
              <a:gd name="connsiteX1" fmla="*/ 78827 w 159389"/>
              <a:gd name="connsiteY1" fmla="*/ 110359 h 157655"/>
              <a:gd name="connsiteX2" fmla="*/ 157655 w 159389"/>
              <a:gd name="connsiteY2" fmla="*/ 31531 h 157655"/>
              <a:gd name="connsiteX3" fmla="*/ 157655 w 159389"/>
              <a:gd name="connsiteY3" fmla="*/ 0 h 15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389" h="157655">
                <a:moveTo>
                  <a:pt x="0" y="157655"/>
                </a:moveTo>
                <a:cubicBezTo>
                  <a:pt x="26276" y="141890"/>
                  <a:pt x="52842" y="126599"/>
                  <a:pt x="78827" y="110359"/>
                </a:cubicBezTo>
                <a:cubicBezTo>
                  <a:pt x="118067" y="85834"/>
                  <a:pt x="139437" y="77077"/>
                  <a:pt x="157655" y="31531"/>
                </a:cubicBezTo>
                <a:cubicBezTo>
                  <a:pt x="161558" y="21772"/>
                  <a:pt x="157655" y="10510"/>
                  <a:pt x="157655" y="0"/>
                </a:cubicBezTo>
              </a:path>
            </a:pathLst>
          </a:custGeom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>
            <a:off x="2979683" y="1072055"/>
            <a:ext cx="94600" cy="94593"/>
          </a:xfrm>
          <a:custGeom>
            <a:avLst/>
            <a:gdLst>
              <a:gd name="connsiteX0" fmla="*/ 0 w 94600"/>
              <a:gd name="connsiteY0" fmla="*/ 47297 h 94593"/>
              <a:gd name="connsiteX1" fmla="*/ 78827 w 94600"/>
              <a:gd name="connsiteY1" fmla="*/ 94593 h 94593"/>
              <a:gd name="connsiteX2" fmla="*/ 94593 w 94600"/>
              <a:gd name="connsiteY2" fmla="*/ 47297 h 94593"/>
              <a:gd name="connsiteX3" fmla="*/ 78827 w 94600"/>
              <a:gd name="connsiteY3" fmla="*/ 0 h 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600" h="94593">
                <a:moveTo>
                  <a:pt x="0" y="47297"/>
                </a:moveTo>
                <a:cubicBezTo>
                  <a:pt x="26276" y="63062"/>
                  <a:pt x="48185" y="94593"/>
                  <a:pt x="78827" y="94593"/>
                </a:cubicBezTo>
                <a:cubicBezTo>
                  <a:pt x="95445" y="94593"/>
                  <a:pt x="94593" y="63915"/>
                  <a:pt x="94593" y="47297"/>
                </a:cubicBezTo>
                <a:cubicBezTo>
                  <a:pt x="94593" y="30678"/>
                  <a:pt x="78827" y="0"/>
                  <a:pt x="78827" y="0"/>
                </a:cubicBezTo>
              </a:path>
            </a:pathLst>
          </a:custGeom>
          <a:solidFill>
            <a:schemeClr val="accent1">
              <a:lumMod val="50000"/>
            </a:scheme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2837793" y="867103"/>
            <a:ext cx="110359" cy="78828"/>
          </a:xfrm>
          <a:custGeom>
            <a:avLst/>
            <a:gdLst>
              <a:gd name="connsiteX0" fmla="*/ 0 w 110359"/>
              <a:gd name="connsiteY0" fmla="*/ 78828 h 78828"/>
              <a:gd name="connsiteX1" fmla="*/ 78828 w 110359"/>
              <a:gd name="connsiteY1" fmla="*/ 63063 h 78828"/>
              <a:gd name="connsiteX2" fmla="*/ 94593 w 110359"/>
              <a:gd name="connsiteY2" fmla="*/ 15766 h 78828"/>
              <a:gd name="connsiteX3" fmla="*/ 110359 w 110359"/>
              <a:gd name="connsiteY3" fmla="*/ 0 h 7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359" h="78828">
                <a:moveTo>
                  <a:pt x="0" y="78828"/>
                </a:moveTo>
                <a:cubicBezTo>
                  <a:pt x="26276" y="73573"/>
                  <a:pt x="56532" y="77927"/>
                  <a:pt x="78828" y="63063"/>
                </a:cubicBezTo>
                <a:cubicBezTo>
                  <a:pt x="92655" y="53845"/>
                  <a:pt x="87161" y="30630"/>
                  <a:pt x="94593" y="15766"/>
                </a:cubicBezTo>
                <a:cubicBezTo>
                  <a:pt x="97917" y="9118"/>
                  <a:pt x="105104" y="5255"/>
                  <a:pt x="110359" y="0"/>
                </a:cubicBezTo>
              </a:path>
            </a:pathLst>
          </a:cu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Полилиния 74"/>
          <p:cNvSpPr/>
          <p:nvPr/>
        </p:nvSpPr>
        <p:spPr>
          <a:xfrm>
            <a:off x="3058510" y="1623848"/>
            <a:ext cx="173421" cy="49177"/>
          </a:xfrm>
          <a:custGeom>
            <a:avLst/>
            <a:gdLst>
              <a:gd name="connsiteX0" fmla="*/ 173421 w 173421"/>
              <a:gd name="connsiteY0" fmla="*/ 15766 h 49177"/>
              <a:gd name="connsiteX1" fmla="*/ 15766 w 173421"/>
              <a:gd name="connsiteY1" fmla="*/ 31531 h 49177"/>
              <a:gd name="connsiteX2" fmla="*/ 0 w 173421"/>
              <a:gd name="connsiteY2" fmla="*/ 0 h 4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421" h="49177">
                <a:moveTo>
                  <a:pt x="173421" y="15766"/>
                </a:moveTo>
                <a:cubicBezTo>
                  <a:pt x="107233" y="42241"/>
                  <a:pt x="86818" y="67057"/>
                  <a:pt x="15766" y="31531"/>
                </a:cubicBezTo>
                <a:cubicBezTo>
                  <a:pt x="5256" y="26276"/>
                  <a:pt x="5255" y="10510"/>
                  <a:pt x="0" y="0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5" name="Группа 84"/>
          <p:cNvGrpSpPr/>
          <p:nvPr/>
        </p:nvGrpSpPr>
        <p:grpSpPr>
          <a:xfrm>
            <a:off x="8256265" y="-1176948"/>
            <a:ext cx="4967556" cy="10190619"/>
            <a:chOff x="11924762" y="-982601"/>
            <a:chExt cx="4265809" cy="9187626"/>
          </a:xfrm>
        </p:grpSpPr>
        <p:sp>
          <p:nvSpPr>
            <p:cNvPr id="105" name="Полилиния 104"/>
            <p:cNvSpPr/>
            <p:nvPr/>
          </p:nvSpPr>
          <p:spPr>
            <a:xfrm rot="1777926">
              <a:off x="13138859" y="1846548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 rot="855065">
              <a:off x="13261925" y="168046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 rot="4579201">
              <a:off x="12626820" y="2883911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8" name="Полилиния 107"/>
            <p:cNvSpPr/>
            <p:nvPr/>
          </p:nvSpPr>
          <p:spPr>
            <a:xfrm rot="17411458" flipV="1">
              <a:off x="11741542" y="3971465"/>
              <a:ext cx="898635" cy="532196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Овал 100"/>
            <p:cNvSpPr/>
            <p:nvPr/>
          </p:nvSpPr>
          <p:spPr>
            <a:xfrm rot="17308900">
              <a:off x="12494781" y="4908608"/>
              <a:ext cx="3514849" cy="307798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6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823" h="3231548">
                  <a:moveTo>
                    <a:pt x="194102" y="3227363"/>
                  </a:moveTo>
                  <a:cubicBezTo>
                    <a:pt x="-18732" y="2959349"/>
                    <a:pt x="229419" y="3240342"/>
                    <a:pt x="0" y="2981230"/>
                  </a:cubicBezTo>
                  <a:cubicBezTo>
                    <a:pt x="54360" y="2548698"/>
                    <a:pt x="212474" y="1083191"/>
                    <a:pt x="520262" y="632168"/>
                  </a:cubicBezTo>
                  <a:cubicBezTo>
                    <a:pt x="903431" y="3488"/>
                    <a:pt x="1394882" y="97438"/>
                    <a:pt x="1909790" y="22846"/>
                  </a:cubicBezTo>
                  <a:cubicBezTo>
                    <a:pt x="2794369" y="57005"/>
                    <a:pt x="2979091" y="-190874"/>
                    <a:pt x="3341698" y="405336"/>
                  </a:cubicBezTo>
                  <a:cubicBezTo>
                    <a:pt x="3436291" y="1143435"/>
                    <a:pt x="2411561" y="1023286"/>
                    <a:pt x="1909790" y="1040072"/>
                  </a:cubicBezTo>
                  <a:cubicBezTo>
                    <a:pt x="1423785" y="946499"/>
                    <a:pt x="1263409" y="921890"/>
                    <a:pt x="961696" y="837121"/>
                  </a:cubicBezTo>
                  <a:cubicBezTo>
                    <a:pt x="943762" y="1461800"/>
                    <a:pt x="524817" y="3331545"/>
                    <a:pt x="194102" y="322736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2" name="Овал 100"/>
            <p:cNvSpPr/>
            <p:nvPr/>
          </p:nvSpPr>
          <p:spPr>
            <a:xfrm rot="17420912">
              <a:off x="12998149" y="4980146"/>
              <a:ext cx="3328620" cy="3056225"/>
            </a:xfrm>
            <a:custGeom>
              <a:avLst/>
              <a:gdLst>
                <a:gd name="connsiteX0" fmla="*/ 0 w 3620560"/>
                <a:gd name="connsiteY0" fmla="*/ 508613 h 1017226"/>
                <a:gd name="connsiteX1" fmla="*/ 1810280 w 3620560"/>
                <a:gd name="connsiteY1" fmla="*/ 0 h 1017226"/>
                <a:gd name="connsiteX2" fmla="*/ 3620560 w 3620560"/>
                <a:gd name="connsiteY2" fmla="*/ 508613 h 1017226"/>
                <a:gd name="connsiteX3" fmla="*/ 1810280 w 3620560"/>
                <a:gd name="connsiteY3" fmla="*/ 1017226 h 1017226"/>
                <a:gd name="connsiteX4" fmla="*/ 0 w 3620560"/>
                <a:gd name="connsiteY4" fmla="*/ 508613 h 1017226"/>
                <a:gd name="connsiteX0" fmla="*/ 0 w 3620560"/>
                <a:gd name="connsiteY0" fmla="*/ 513131 h 1021744"/>
                <a:gd name="connsiteX1" fmla="*/ 1810280 w 3620560"/>
                <a:gd name="connsiteY1" fmla="*/ 4518 h 1021744"/>
                <a:gd name="connsiteX2" fmla="*/ 3620560 w 3620560"/>
                <a:gd name="connsiteY2" fmla="*/ 513131 h 1021744"/>
                <a:gd name="connsiteX3" fmla="*/ 1810280 w 3620560"/>
                <a:gd name="connsiteY3" fmla="*/ 1021744 h 1021744"/>
                <a:gd name="connsiteX4" fmla="*/ 0 w 3620560"/>
                <a:gd name="connsiteY4" fmla="*/ 513131 h 1021744"/>
                <a:gd name="connsiteX0" fmla="*/ 0 w 3399843"/>
                <a:gd name="connsiteY0" fmla="*/ 535790 h 1044916"/>
                <a:gd name="connsiteX1" fmla="*/ 1810280 w 3399843"/>
                <a:gd name="connsiteY1" fmla="*/ 27177 h 1044916"/>
                <a:gd name="connsiteX2" fmla="*/ 3399843 w 3399843"/>
                <a:gd name="connsiteY2" fmla="*/ 456963 h 1044916"/>
                <a:gd name="connsiteX3" fmla="*/ 1810280 w 3399843"/>
                <a:gd name="connsiteY3" fmla="*/ 1044403 h 1044916"/>
                <a:gd name="connsiteX4" fmla="*/ 0 w 3399843"/>
                <a:gd name="connsiteY4" fmla="*/ 535790 h 1044916"/>
                <a:gd name="connsiteX0" fmla="*/ 0 w 3405489"/>
                <a:gd name="connsiteY0" fmla="*/ 535790 h 1051310"/>
                <a:gd name="connsiteX1" fmla="*/ 1810280 w 3405489"/>
                <a:gd name="connsiteY1" fmla="*/ 27177 h 1051310"/>
                <a:gd name="connsiteX2" fmla="*/ 3399843 w 3405489"/>
                <a:gd name="connsiteY2" fmla="*/ 456963 h 1051310"/>
                <a:gd name="connsiteX3" fmla="*/ 1810280 w 3405489"/>
                <a:gd name="connsiteY3" fmla="*/ 1044403 h 1051310"/>
                <a:gd name="connsiteX4" fmla="*/ 0 w 3405489"/>
                <a:gd name="connsiteY4" fmla="*/ 535790 h 1051310"/>
                <a:gd name="connsiteX0" fmla="*/ 22421 w 3427311"/>
                <a:gd name="connsiteY0" fmla="*/ 535790 h 1057788"/>
                <a:gd name="connsiteX1" fmla="*/ 1832701 w 3427311"/>
                <a:gd name="connsiteY1" fmla="*/ 27177 h 1057788"/>
                <a:gd name="connsiteX2" fmla="*/ 3422264 w 3427311"/>
                <a:gd name="connsiteY2" fmla="*/ 456963 h 1057788"/>
                <a:gd name="connsiteX3" fmla="*/ 1832701 w 3427311"/>
                <a:gd name="connsiteY3" fmla="*/ 1044403 h 1057788"/>
                <a:gd name="connsiteX4" fmla="*/ 884607 w 3427311"/>
                <a:gd name="connsiteY4" fmla="*/ 841452 h 1057788"/>
                <a:gd name="connsiteX5" fmla="*/ 22421 w 3427311"/>
                <a:gd name="connsiteY5" fmla="*/ 535790 h 1057788"/>
                <a:gd name="connsiteX0" fmla="*/ 24717 w 3350780"/>
                <a:gd name="connsiteY0" fmla="*/ 3583589 h 3588448"/>
                <a:gd name="connsiteX1" fmla="*/ 1756170 w 3350780"/>
                <a:gd name="connsiteY1" fmla="*/ 237182 h 3588448"/>
                <a:gd name="connsiteX2" fmla="*/ 3345733 w 3350780"/>
                <a:gd name="connsiteY2" fmla="*/ 666968 h 3588448"/>
                <a:gd name="connsiteX3" fmla="*/ 1756170 w 3350780"/>
                <a:gd name="connsiteY3" fmla="*/ 1254408 h 3588448"/>
                <a:gd name="connsiteX4" fmla="*/ 808076 w 3350780"/>
                <a:gd name="connsiteY4" fmla="*/ 1051457 h 3588448"/>
                <a:gd name="connsiteX5" fmla="*/ 24717 w 3350780"/>
                <a:gd name="connsiteY5" fmla="*/ 3583589 h 3588448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24717 w 3350780"/>
                <a:gd name="connsiteY0" fmla="*/ 3366660 h 3371519"/>
                <a:gd name="connsiteX1" fmla="*/ 1756170 w 3350780"/>
                <a:gd name="connsiteY1" fmla="*/ 20253 h 3371519"/>
                <a:gd name="connsiteX2" fmla="*/ 3345733 w 3350780"/>
                <a:gd name="connsiteY2" fmla="*/ 450039 h 3371519"/>
                <a:gd name="connsiteX3" fmla="*/ 1756170 w 3350780"/>
                <a:gd name="connsiteY3" fmla="*/ 1037479 h 3371519"/>
                <a:gd name="connsiteX4" fmla="*/ 808076 w 3350780"/>
                <a:gd name="connsiteY4" fmla="*/ 834528 h 3371519"/>
                <a:gd name="connsiteX5" fmla="*/ 24717 w 3350780"/>
                <a:gd name="connsiteY5" fmla="*/ 3366660 h 3371519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366494 h 3369411"/>
                <a:gd name="connsiteX1" fmla="*/ 1894395 w 3489005"/>
                <a:gd name="connsiteY1" fmla="*/ 20087 h 3369411"/>
                <a:gd name="connsiteX2" fmla="*/ 3483958 w 3489005"/>
                <a:gd name="connsiteY2" fmla="*/ 449873 h 3369411"/>
                <a:gd name="connsiteX3" fmla="*/ 1894395 w 3489005"/>
                <a:gd name="connsiteY3" fmla="*/ 1037313 h 3369411"/>
                <a:gd name="connsiteX4" fmla="*/ 946301 w 3489005"/>
                <a:gd name="connsiteY4" fmla="*/ 834362 h 3369411"/>
                <a:gd name="connsiteX5" fmla="*/ 162942 w 3489005"/>
                <a:gd name="connsiteY5" fmla="*/ 3366494 h 3369411"/>
                <a:gd name="connsiteX0" fmla="*/ 162942 w 3489005"/>
                <a:gd name="connsiteY0" fmla="*/ 3507656 h 3510432"/>
                <a:gd name="connsiteX1" fmla="*/ 1894395 w 3489005"/>
                <a:gd name="connsiteY1" fmla="*/ 19359 h 3510432"/>
                <a:gd name="connsiteX2" fmla="*/ 3483958 w 3489005"/>
                <a:gd name="connsiteY2" fmla="*/ 449145 h 3510432"/>
                <a:gd name="connsiteX3" fmla="*/ 1894395 w 3489005"/>
                <a:gd name="connsiteY3" fmla="*/ 1036585 h 3510432"/>
                <a:gd name="connsiteX4" fmla="*/ 946301 w 3489005"/>
                <a:gd name="connsiteY4" fmla="*/ 833634 h 3510432"/>
                <a:gd name="connsiteX5" fmla="*/ 162942 w 3489005"/>
                <a:gd name="connsiteY5" fmla="*/ 3507656 h 3510432"/>
                <a:gd name="connsiteX0" fmla="*/ 162942 w 3489005"/>
                <a:gd name="connsiteY0" fmla="*/ 3507656 h 3511309"/>
                <a:gd name="connsiteX1" fmla="*/ 1894395 w 3489005"/>
                <a:gd name="connsiteY1" fmla="*/ 19359 h 3511309"/>
                <a:gd name="connsiteX2" fmla="*/ 3483958 w 3489005"/>
                <a:gd name="connsiteY2" fmla="*/ 449145 h 3511309"/>
                <a:gd name="connsiteX3" fmla="*/ 1894395 w 3489005"/>
                <a:gd name="connsiteY3" fmla="*/ 1036585 h 3511309"/>
                <a:gd name="connsiteX4" fmla="*/ 946301 w 3489005"/>
                <a:gd name="connsiteY4" fmla="*/ 833634 h 3511309"/>
                <a:gd name="connsiteX5" fmla="*/ 162942 w 3489005"/>
                <a:gd name="connsiteY5" fmla="*/ 3507656 h 3511309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7460 w 3353523"/>
                <a:gd name="connsiteY0" fmla="*/ 3494554 h 3498207"/>
                <a:gd name="connsiteX1" fmla="*/ 369385 w 3353523"/>
                <a:gd name="connsiteY1" fmla="*/ 615579 h 3498207"/>
                <a:gd name="connsiteX2" fmla="*/ 1758913 w 3353523"/>
                <a:gd name="connsiteY2" fmla="*/ 6257 h 3498207"/>
                <a:gd name="connsiteX3" fmla="*/ 3348476 w 3353523"/>
                <a:gd name="connsiteY3" fmla="*/ 436043 h 3498207"/>
                <a:gd name="connsiteX4" fmla="*/ 1758913 w 3353523"/>
                <a:gd name="connsiteY4" fmla="*/ 1023483 h 3498207"/>
                <a:gd name="connsiteX5" fmla="*/ 810819 w 3353523"/>
                <a:gd name="connsiteY5" fmla="*/ 820532 h 3498207"/>
                <a:gd name="connsiteX6" fmla="*/ 27460 w 3353523"/>
                <a:gd name="connsiteY6" fmla="*/ 3494554 h 3498207"/>
                <a:gd name="connsiteX0" fmla="*/ 29221 w 3339519"/>
                <a:gd name="connsiteY0" fmla="*/ 3210774 h 3214959"/>
                <a:gd name="connsiteX1" fmla="*/ 355381 w 3339519"/>
                <a:gd name="connsiteY1" fmla="*/ 615579 h 3214959"/>
                <a:gd name="connsiteX2" fmla="*/ 1744909 w 3339519"/>
                <a:gd name="connsiteY2" fmla="*/ 6257 h 3214959"/>
                <a:gd name="connsiteX3" fmla="*/ 3334472 w 3339519"/>
                <a:gd name="connsiteY3" fmla="*/ 436043 h 3214959"/>
                <a:gd name="connsiteX4" fmla="*/ 1744909 w 3339519"/>
                <a:gd name="connsiteY4" fmla="*/ 1023483 h 3214959"/>
                <a:gd name="connsiteX5" fmla="*/ 796815 w 3339519"/>
                <a:gd name="connsiteY5" fmla="*/ 820532 h 3214959"/>
                <a:gd name="connsiteX6" fmla="*/ 29221 w 3339519"/>
                <a:gd name="connsiteY6" fmla="*/ 3210774 h 3214959"/>
                <a:gd name="connsiteX0" fmla="*/ 129499 w 3439797"/>
                <a:gd name="connsiteY0" fmla="*/ 3210774 h 3214959"/>
                <a:gd name="connsiteX1" fmla="*/ 455659 w 3439797"/>
                <a:gd name="connsiteY1" fmla="*/ 615579 h 3214959"/>
                <a:gd name="connsiteX2" fmla="*/ 1845187 w 3439797"/>
                <a:gd name="connsiteY2" fmla="*/ 6257 h 3214959"/>
                <a:gd name="connsiteX3" fmla="*/ 3434750 w 3439797"/>
                <a:gd name="connsiteY3" fmla="*/ 436043 h 3214959"/>
                <a:gd name="connsiteX4" fmla="*/ 1845187 w 3439797"/>
                <a:gd name="connsiteY4" fmla="*/ 1023483 h 3214959"/>
                <a:gd name="connsiteX5" fmla="*/ 897093 w 3439797"/>
                <a:gd name="connsiteY5" fmla="*/ 820532 h 3214959"/>
                <a:gd name="connsiteX6" fmla="*/ 129499 w 3439797"/>
                <a:gd name="connsiteY6" fmla="*/ 3210774 h 3214959"/>
                <a:gd name="connsiteX0" fmla="*/ 209211 w 3519509"/>
                <a:gd name="connsiteY0" fmla="*/ 3210774 h 3385513"/>
                <a:gd name="connsiteX1" fmla="*/ 15109 w 3519509"/>
                <a:gd name="connsiteY1" fmla="*/ 2964641 h 3385513"/>
                <a:gd name="connsiteX2" fmla="*/ 535371 w 3519509"/>
                <a:gd name="connsiteY2" fmla="*/ 615579 h 3385513"/>
                <a:gd name="connsiteX3" fmla="*/ 1924899 w 3519509"/>
                <a:gd name="connsiteY3" fmla="*/ 6257 h 3385513"/>
                <a:gd name="connsiteX4" fmla="*/ 3514462 w 3519509"/>
                <a:gd name="connsiteY4" fmla="*/ 436043 h 3385513"/>
                <a:gd name="connsiteX5" fmla="*/ 1924899 w 3519509"/>
                <a:gd name="connsiteY5" fmla="*/ 1023483 h 3385513"/>
                <a:gd name="connsiteX6" fmla="*/ 976805 w 3519509"/>
                <a:gd name="connsiteY6" fmla="*/ 820532 h 3385513"/>
                <a:gd name="connsiteX7" fmla="*/ 209211 w 3519509"/>
                <a:gd name="connsiteY7" fmla="*/ 3210774 h 3385513"/>
                <a:gd name="connsiteX0" fmla="*/ 194102 w 3504400"/>
                <a:gd name="connsiteY0" fmla="*/ 3210774 h 3345664"/>
                <a:gd name="connsiteX1" fmla="*/ 0 w 3504400"/>
                <a:gd name="connsiteY1" fmla="*/ 2964641 h 3345664"/>
                <a:gd name="connsiteX2" fmla="*/ 520262 w 3504400"/>
                <a:gd name="connsiteY2" fmla="*/ 615579 h 3345664"/>
                <a:gd name="connsiteX3" fmla="*/ 1909790 w 3504400"/>
                <a:gd name="connsiteY3" fmla="*/ 6257 h 3345664"/>
                <a:gd name="connsiteX4" fmla="*/ 3499353 w 3504400"/>
                <a:gd name="connsiteY4" fmla="*/ 436043 h 3345664"/>
                <a:gd name="connsiteX5" fmla="*/ 1909790 w 3504400"/>
                <a:gd name="connsiteY5" fmla="*/ 1023483 h 3345664"/>
                <a:gd name="connsiteX6" fmla="*/ 961696 w 3504400"/>
                <a:gd name="connsiteY6" fmla="*/ 820532 h 3345664"/>
                <a:gd name="connsiteX7" fmla="*/ 194102 w 3504400"/>
                <a:gd name="connsiteY7" fmla="*/ 3210774 h 3345664"/>
                <a:gd name="connsiteX0" fmla="*/ 194102 w 3504400"/>
                <a:gd name="connsiteY0" fmla="*/ 3210774 h 3214959"/>
                <a:gd name="connsiteX1" fmla="*/ 0 w 3504400"/>
                <a:gd name="connsiteY1" fmla="*/ 2964641 h 3214959"/>
                <a:gd name="connsiteX2" fmla="*/ 520262 w 3504400"/>
                <a:gd name="connsiteY2" fmla="*/ 615579 h 3214959"/>
                <a:gd name="connsiteX3" fmla="*/ 1909790 w 3504400"/>
                <a:gd name="connsiteY3" fmla="*/ 6257 h 3214959"/>
                <a:gd name="connsiteX4" fmla="*/ 3499353 w 3504400"/>
                <a:gd name="connsiteY4" fmla="*/ 436043 h 3214959"/>
                <a:gd name="connsiteX5" fmla="*/ 1909790 w 3504400"/>
                <a:gd name="connsiteY5" fmla="*/ 1023483 h 3214959"/>
                <a:gd name="connsiteX6" fmla="*/ 961696 w 3504400"/>
                <a:gd name="connsiteY6" fmla="*/ 820532 h 3214959"/>
                <a:gd name="connsiteX7" fmla="*/ 194102 w 3504400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646"/>
                <a:gd name="connsiteY0" fmla="*/ 3210774 h 3214959"/>
                <a:gd name="connsiteX1" fmla="*/ 0 w 3504646"/>
                <a:gd name="connsiteY1" fmla="*/ 2964641 h 3214959"/>
                <a:gd name="connsiteX2" fmla="*/ 520262 w 3504646"/>
                <a:gd name="connsiteY2" fmla="*/ 615579 h 3214959"/>
                <a:gd name="connsiteX3" fmla="*/ 1909790 w 3504646"/>
                <a:gd name="connsiteY3" fmla="*/ 6257 h 3214959"/>
                <a:gd name="connsiteX4" fmla="*/ 3499353 w 3504646"/>
                <a:gd name="connsiteY4" fmla="*/ 436043 h 3214959"/>
                <a:gd name="connsiteX5" fmla="*/ 1909790 w 3504646"/>
                <a:gd name="connsiteY5" fmla="*/ 1023483 h 3214959"/>
                <a:gd name="connsiteX6" fmla="*/ 961696 w 3504646"/>
                <a:gd name="connsiteY6" fmla="*/ 820532 h 3214959"/>
                <a:gd name="connsiteX7" fmla="*/ 194102 w 3504646"/>
                <a:gd name="connsiteY7" fmla="*/ 3210774 h 3214959"/>
                <a:gd name="connsiteX0" fmla="*/ 194102 w 3504712"/>
                <a:gd name="connsiteY0" fmla="*/ 3210774 h 3214959"/>
                <a:gd name="connsiteX1" fmla="*/ 0 w 3504712"/>
                <a:gd name="connsiteY1" fmla="*/ 2964641 h 3214959"/>
                <a:gd name="connsiteX2" fmla="*/ 520262 w 3504712"/>
                <a:gd name="connsiteY2" fmla="*/ 615579 h 3214959"/>
                <a:gd name="connsiteX3" fmla="*/ 1909790 w 3504712"/>
                <a:gd name="connsiteY3" fmla="*/ 6257 h 3214959"/>
                <a:gd name="connsiteX4" fmla="*/ 3499353 w 3504712"/>
                <a:gd name="connsiteY4" fmla="*/ 436043 h 3214959"/>
                <a:gd name="connsiteX5" fmla="*/ 1909790 w 3504712"/>
                <a:gd name="connsiteY5" fmla="*/ 1023483 h 3214959"/>
                <a:gd name="connsiteX6" fmla="*/ 961696 w 3504712"/>
                <a:gd name="connsiteY6" fmla="*/ 820532 h 3214959"/>
                <a:gd name="connsiteX7" fmla="*/ 194102 w 3504712"/>
                <a:gd name="connsiteY7" fmla="*/ 3210774 h 3214959"/>
                <a:gd name="connsiteX0" fmla="*/ 194102 w 3347823"/>
                <a:gd name="connsiteY0" fmla="*/ 3227363 h 3231548"/>
                <a:gd name="connsiteX1" fmla="*/ 0 w 3347823"/>
                <a:gd name="connsiteY1" fmla="*/ 2981230 h 3231548"/>
                <a:gd name="connsiteX2" fmla="*/ 520262 w 3347823"/>
                <a:gd name="connsiteY2" fmla="*/ 632168 h 3231548"/>
                <a:gd name="connsiteX3" fmla="*/ 1909790 w 3347823"/>
                <a:gd name="connsiteY3" fmla="*/ 22846 h 3231548"/>
                <a:gd name="connsiteX4" fmla="*/ 3341698 w 3347823"/>
                <a:gd name="connsiteY4" fmla="*/ 405335 h 3231548"/>
                <a:gd name="connsiteX5" fmla="*/ 1909790 w 3347823"/>
                <a:gd name="connsiteY5" fmla="*/ 1040072 h 3231548"/>
                <a:gd name="connsiteX6" fmla="*/ 961696 w 3347823"/>
                <a:gd name="connsiteY6" fmla="*/ 837121 h 3231548"/>
                <a:gd name="connsiteX7" fmla="*/ 194102 w 3347823"/>
                <a:gd name="connsiteY7" fmla="*/ 3227363 h 3231548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  <a:gd name="connsiteX0" fmla="*/ 194102 w 3170444"/>
                <a:gd name="connsiteY0" fmla="*/ 3204517 h 3208702"/>
                <a:gd name="connsiteX1" fmla="*/ 0 w 3170444"/>
                <a:gd name="connsiteY1" fmla="*/ 2958384 h 3208702"/>
                <a:gd name="connsiteX2" fmla="*/ 520262 w 3170444"/>
                <a:gd name="connsiteY2" fmla="*/ 609322 h 3208702"/>
                <a:gd name="connsiteX3" fmla="*/ 1909790 w 3170444"/>
                <a:gd name="connsiteY3" fmla="*/ 0 h 3208702"/>
                <a:gd name="connsiteX4" fmla="*/ 3163139 w 3170444"/>
                <a:gd name="connsiteY4" fmla="*/ 552086 h 3208702"/>
                <a:gd name="connsiteX5" fmla="*/ 1909790 w 3170444"/>
                <a:gd name="connsiteY5" fmla="*/ 1017226 h 3208702"/>
                <a:gd name="connsiteX6" fmla="*/ 961696 w 3170444"/>
                <a:gd name="connsiteY6" fmla="*/ 814275 h 3208702"/>
                <a:gd name="connsiteX7" fmla="*/ 194102 w 3170444"/>
                <a:gd name="connsiteY7" fmla="*/ 3204517 h 3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0444" h="3208702">
                  <a:moveTo>
                    <a:pt x="194102" y="3204517"/>
                  </a:moveTo>
                  <a:cubicBezTo>
                    <a:pt x="-18732" y="2936503"/>
                    <a:pt x="229419" y="3217496"/>
                    <a:pt x="0" y="2958384"/>
                  </a:cubicBezTo>
                  <a:cubicBezTo>
                    <a:pt x="54360" y="2525852"/>
                    <a:pt x="212474" y="1060345"/>
                    <a:pt x="520262" y="609322"/>
                  </a:cubicBezTo>
                  <a:cubicBezTo>
                    <a:pt x="903431" y="-19358"/>
                    <a:pt x="1394882" y="74592"/>
                    <a:pt x="1909790" y="0"/>
                  </a:cubicBezTo>
                  <a:cubicBezTo>
                    <a:pt x="2794369" y="34159"/>
                    <a:pt x="3131199" y="-21334"/>
                    <a:pt x="3163139" y="552086"/>
                  </a:cubicBezTo>
                  <a:cubicBezTo>
                    <a:pt x="3257732" y="1290185"/>
                    <a:pt x="2411561" y="1000440"/>
                    <a:pt x="1909790" y="1017226"/>
                  </a:cubicBezTo>
                  <a:cubicBezTo>
                    <a:pt x="1423785" y="923653"/>
                    <a:pt x="1263409" y="899044"/>
                    <a:pt x="961696" y="814275"/>
                  </a:cubicBezTo>
                  <a:cubicBezTo>
                    <a:pt x="943762" y="1438954"/>
                    <a:pt x="524817" y="3308699"/>
                    <a:pt x="194102" y="32045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51000"/>
                    <a:satMod val="130000"/>
                  </a:schemeClr>
                </a:gs>
                <a:gs pos="80000">
                  <a:schemeClr val="accent1">
                    <a:shade val="93000"/>
                    <a:satMod val="130000"/>
                  </a:schemeClr>
                </a:gs>
                <a:gs pos="100000">
                  <a:schemeClr val="accent1">
                    <a:shade val="94000"/>
                    <a:satMod val="13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Полилиния 86"/>
            <p:cNvSpPr/>
            <p:nvPr/>
          </p:nvSpPr>
          <p:spPr>
            <a:xfrm>
              <a:off x="13323719" y="307443"/>
              <a:ext cx="928486" cy="1216967"/>
            </a:xfrm>
            <a:custGeom>
              <a:avLst/>
              <a:gdLst>
                <a:gd name="connsiteX0" fmla="*/ 0 w 928486"/>
                <a:gd name="connsiteY0" fmla="*/ 583769 h 1110578"/>
                <a:gd name="connsiteX1" fmla="*/ 141890 w 928486"/>
                <a:gd name="connsiteY1" fmla="*/ 725658 h 1110578"/>
                <a:gd name="connsiteX2" fmla="*/ 173421 w 928486"/>
                <a:gd name="connsiteY2" fmla="*/ 772955 h 1110578"/>
                <a:gd name="connsiteX3" fmla="*/ 189186 w 928486"/>
                <a:gd name="connsiteY3" fmla="*/ 820251 h 1110578"/>
                <a:gd name="connsiteX4" fmla="*/ 220717 w 928486"/>
                <a:gd name="connsiteY4" fmla="*/ 1088265 h 1110578"/>
                <a:gd name="connsiteX5" fmla="*/ 268014 w 928486"/>
                <a:gd name="connsiteY5" fmla="*/ 1104031 h 1110578"/>
                <a:gd name="connsiteX6" fmla="*/ 914400 w 928486"/>
                <a:gd name="connsiteY6" fmla="*/ 1088265 h 1110578"/>
                <a:gd name="connsiteX7" fmla="*/ 898634 w 928486"/>
                <a:gd name="connsiteY7" fmla="*/ 977907 h 1110578"/>
                <a:gd name="connsiteX8" fmla="*/ 882869 w 928486"/>
                <a:gd name="connsiteY8" fmla="*/ 930610 h 1110578"/>
                <a:gd name="connsiteX9" fmla="*/ 867103 w 928486"/>
                <a:gd name="connsiteY9" fmla="*/ 867548 h 1110578"/>
                <a:gd name="connsiteX10" fmla="*/ 835572 w 928486"/>
                <a:gd name="connsiteY10" fmla="*/ 820251 h 1110578"/>
                <a:gd name="connsiteX11" fmla="*/ 804041 w 928486"/>
                <a:gd name="connsiteY11" fmla="*/ 725658 h 1110578"/>
                <a:gd name="connsiteX12" fmla="*/ 772510 w 928486"/>
                <a:gd name="connsiteY12" fmla="*/ 615300 h 1110578"/>
                <a:gd name="connsiteX13" fmla="*/ 756745 w 928486"/>
                <a:gd name="connsiteY13" fmla="*/ 520707 h 1110578"/>
                <a:gd name="connsiteX14" fmla="*/ 740979 w 928486"/>
                <a:gd name="connsiteY14" fmla="*/ 31976 h 1110578"/>
                <a:gd name="connsiteX15" fmla="*/ 693683 w 928486"/>
                <a:gd name="connsiteY15" fmla="*/ 445 h 1110578"/>
                <a:gd name="connsiteX16" fmla="*/ 630621 w 928486"/>
                <a:gd name="connsiteY16" fmla="*/ 16210 h 1110578"/>
                <a:gd name="connsiteX17" fmla="*/ 599090 w 928486"/>
                <a:gd name="connsiteY17" fmla="*/ 63507 h 1110578"/>
                <a:gd name="connsiteX18" fmla="*/ 551793 w 928486"/>
                <a:gd name="connsiteY18" fmla="*/ 79272 h 1110578"/>
                <a:gd name="connsiteX19" fmla="*/ 504497 w 928486"/>
                <a:gd name="connsiteY19" fmla="*/ 110803 h 1110578"/>
                <a:gd name="connsiteX20" fmla="*/ 488731 w 928486"/>
                <a:gd name="connsiteY20" fmla="*/ 158100 h 1110578"/>
                <a:gd name="connsiteX21" fmla="*/ 394138 w 928486"/>
                <a:gd name="connsiteY21" fmla="*/ 236927 h 1110578"/>
                <a:gd name="connsiteX22" fmla="*/ 299545 w 928486"/>
                <a:gd name="connsiteY22" fmla="*/ 315755 h 1110578"/>
                <a:gd name="connsiteX23" fmla="*/ 173421 w 928486"/>
                <a:gd name="connsiteY23" fmla="*/ 504941 h 1110578"/>
                <a:gd name="connsiteX24" fmla="*/ 141890 w 928486"/>
                <a:gd name="connsiteY24" fmla="*/ 552238 h 1110578"/>
                <a:gd name="connsiteX25" fmla="*/ 94593 w 928486"/>
                <a:gd name="connsiteY25" fmla="*/ 583769 h 1110578"/>
                <a:gd name="connsiteX26" fmla="*/ 47297 w 928486"/>
                <a:gd name="connsiteY26" fmla="*/ 631065 h 111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486" h="1110578">
                  <a:moveTo>
                    <a:pt x="0" y="583769"/>
                  </a:moveTo>
                  <a:cubicBezTo>
                    <a:pt x="111323" y="650562"/>
                    <a:pt x="61831" y="605569"/>
                    <a:pt x="141890" y="725658"/>
                  </a:cubicBezTo>
                  <a:lnTo>
                    <a:pt x="173421" y="772955"/>
                  </a:lnTo>
                  <a:cubicBezTo>
                    <a:pt x="178676" y="788720"/>
                    <a:pt x="186721" y="803817"/>
                    <a:pt x="189186" y="820251"/>
                  </a:cubicBezTo>
                  <a:cubicBezTo>
                    <a:pt x="202530" y="909210"/>
                    <a:pt x="196641" y="1001593"/>
                    <a:pt x="220717" y="1088265"/>
                  </a:cubicBezTo>
                  <a:cubicBezTo>
                    <a:pt x="225165" y="1104277"/>
                    <a:pt x="252248" y="1098776"/>
                    <a:pt x="268014" y="1104031"/>
                  </a:cubicBezTo>
                  <a:cubicBezTo>
                    <a:pt x="483476" y="1098776"/>
                    <a:pt x="703059" y="1130533"/>
                    <a:pt x="914400" y="1088265"/>
                  </a:cubicBezTo>
                  <a:cubicBezTo>
                    <a:pt x="950838" y="1080977"/>
                    <a:pt x="905922" y="1014345"/>
                    <a:pt x="898634" y="977907"/>
                  </a:cubicBezTo>
                  <a:cubicBezTo>
                    <a:pt x="895375" y="961611"/>
                    <a:pt x="887434" y="946589"/>
                    <a:pt x="882869" y="930610"/>
                  </a:cubicBezTo>
                  <a:cubicBezTo>
                    <a:pt x="876916" y="909776"/>
                    <a:pt x="875638" y="887464"/>
                    <a:pt x="867103" y="867548"/>
                  </a:cubicBezTo>
                  <a:cubicBezTo>
                    <a:pt x="859639" y="850132"/>
                    <a:pt x="846082" y="836017"/>
                    <a:pt x="835572" y="820251"/>
                  </a:cubicBezTo>
                  <a:lnTo>
                    <a:pt x="804041" y="725658"/>
                  </a:lnTo>
                  <a:cubicBezTo>
                    <a:pt x="789017" y="680587"/>
                    <a:pt x="782406" y="664782"/>
                    <a:pt x="772510" y="615300"/>
                  </a:cubicBezTo>
                  <a:cubicBezTo>
                    <a:pt x="766241" y="583955"/>
                    <a:pt x="762000" y="552238"/>
                    <a:pt x="756745" y="520707"/>
                  </a:cubicBezTo>
                  <a:cubicBezTo>
                    <a:pt x="751490" y="357797"/>
                    <a:pt x="760592" y="193787"/>
                    <a:pt x="740979" y="31976"/>
                  </a:cubicBezTo>
                  <a:cubicBezTo>
                    <a:pt x="738699" y="13166"/>
                    <a:pt x="712440" y="3125"/>
                    <a:pt x="693683" y="445"/>
                  </a:cubicBezTo>
                  <a:cubicBezTo>
                    <a:pt x="672233" y="-2619"/>
                    <a:pt x="651642" y="10955"/>
                    <a:pt x="630621" y="16210"/>
                  </a:cubicBezTo>
                  <a:cubicBezTo>
                    <a:pt x="620111" y="31976"/>
                    <a:pt x="613886" y="51670"/>
                    <a:pt x="599090" y="63507"/>
                  </a:cubicBezTo>
                  <a:cubicBezTo>
                    <a:pt x="586113" y="73888"/>
                    <a:pt x="566657" y="71840"/>
                    <a:pt x="551793" y="79272"/>
                  </a:cubicBezTo>
                  <a:cubicBezTo>
                    <a:pt x="534846" y="87746"/>
                    <a:pt x="520262" y="100293"/>
                    <a:pt x="504497" y="110803"/>
                  </a:cubicBezTo>
                  <a:cubicBezTo>
                    <a:pt x="499242" y="126569"/>
                    <a:pt x="497949" y="144273"/>
                    <a:pt x="488731" y="158100"/>
                  </a:cubicBezTo>
                  <a:cubicBezTo>
                    <a:pt x="454188" y="209914"/>
                    <a:pt x="437761" y="200575"/>
                    <a:pt x="394138" y="236927"/>
                  </a:cubicBezTo>
                  <a:cubicBezTo>
                    <a:pt x="272749" y="338085"/>
                    <a:pt x="416971" y="237470"/>
                    <a:pt x="299545" y="315755"/>
                  </a:cubicBezTo>
                  <a:lnTo>
                    <a:pt x="173421" y="504941"/>
                  </a:lnTo>
                  <a:cubicBezTo>
                    <a:pt x="162911" y="520707"/>
                    <a:pt x="157656" y="541728"/>
                    <a:pt x="141890" y="552238"/>
                  </a:cubicBezTo>
                  <a:lnTo>
                    <a:pt x="94593" y="583769"/>
                  </a:lnTo>
                  <a:cubicBezTo>
                    <a:pt x="60147" y="635437"/>
                    <a:pt x="82010" y="631065"/>
                    <a:pt x="47297" y="631065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олилиния 83"/>
            <p:cNvSpPr/>
            <p:nvPr/>
          </p:nvSpPr>
          <p:spPr>
            <a:xfrm rot="20923884" flipH="1">
              <a:off x="12808018" y="-693801"/>
              <a:ext cx="1184895" cy="1650144"/>
            </a:xfrm>
            <a:custGeom>
              <a:avLst/>
              <a:gdLst>
                <a:gd name="connsiteX0" fmla="*/ 662152 w 1213945"/>
                <a:gd name="connsiteY0" fmla="*/ 0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662152 w 1213945"/>
                <a:gd name="connsiteY49" fmla="*/ 0 h 1702676"/>
                <a:gd name="connsiteX0" fmla="*/ 453045 w 1213945"/>
                <a:gd name="connsiteY0" fmla="*/ 22732 h 1702676"/>
                <a:gd name="connsiteX1" fmla="*/ 709449 w 1213945"/>
                <a:gd name="connsiteY1" fmla="*/ 78828 h 1702676"/>
                <a:gd name="connsiteX2" fmla="*/ 725214 w 1213945"/>
                <a:gd name="connsiteY2" fmla="*/ 126125 h 1702676"/>
                <a:gd name="connsiteX3" fmla="*/ 756745 w 1213945"/>
                <a:gd name="connsiteY3" fmla="*/ 173421 h 1702676"/>
                <a:gd name="connsiteX4" fmla="*/ 835573 w 1213945"/>
                <a:gd name="connsiteY4" fmla="*/ 299545 h 1702676"/>
                <a:gd name="connsiteX5" fmla="*/ 851338 w 1213945"/>
                <a:gd name="connsiteY5" fmla="*/ 378373 h 1702676"/>
                <a:gd name="connsiteX6" fmla="*/ 867104 w 1213945"/>
                <a:gd name="connsiteY6" fmla="*/ 472966 h 1702676"/>
                <a:gd name="connsiteX7" fmla="*/ 898635 w 1213945"/>
                <a:gd name="connsiteY7" fmla="*/ 567559 h 1702676"/>
                <a:gd name="connsiteX8" fmla="*/ 945931 w 1213945"/>
                <a:gd name="connsiteY8" fmla="*/ 599090 h 1702676"/>
                <a:gd name="connsiteX9" fmla="*/ 961697 w 1213945"/>
                <a:gd name="connsiteY9" fmla="*/ 646387 h 1702676"/>
                <a:gd name="connsiteX10" fmla="*/ 1056290 w 1213945"/>
                <a:gd name="connsiteY10" fmla="*/ 677918 h 1702676"/>
                <a:gd name="connsiteX11" fmla="*/ 1182414 w 1213945"/>
                <a:gd name="connsiteY11" fmla="*/ 725214 h 1702676"/>
                <a:gd name="connsiteX12" fmla="*/ 1166649 w 1213945"/>
                <a:gd name="connsiteY12" fmla="*/ 819807 h 1702676"/>
                <a:gd name="connsiteX13" fmla="*/ 1135118 w 1213945"/>
                <a:gd name="connsiteY13" fmla="*/ 914400 h 1702676"/>
                <a:gd name="connsiteX14" fmla="*/ 1150883 w 1213945"/>
                <a:gd name="connsiteY14" fmla="*/ 993228 h 1702676"/>
                <a:gd name="connsiteX15" fmla="*/ 1182414 w 1213945"/>
                <a:gd name="connsiteY15" fmla="*/ 1087821 h 1702676"/>
                <a:gd name="connsiteX16" fmla="*/ 1150883 w 1213945"/>
                <a:gd name="connsiteY16" fmla="*/ 1135118 h 1702676"/>
                <a:gd name="connsiteX17" fmla="*/ 1198180 w 1213945"/>
                <a:gd name="connsiteY17" fmla="*/ 1229711 h 1702676"/>
                <a:gd name="connsiteX18" fmla="*/ 1213945 w 1213945"/>
                <a:gd name="connsiteY18" fmla="*/ 1277007 h 1702676"/>
                <a:gd name="connsiteX19" fmla="*/ 1198180 w 1213945"/>
                <a:gd name="connsiteY19" fmla="*/ 1340069 h 1702676"/>
                <a:gd name="connsiteX20" fmla="*/ 1166649 w 1213945"/>
                <a:gd name="connsiteY20" fmla="*/ 1513490 h 1702676"/>
                <a:gd name="connsiteX21" fmla="*/ 1150883 w 1213945"/>
                <a:gd name="connsiteY21" fmla="*/ 1592318 h 1702676"/>
                <a:gd name="connsiteX22" fmla="*/ 1135118 w 1213945"/>
                <a:gd name="connsiteY22" fmla="*/ 1655380 h 1702676"/>
                <a:gd name="connsiteX23" fmla="*/ 1072056 w 1213945"/>
                <a:gd name="connsiteY23" fmla="*/ 1671145 h 1702676"/>
                <a:gd name="connsiteX24" fmla="*/ 961697 w 1213945"/>
                <a:gd name="connsiteY24" fmla="*/ 1686911 h 1702676"/>
                <a:gd name="connsiteX25" fmla="*/ 914400 w 1213945"/>
                <a:gd name="connsiteY25" fmla="*/ 1702676 h 1702676"/>
                <a:gd name="connsiteX26" fmla="*/ 756745 w 1213945"/>
                <a:gd name="connsiteY26" fmla="*/ 1671145 h 1702676"/>
                <a:gd name="connsiteX27" fmla="*/ 677918 w 1213945"/>
                <a:gd name="connsiteY27" fmla="*/ 1655380 h 1702676"/>
                <a:gd name="connsiteX28" fmla="*/ 504497 w 1213945"/>
                <a:gd name="connsiteY28" fmla="*/ 1623849 h 1702676"/>
                <a:gd name="connsiteX29" fmla="*/ 409904 w 1213945"/>
                <a:gd name="connsiteY29" fmla="*/ 1592318 h 1702676"/>
                <a:gd name="connsiteX30" fmla="*/ 362607 w 1213945"/>
                <a:gd name="connsiteY30" fmla="*/ 1576552 h 1702676"/>
                <a:gd name="connsiteX31" fmla="*/ 299545 w 1213945"/>
                <a:gd name="connsiteY31" fmla="*/ 1481959 h 1702676"/>
                <a:gd name="connsiteX32" fmla="*/ 189187 w 1213945"/>
                <a:gd name="connsiteY32" fmla="*/ 1340069 h 1702676"/>
                <a:gd name="connsiteX33" fmla="*/ 141890 w 1213945"/>
                <a:gd name="connsiteY33" fmla="*/ 1198180 h 1702676"/>
                <a:gd name="connsiteX34" fmla="*/ 126124 w 1213945"/>
                <a:gd name="connsiteY34" fmla="*/ 1150883 h 1702676"/>
                <a:gd name="connsiteX35" fmla="*/ 94593 w 1213945"/>
                <a:gd name="connsiteY35" fmla="*/ 1040525 h 1702676"/>
                <a:gd name="connsiteX36" fmla="*/ 63062 w 1213945"/>
                <a:gd name="connsiteY36" fmla="*/ 977462 h 1702676"/>
                <a:gd name="connsiteX37" fmla="*/ 15766 w 1213945"/>
                <a:gd name="connsiteY37" fmla="*/ 819807 h 1702676"/>
                <a:gd name="connsiteX38" fmla="*/ 0 w 1213945"/>
                <a:gd name="connsiteY38" fmla="*/ 709449 h 1702676"/>
                <a:gd name="connsiteX39" fmla="*/ 15766 w 1213945"/>
                <a:gd name="connsiteY39" fmla="*/ 472966 h 1702676"/>
                <a:gd name="connsiteX40" fmla="*/ 78828 w 1213945"/>
                <a:gd name="connsiteY40" fmla="*/ 378373 h 1702676"/>
                <a:gd name="connsiteX41" fmla="*/ 157656 w 1213945"/>
                <a:gd name="connsiteY41" fmla="*/ 299545 h 1702676"/>
                <a:gd name="connsiteX42" fmla="*/ 220718 w 1213945"/>
                <a:gd name="connsiteY42" fmla="*/ 220718 h 1702676"/>
                <a:gd name="connsiteX43" fmla="*/ 252249 w 1213945"/>
                <a:gd name="connsiteY43" fmla="*/ 173421 h 1702676"/>
                <a:gd name="connsiteX44" fmla="*/ 346842 w 1213945"/>
                <a:gd name="connsiteY44" fmla="*/ 94594 h 1702676"/>
                <a:gd name="connsiteX45" fmla="*/ 378373 w 1213945"/>
                <a:gd name="connsiteY45" fmla="*/ 63062 h 1702676"/>
                <a:gd name="connsiteX46" fmla="*/ 472966 w 1213945"/>
                <a:gd name="connsiteY46" fmla="*/ 31531 h 1702676"/>
                <a:gd name="connsiteX47" fmla="*/ 520262 w 1213945"/>
                <a:gd name="connsiteY47" fmla="*/ 15766 h 1702676"/>
                <a:gd name="connsiteX48" fmla="*/ 567559 w 1213945"/>
                <a:gd name="connsiteY48" fmla="*/ 0 h 1702676"/>
                <a:gd name="connsiteX49" fmla="*/ 453045 w 1213945"/>
                <a:gd name="connsiteY49" fmla="*/ 22732 h 1702676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725214 w 1213945"/>
                <a:gd name="connsiteY2" fmla="*/ 111329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7936 h 1687880"/>
                <a:gd name="connsiteX1" fmla="*/ 709449 w 1213945"/>
                <a:gd name="connsiteY1" fmla="*/ 64032 h 1687880"/>
                <a:gd name="connsiteX2" fmla="*/ 568663 w 1213945"/>
                <a:gd name="connsiteY2" fmla="*/ 92688 h 1687880"/>
                <a:gd name="connsiteX3" fmla="*/ 756745 w 1213945"/>
                <a:gd name="connsiteY3" fmla="*/ 158625 h 1687880"/>
                <a:gd name="connsiteX4" fmla="*/ 835573 w 1213945"/>
                <a:gd name="connsiteY4" fmla="*/ 284749 h 1687880"/>
                <a:gd name="connsiteX5" fmla="*/ 851338 w 1213945"/>
                <a:gd name="connsiteY5" fmla="*/ 363577 h 1687880"/>
                <a:gd name="connsiteX6" fmla="*/ 867104 w 1213945"/>
                <a:gd name="connsiteY6" fmla="*/ 458170 h 1687880"/>
                <a:gd name="connsiteX7" fmla="*/ 898635 w 1213945"/>
                <a:gd name="connsiteY7" fmla="*/ 552763 h 1687880"/>
                <a:gd name="connsiteX8" fmla="*/ 945931 w 1213945"/>
                <a:gd name="connsiteY8" fmla="*/ 584294 h 1687880"/>
                <a:gd name="connsiteX9" fmla="*/ 961697 w 1213945"/>
                <a:gd name="connsiteY9" fmla="*/ 631591 h 1687880"/>
                <a:gd name="connsiteX10" fmla="*/ 1056290 w 1213945"/>
                <a:gd name="connsiteY10" fmla="*/ 663122 h 1687880"/>
                <a:gd name="connsiteX11" fmla="*/ 1182414 w 1213945"/>
                <a:gd name="connsiteY11" fmla="*/ 710418 h 1687880"/>
                <a:gd name="connsiteX12" fmla="*/ 1166649 w 1213945"/>
                <a:gd name="connsiteY12" fmla="*/ 805011 h 1687880"/>
                <a:gd name="connsiteX13" fmla="*/ 1135118 w 1213945"/>
                <a:gd name="connsiteY13" fmla="*/ 899604 h 1687880"/>
                <a:gd name="connsiteX14" fmla="*/ 1150883 w 1213945"/>
                <a:gd name="connsiteY14" fmla="*/ 978432 h 1687880"/>
                <a:gd name="connsiteX15" fmla="*/ 1182414 w 1213945"/>
                <a:gd name="connsiteY15" fmla="*/ 1073025 h 1687880"/>
                <a:gd name="connsiteX16" fmla="*/ 1150883 w 1213945"/>
                <a:gd name="connsiteY16" fmla="*/ 1120322 h 1687880"/>
                <a:gd name="connsiteX17" fmla="*/ 1198180 w 1213945"/>
                <a:gd name="connsiteY17" fmla="*/ 1214915 h 1687880"/>
                <a:gd name="connsiteX18" fmla="*/ 1213945 w 1213945"/>
                <a:gd name="connsiteY18" fmla="*/ 1262211 h 1687880"/>
                <a:gd name="connsiteX19" fmla="*/ 1198180 w 1213945"/>
                <a:gd name="connsiteY19" fmla="*/ 1325273 h 1687880"/>
                <a:gd name="connsiteX20" fmla="*/ 1166649 w 1213945"/>
                <a:gd name="connsiteY20" fmla="*/ 1498694 h 1687880"/>
                <a:gd name="connsiteX21" fmla="*/ 1150883 w 1213945"/>
                <a:gd name="connsiteY21" fmla="*/ 1577522 h 1687880"/>
                <a:gd name="connsiteX22" fmla="*/ 1135118 w 1213945"/>
                <a:gd name="connsiteY22" fmla="*/ 1640584 h 1687880"/>
                <a:gd name="connsiteX23" fmla="*/ 1072056 w 1213945"/>
                <a:gd name="connsiteY23" fmla="*/ 1656349 h 1687880"/>
                <a:gd name="connsiteX24" fmla="*/ 961697 w 1213945"/>
                <a:gd name="connsiteY24" fmla="*/ 1672115 h 1687880"/>
                <a:gd name="connsiteX25" fmla="*/ 914400 w 1213945"/>
                <a:gd name="connsiteY25" fmla="*/ 1687880 h 1687880"/>
                <a:gd name="connsiteX26" fmla="*/ 756745 w 1213945"/>
                <a:gd name="connsiteY26" fmla="*/ 1656349 h 1687880"/>
                <a:gd name="connsiteX27" fmla="*/ 677918 w 1213945"/>
                <a:gd name="connsiteY27" fmla="*/ 1640584 h 1687880"/>
                <a:gd name="connsiteX28" fmla="*/ 504497 w 1213945"/>
                <a:gd name="connsiteY28" fmla="*/ 1609053 h 1687880"/>
                <a:gd name="connsiteX29" fmla="*/ 409904 w 1213945"/>
                <a:gd name="connsiteY29" fmla="*/ 1577522 h 1687880"/>
                <a:gd name="connsiteX30" fmla="*/ 362607 w 1213945"/>
                <a:gd name="connsiteY30" fmla="*/ 1561756 h 1687880"/>
                <a:gd name="connsiteX31" fmla="*/ 299545 w 1213945"/>
                <a:gd name="connsiteY31" fmla="*/ 1467163 h 1687880"/>
                <a:gd name="connsiteX32" fmla="*/ 189187 w 1213945"/>
                <a:gd name="connsiteY32" fmla="*/ 1325273 h 1687880"/>
                <a:gd name="connsiteX33" fmla="*/ 141890 w 1213945"/>
                <a:gd name="connsiteY33" fmla="*/ 1183384 h 1687880"/>
                <a:gd name="connsiteX34" fmla="*/ 126124 w 1213945"/>
                <a:gd name="connsiteY34" fmla="*/ 1136087 h 1687880"/>
                <a:gd name="connsiteX35" fmla="*/ 94593 w 1213945"/>
                <a:gd name="connsiteY35" fmla="*/ 1025729 h 1687880"/>
                <a:gd name="connsiteX36" fmla="*/ 63062 w 1213945"/>
                <a:gd name="connsiteY36" fmla="*/ 962666 h 1687880"/>
                <a:gd name="connsiteX37" fmla="*/ 15766 w 1213945"/>
                <a:gd name="connsiteY37" fmla="*/ 805011 h 1687880"/>
                <a:gd name="connsiteX38" fmla="*/ 0 w 1213945"/>
                <a:gd name="connsiteY38" fmla="*/ 694653 h 1687880"/>
                <a:gd name="connsiteX39" fmla="*/ 15766 w 1213945"/>
                <a:gd name="connsiteY39" fmla="*/ 458170 h 1687880"/>
                <a:gd name="connsiteX40" fmla="*/ 78828 w 1213945"/>
                <a:gd name="connsiteY40" fmla="*/ 363577 h 1687880"/>
                <a:gd name="connsiteX41" fmla="*/ 157656 w 1213945"/>
                <a:gd name="connsiteY41" fmla="*/ 284749 h 1687880"/>
                <a:gd name="connsiteX42" fmla="*/ 220718 w 1213945"/>
                <a:gd name="connsiteY42" fmla="*/ 205922 h 1687880"/>
                <a:gd name="connsiteX43" fmla="*/ 252249 w 1213945"/>
                <a:gd name="connsiteY43" fmla="*/ 158625 h 1687880"/>
                <a:gd name="connsiteX44" fmla="*/ 346842 w 1213945"/>
                <a:gd name="connsiteY44" fmla="*/ 79798 h 1687880"/>
                <a:gd name="connsiteX45" fmla="*/ 378373 w 1213945"/>
                <a:gd name="connsiteY45" fmla="*/ 48266 h 1687880"/>
                <a:gd name="connsiteX46" fmla="*/ 472966 w 1213945"/>
                <a:gd name="connsiteY46" fmla="*/ 16735 h 1687880"/>
                <a:gd name="connsiteX47" fmla="*/ 520262 w 1213945"/>
                <a:gd name="connsiteY47" fmla="*/ 970 h 1687880"/>
                <a:gd name="connsiteX48" fmla="*/ 405418 w 1213945"/>
                <a:gd name="connsiteY48" fmla="*/ 13529 h 1687880"/>
                <a:gd name="connsiteX49" fmla="*/ 453045 w 1213945"/>
                <a:gd name="connsiteY49" fmla="*/ 7936 h 1687880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568663 w 1213945"/>
                <a:gd name="connsiteY2" fmla="*/ 84752 h 1679944"/>
                <a:gd name="connsiteX3" fmla="*/ 756745 w 1213945"/>
                <a:gd name="connsiteY3" fmla="*/ 150689 h 1679944"/>
                <a:gd name="connsiteX4" fmla="*/ 835573 w 1213945"/>
                <a:gd name="connsiteY4" fmla="*/ 276813 h 1679944"/>
                <a:gd name="connsiteX5" fmla="*/ 851338 w 1213945"/>
                <a:gd name="connsiteY5" fmla="*/ 355641 h 1679944"/>
                <a:gd name="connsiteX6" fmla="*/ 867104 w 1213945"/>
                <a:gd name="connsiteY6" fmla="*/ 450234 h 1679944"/>
                <a:gd name="connsiteX7" fmla="*/ 898635 w 1213945"/>
                <a:gd name="connsiteY7" fmla="*/ 544827 h 1679944"/>
                <a:gd name="connsiteX8" fmla="*/ 945931 w 1213945"/>
                <a:gd name="connsiteY8" fmla="*/ 576358 h 1679944"/>
                <a:gd name="connsiteX9" fmla="*/ 961697 w 1213945"/>
                <a:gd name="connsiteY9" fmla="*/ 623655 h 1679944"/>
                <a:gd name="connsiteX10" fmla="*/ 1056290 w 1213945"/>
                <a:gd name="connsiteY10" fmla="*/ 655186 h 1679944"/>
                <a:gd name="connsiteX11" fmla="*/ 1182414 w 1213945"/>
                <a:gd name="connsiteY11" fmla="*/ 702482 h 1679944"/>
                <a:gd name="connsiteX12" fmla="*/ 1166649 w 1213945"/>
                <a:gd name="connsiteY12" fmla="*/ 797075 h 1679944"/>
                <a:gd name="connsiteX13" fmla="*/ 1135118 w 1213945"/>
                <a:gd name="connsiteY13" fmla="*/ 891668 h 1679944"/>
                <a:gd name="connsiteX14" fmla="*/ 1150883 w 1213945"/>
                <a:gd name="connsiteY14" fmla="*/ 970496 h 1679944"/>
                <a:gd name="connsiteX15" fmla="*/ 1182414 w 1213945"/>
                <a:gd name="connsiteY15" fmla="*/ 1065089 h 1679944"/>
                <a:gd name="connsiteX16" fmla="*/ 1150883 w 1213945"/>
                <a:gd name="connsiteY16" fmla="*/ 1112386 h 1679944"/>
                <a:gd name="connsiteX17" fmla="*/ 1198180 w 1213945"/>
                <a:gd name="connsiteY17" fmla="*/ 1206979 h 1679944"/>
                <a:gd name="connsiteX18" fmla="*/ 1213945 w 1213945"/>
                <a:gd name="connsiteY18" fmla="*/ 1254275 h 1679944"/>
                <a:gd name="connsiteX19" fmla="*/ 1198180 w 1213945"/>
                <a:gd name="connsiteY19" fmla="*/ 1317337 h 1679944"/>
                <a:gd name="connsiteX20" fmla="*/ 1166649 w 1213945"/>
                <a:gd name="connsiteY20" fmla="*/ 1490758 h 1679944"/>
                <a:gd name="connsiteX21" fmla="*/ 1150883 w 1213945"/>
                <a:gd name="connsiteY21" fmla="*/ 1569586 h 1679944"/>
                <a:gd name="connsiteX22" fmla="*/ 1135118 w 1213945"/>
                <a:gd name="connsiteY22" fmla="*/ 1632648 h 1679944"/>
                <a:gd name="connsiteX23" fmla="*/ 1072056 w 1213945"/>
                <a:gd name="connsiteY23" fmla="*/ 1648413 h 1679944"/>
                <a:gd name="connsiteX24" fmla="*/ 961697 w 1213945"/>
                <a:gd name="connsiteY24" fmla="*/ 1664179 h 1679944"/>
                <a:gd name="connsiteX25" fmla="*/ 914400 w 1213945"/>
                <a:gd name="connsiteY25" fmla="*/ 1679944 h 1679944"/>
                <a:gd name="connsiteX26" fmla="*/ 756745 w 1213945"/>
                <a:gd name="connsiteY26" fmla="*/ 1648413 h 1679944"/>
                <a:gd name="connsiteX27" fmla="*/ 677918 w 1213945"/>
                <a:gd name="connsiteY27" fmla="*/ 1632648 h 1679944"/>
                <a:gd name="connsiteX28" fmla="*/ 504497 w 1213945"/>
                <a:gd name="connsiteY28" fmla="*/ 1601117 h 1679944"/>
                <a:gd name="connsiteX29" fmla="*/ 409904 w 1213945"/>
                <a:gd name="connsiteY29" fmla="*/ 1569586 h 1679944"/>
                <a:gd name="connsiteX30" fmla="*/ 362607 w 1213945"/>
                <a:gd name="connsiteY30" fmla="*/ 1553820 h 1679944"/>
                <a:gd name="connsiteX31" fmla="*/ 299545 w 1213945"/>
                <a:gd name="connsiteY31" fmla="*/ 1459227 h 1679944"/>
                <a:gd name="connsiteX32" fmla="*/ 189187 w 1213945"/>
                <a:gd name="connsiteY32" fmla="*/ 1317337 h 1679944"/>
                <a:gd name="connsiteX33" fmla="*/ 141890 w 1213945"/>
                <a:gd name="connsiteY33" fmla="*/ 1175448 h 1679944"/>
                <a:gd name="connsiteX34" fmla="*/ 126124 w 1213945"/>
                <a:gd name="connsiteY34" fmla="*/ 1128151 h 1679944"/>
                <a:gd name="connsiteX35" fmla="*/ 94593 w 1213945"/>
                <a:gd name="connsiteY35" fmla="*/ 1017793 h 1679944"/>
                <a:gd name="connsiteX36" fmla="*/ 63062 w 1213945"/>
                <a:gd name="connsiteY36" fmla="*/ 954730 h 1679944"/>
                <a:gd name="connsiteX37" fmla="*/ 15766 w 1213945"/>
                <a:gd name="connsiteY37" fmla="*/ 797075 h 1679944"/>
                <a:gd name="connsiteX38" fmla="*/ 0 w 1213945"/>
                <a:gd name="connsiteY38" fmla="*/ 686717 h 1679944"/>
                <a:gd name="connsiteX39" fmla="*/ 15766 w 1213945"/>
                <a:gd name="connsiteY39" fmla="*/ 450234 h 1679944"/>
                <a:gd name="connsiteX40" fmla="*/ 78828 w 1213945"/>
                <a:gd name="connsiteY40" fmla="*/ 355641 h 1679944"/>
                <a:gd name="connsiteX41" fmla="*/ 157656 w 1213945"/>
                <a:gd name="connsiteY41" fmla="*/ 276813 h 1679944"/>
                <a:gd name="connsiteX42" fmla="*/ 220718 w 1213945"/>
                <a:gd name="connsiteY42" fmla="*/ 197986 h 1679944"/>
                <a:gd name="connsiteX43" fmla="*/ 252249 w 1213945"/>
                <a:gd name="connsiteY43" fmla="*/ 150689 h 1679944"/>
                <a:gd name="connsiteX44" fmla="*/ 346842 w 1213945"/>
                <a:gd name="connsiteY44" fmla="*/ 71862 h 1679944"/>
                <a:gd name="connsiteX45" fmla="*/ 378373 w 1213945"/>
                <a:gd name="connsiteY45" fmla="*/ 40330 h 1679944"/>
                <a:gd name="connsiteX46" fmla="*/ 472966 w 1213945"/>
                <a:gd name="connsiteY46" fmla="*/ 8799 h 1679944"/>
                <a:gd name="connsiteX47" fmla="*/ 371912 w 1213945"/>
                <a:gd name="connsiteY47" fmla="*/ 38878 h 1679944"/>
                <a:gd name="connsiteX48" fmla="*/ 405418 w 1213945"/>
                <a:gd name="connsiteY48" fmla="*/ 5593 h 1679944"/>
                <a:gd name="connsiteX49" fmla="*/ 453045 w 1213945"/>
                <a:gd name="connsiteY49" fmla="*/ 0 h 1679944"/>
                <a:gd name="connsiteX0" fmla="*/ 453045 w 1213945"/>
                <a:gd name="connsiteY0" fmla="*/ 0 h 1679944"/>
                <a:gd name="connsiteX1" fmla="*/ 709449 w 1213945"/>
                <a:gd name="connsiteY1" fmla="*/ 56096 h 1679944"/>
                <a:gd name="connsiteX2" fmla="*/ 756745 w 1213945"/>
                <a:gd name="connsiteY2" fmla="*/ 150689 h 1679944"/>
                <a:gd name="connsiteX3" fmla="*/ 835573 w 1213945"/>
                <a:gd name="connsiteY3" fmla="*/ 276813 h 1679944"/>
                <a:gd name="connsiteX4" fmla="*/ 851338 w 1213945"/>
                <a:gd name="connsiteY4" fmla="*/ 355641 h 1679944"/>
                <a:gd name="connsiteX5" fmla="*/ 867104 w 1213945"/>
                <a:gd name="connsiteY5" fmla="*/ 450234 h 1679944"/>
                <a:gd name="connsiteX6" fmla="*/ 898635 w 1213945"/>
                <a:gd name="connsiteY6" fmla="*/ 544827 h 1679944"/>
                <a:gd name="connsiteX7" fmla="*/ 945931 w 1213945"/>
                <a:gd name="connsiteY7" fmla="*/ 576358 h 1679944"/>
                <a:gd name="connsiteX8" fmla="*/ 961697 w 1213945"/>
                <a:gd name="connsiteY8" fmla="*/ 623655 h 1679944"/>
                <a:gd name="connsiteX9" fmla="*/ 1056290 w 1213945"/>
                <a:gd name="connsiteY9" fmla="*/ 655186 h 1679944"/>
                <a:gd name="connsiteX10" fmla="*/ 1182414 w 1213945"/>
                <a:gd name="connsiteY10" fmla="*/ 702482 h 1679944"/>
                <a:gd name="connsiteX11" fmla="*/ 1166649 w 1213945"/>
                <a:gd name="connsiteY11" fmla="*/ 797075 h 1679944"/>
                <a:gd name="connsiteX12" fmla="*/ 1135118 w 1213945"/>
                <a:gd name="connsiteY12" fmla="*/ 891668 h 1679944"/>
                <a:gd name="connsiteX13" fmla="*/ 1150883 w 1213945"/>
                <a:gd name="connsiteY13" fmla="*/ 970496 h 1679944"/>
                <a:gd name="connsiteX14" fmla="*/ 1182414 w 1213945"/>
                <a:gd name="connsiteY14" fmla="*/ 1065089 h 1679944"/>
                <a:gd name="connsiteX15" fmla="*/ 1150883 w 1213945"/>
                <a:gd name="connsiteY15" fmla="*/ 1112386 h 1679944"/>
                <a:gd name="connsiteX16" fmla="*/ 1198180 w 1213945"/>
                <a:gd name="connsiteY16" fmla="*/ 1206979 h 1679944"/>
                <a:gd name="connsiteX17" fmla="*/ 1213945 w 1213945"/>
                <a:gd name="connsiteY17" fmla="*/ 1254275 h 1679944"/>
                <a:gd name="connsiteX18" fmla="*/ 1198180 w 1213945"/>
                <a:gd name="connsiteY18" fmla="*/ 1317337 h 1679944"/>
                <a:gd name="connsiteX19" fmla="*/ 1166649 w 1213945"/>
                <a:gd name="connsiteY19" fmla="*/ 1490758 h 1679944"/>
                <a:gd name="connsiteX20" fmla="*/ 1150883 w 1213945"/>
                <a:gd name="connsiteY20" fmla="*/ 1569586 h 1679944"/>
                <a:gd name="connsiteX21" fmla="*/ 1135118 w 1213945"/>
                <a:gd name="connsiteY21" fmla="*/ 1632648 h 1679944"/>
                <a:gd name="connsiteX22" fmla="*/ 1072056 w 1213945"/>
                <a:gd name="connsiteY22" fmla="*/ 1648413 h 1679944"/>
                <a:gd name="connsiteX23" fmla="*/ 961697 w 1213945"/>
                <a:gd name="connsiteY23" fmla="*/ 1664179 h 1679944"/>
                <a:gd name="connsiteX24" fmla="*/ 914400 w 1213945"/>
                <a:gd name="connsiteY24" fmla="*/ 1679944 h 1679944"/>
                <a:gd name="connsiteX25" fmla="*/ 756745 w 1213945"/>
                <a:gd name="connsiteY25" fmla="*/ 1648413 h 1679944"/>
                <a:gd name="connsiteX26" fmla="*/ 677918 w 1213945"/>
                <a:gd name="connsiteY26" fmla="*/ 1632648 h 1679944"/>
                <a:gd name="connsiteX27" fmla="*/ 504497 w 1213945"/>
                <a:gd name="connsiteY27" fmla="*/ 1601117 h 1679944"/>
                <a:gd name="connsiteX28" fmla="*/ 409904 w 1213945"/>
                <a:gd name="connsiteY28" fmla="*/ 1569586 h 1679944"/>
                <a:gd name="connsiteX29" fmla="*/ 362607 w 1213945"/>
                <a:gd name="connsiteY29" fmla="*/ 1553820 h 1679944"/>
                <a:gd name="connsiteX30" fmla="*/ 299545 w 1213945"/>
                <a:gd name="connsiteY30" fmla="*/ 1459227 h 1679944"/>
                <a:gd name="connsiteX31" fmla="*/ 189187 w 1213945"/>
                <a:gd name="connsiteY31" fmla="*/ 1317337 h 1679944"/>
                <a:gd name="connsiteX32" fmla="*/ 141890 w 1213945"/>
                <a:gd name="connsiteY32" fmla="*/ 1175448 h 1679944"/>
                <a:gd name="connsiteX33" fmla="*/ 126124 w 1213945"/>
                <a:gd name="connsiteY33" fmla="*/ 1128151 h 1679944"/>
                <a:gd name="connsiteX34" fmla="*/ 94593 w 1213945"/>
                <a:gd name="connsiteY34" fmla="*/ 1017793 h 1679944"/>
                <a:gd name="connsiteX35" fmla="*/ 63062 w 1213945"/>
                <a:gd name="connsiteY35" fmla="*/ 954730 h 1679944"/>
                <a:gd name="connsiteX36" fmla="*/ 15766 w 1213945"/>
                <a:gd name="connsiteY36" fmla="*/ 797075 h 1679944"/>
                <a:gd name="connsiteX37" fmla="*/ 0 w 1213945"/>
                <a:gd name="connsiteY37" fmla="*/ 686717 h 1679944"/>
                <a:gd name="connsiteX38" fmla="*/ 15766 w 1213945"/>
                <a:gd name="connsiteY38" fmla="*/ 450234 h 1679944"/>
                <a:gd name="connsiteX39" fmla="*/ 78828 w 1213945"/>
                <a:gd name="connsiteY39" fmla="*/ 355641 h 1679944"/>
                <a:gd name="connsiteX40" fmla="*/ 157656 w 1213945"/>
                <a:gd name="connsiteY40" fmla="*/ 276813 h 1679944"/>
                <a:gd name="connsiteX41" fmla="*/ 220718 w 1213945"/>
                <a:gd name="connsiteY41" fmla="*/ 197986 h 1679944"/>
                <a:gd name="connsiteX42" fmla="*/ 252249 w 1213945"/>
                <a:gd name="connsiteY42" fmla="*/ 150689 h 1679944"/>
                <a:gd name="connsiteX43" fmla="*/ 346842 w 1213945"/>
                <a:gd name="connsiteY43" fmla="*/ 71862 h 1679944"/>
                <a:gd name="connsiteX44" fmla="*/ 378373 w 1213945"/>
                <a:gd name="connsiteY44" fmla="*/ 40330 h 1679944"/>
                <a:gd name="connsiteX45" fmla="*/ 472966 w 1213945"/>
                <a:gd name="connsiteY45" fmla="*/ 8799 h 1679944"/>
                <a:gd name="connsiteX46" fmla="*/ 371912 w 1213945"/>
                <a:gd name="connsiteY46" fmla="*/ 38878 h 1679944"/>
                <a:gd name="connsiteX47" fmla="*/ 405418 w 1213945"/>
                <a:gd name="connsiteY47" fmla="*/ 5593 h 1679944"/>
                <a:gd name="connsiteX48" fmla="*/ 453045 w 1213945"/>
                <a:gd name="connsiteY48" fmla="*/ 0 h 1679944"/>
                <a:gd name="connsiteX0" fmla="*/ 453045 w 1213945"/>
                <a:gd name="connsiteY0" fmla="*/ 0 h 1679944"/>
                <a:gd name="connsiteX1" fmla="*/ 756745 w 1213945"/>
                <a:gd name="connsiteY1" fmla="*/ 150689 h 1679944"/>
                <a:gd name="connsiteX2" fmla="*/ 835573 w 1213945"/>
                <a:gd name="connsiteY2" fmla="*/ 276813 h 1679944"/>
                <a:gd name="connsiteX3" fmla="*/ 851338 w 1213945"/>
                <a:gd name="connsiteY3" fmla="*/ 355641 h 1679944"/>
                <a:gd name="connsiteX4" fmla="*/ 867104 w 1213945"/>
                <a:gd name="connsiteY4" fmla="*/ 450234 h 1679944"/>
                <a:gd name="connsiteX5" fmla="*/ 898635 w 1213945"/>
                <a:gd name="connsiteY5" fmla="*/ 544827 h 1679944"/>
                <a:gd name="connsiteX6" fmla="*/ 945931 w 1213945"/>
                <a:gd name="connsiteY6" fmla="*/ 576358 h 1679944"/>
                <a:gd name="connsiteX7" fmla="*/ 961697 w 1213945"/>
                <a:gd name="connsiteY7" fmla="*/ 623655 h 1679944"/>
                <a:gd name="connsiteX8" fmla="*/ 1056290 w 1213945"/>
                <a:gd name="connsiteY8" fmla="*/ 655186 h 1679944"/>
                <a:gd name="connsiteX9" fmla="*/ 1182414 w 1213945"/>
                <a:gd name="connsiteY9" fmla="*/ 702482 h 1679944"/>
                <a:gd name="connsiteX10" fmla="*/ 1166649 w 1213945"/>
                <a:gd name="connsiteY10" fmla="*/ 797075 h 1679944"/>
                <a:gd name="connsiteX11" fmla="*/ 1135118 w 1213945"/>
                <a:gd name="connsiteY11" fmla="*/ 891668 h 1679944"/>
                <a:gd name="connsiteX12" fmla="*/ 1150883 w 1213945"/>
                <a:gd name="connsiteY12" fmla="*/ 970496 h 1679944"/>
                <a:gd name="connsiteX13" fmla="*/ 1182414 w 1213945"/>
                <a:gd name="connsiteY13" fmla="*/ 1065089 h 1679944"/>
                <a:gd name="connsiteX14" fmla="*/ 1150883 w 1213945"/>
                <a:gd name="connsiteY14" fmla="*/ 1112386 h 1679944"/>
                <a:gd name="connsiteX15" fmla="*/ 1198180 w 1213945"/>
                <a:gd name="connsiteY15" fmla="*/ 1206979 h 1679944"/>
                <a:gd name="connsiteX16" fmla="*/ 1213945 w 1213945"/>
                <a:gd name="connsiteY16" fmla="*/ 1254275 h 1679944"/>
                <a:gd name="connsiteX17" fmla="*/ 1198180 w 1213945"/>
                <a:gd name="connsiteY17" fmla="*/ 1317337 h 1679944"/>
                <a:gd name="connsiteX18" fmla="*/ 1166649 w 1213945"/>
                <a:gd name="connsiteY18" fmla="*/ 1490758 h 1679944"/>
                <a:gd name="connsiteX19" fmla="*/ 1150883 w 1213945"/>
                <a:gd name="connsiteY19" fmla="*/ 1569586 h 1679944"/>
                <a:gd name="connsiteX20" fmla="*/ 1135118 w 1213945"/>
                <a:gd name="connsiteY20" fmla="*/ 1632648 h 1679944"/>
                <a:gd name="connsiteX21" fmla="*/ 1072056 w 1213945"/>
                <a:gd name="connsiteY21" fmla="*/ 1648413 h 1679944"/>
                <a:gd name="connsiteX22" fmla="*/ 961697 w 1213945"/>
                <a:gd name="connsiteY22" fmla="*/ 1664179 h 1679944"/>
                <a:gd name="connsiteX23" fmla="*/ 914400 w 1213945"/>
                <a:gd name="connsiteY23" fmla="*/ 1679944 h 1679944"/>
                <a:gd name="connsiteX24" fmla="*/ 756745 w 1213945"/>
                <a:gd name="connsiteY24" fmla="*/ 1648413 h 1679944"/>
                <a:gd name="connsiteX25" fmla="*/ 677918 w 1213945"/>
                <a:gd name="connsiteY25" fmla="*/ 1632648 h 1679944"/>
                <a:gd name="connsiteX26" fmla="*/ 504497 w 1213945"/>
                <a:gd name="connsiteY26" fmla="*/ 1601117 h 1679944"/>
                <a:gd name="connsiteX27" fmla="*/ 409904 w 1213945"/>
                <a:gd name="connsiteY27" fmla="*/ 1569586 h 1679944"/>
                <a:gd name="connsiteX28" fmla="*/ 362607 w 1213945"/>
                <a:gd name="connsiteY28" fmla="*/ 1553820 h 1679944"/>
                <a:gd name="connsiteX29" fmla="*/ 299545 w 1213945"/>
                <a:gd name="connsiteY29" fmla="*/ 1459227 h 1679944"/>
                <a:gd name="connsiteX30" fmla="*/ 189187 w 1213945"/>
                <a:gd name="connsiteY30" fmla="*/ 1317337 h 1679944"/>
                <a:gd name="connsiteX31" fmla="*/ 141890 w 1213945"/>
                <a:gd name="connsiteY31" fmla="*/ 1175448 h 1679944"/>
                <a:gd name="connsiteX32" fmla="*/ 126124 w 1213945"/>
                <a:gd name="connsiteY32" fmla="*/ 1128151 h 1679944"/>
                <a:gd name="connsiteX33" fmla="*/ 94593 w 1213945"/>
                <a:gd name="connsiteY33" fmla="*/ 1017793 h 1679944"/>
                <a:gd name="connsiteX34" fmla="*/ 63062 w 1213945"/>
                <a:gd name="connsiteY34" fmla="*/ 954730 h 1679944"/>
                <a:gd name="connsiteX35" fmla="*/ 15766 w 1213945"/>
                <a:gd name="connsiteY35" fmla="*/ 797075 h 1679944"/>
                <a:gd name="connsiteX36" fmla="*/ 0 w 1213945"/>
                <a:gd name="connsiteY36" fmla="*/ 686717 h 1679944"/>
                <a:gd name="connsiteX37" fmla="*/ 15766 w 1213945"/>
                <a:gd name="connsiteY37" fmla="*/ 450234 h 1679944"/>
                <a:gd name="connsiteX38" fmla="*/ 78828 w 1213945"/>
                <a:gd name="connsiteY38" fmla="*/ 355641 h 1679944"/>
                <a:gd name="connsiteX39" fmla="*/ 157656 w 1213945"/>
                <a:gd name="connsiteY39" fmla="*/ 276813 h 1679944"/>
                <a:gd name="connsiteX40" fmla="*/ 220718 w 1213945"/>
                <a:gd name="connsiteY40" fmla="*/ 197986 h 1679944"/>
                <a:gd name="connsiteX41" fmla="*/ 252249 w 1213945"/>
                <a:gd name="connsiteY41" fmla="*/ 150689 h 1679944"/>
                <a:gd name="connsiteX42" fmla="*/ 346842 w 1213945"/>
                <a:gd name="connsiteY42" fmla="*/ 71862 h 1679944"/>
                <a:gd name="connsiteX43" fmla="*/ 378373 w 1213945"/>
                <a:gd name="connsiteY43" fmla="*/ 40330 h 1679944"/>
                <a:gd name="connsiteX44" fmla="*/ 472966 w 1213945"/>
                <a:gd name="connsiteY44" fmla="*/ 8799 h 1679944"/>
                <a:gd name="connsiteX45" fmla="*/ 371912 w 1213945"/>
                <a:gd name="connsiteY45" fmla="*/ 38878 h 1679944"/>
                <a:gd name="connsiteX46" fmla="*/ 405418 w 1213945"/>
                <a:gd name="connsiteY46" fmla="*/ 5593 h 1679944"/>
                <a:gd name="connsiteX47" fmla="*/ 453045 w 1213945"/>
                <a:gd name="connsiteY47" fmla="*/ 0 h 1679944"/>
                <a:gd name="connsiteX0" fmla="*/ 405418 w 1213945"/>
                <a:gd name="connsiteY0" fmla="*/ 0 h 1674351"/>
                <a:gd name="connsiteX1" fmla="*/ 756745 w 1213945"/>
                <a:gd name="connsiteY1" fmla="*/ 145096 h 1674351"/>
                <a:gd name="connsiteX2" fmla="*/ 835573 w 1213945"/>
                <a:gd name="connsiteY2" fmla="*/ 271220 h 1674351"/>
                <a:gd name="connsiteX3" fmla="*/ 851338 w 1213945"/>
                <a:gd name="connsiteY3" fmla="*/ 350048 h 1674351"/>
                <a:gd name="connsiteX4" fmla="*/ 867104 w 1213945"/>
                <a:gd name="connsiteY4" fmla="*/ 444641 h 1674351"/>
                <a:gd name="connsiteX5" fmla="*/ 898635 w 1213945"/>
                <a:gd name="connsiteY5" fmla="*/ 539234 h 1674351"/>
                <a:gd name="connsiteX6" fmla="*/ 945931 w 1213945"/>
                <a:gd name="connsiteY6" fmla="*/ 570765 h 1674351"/>
                <a:gd name="connsiteX7" fmla="*/ 961697 w 1213945"/>
                <a:gd name="connsiteY7" fmla="*/ 618062 h 1674351"/>
                <a:gd name="connsiteX8" fmla="*/ 1056290 w 1213945"/>
                <a:gd name="connsiteY8" fmla="*/ 649593 h 1674351"/>
                <a:gd name="connsiteX9" fmla="*/ 1182414 w 1213945"/>
                <a:gd name="connsiteY9" fmla="*/ 696889 h 1674351"/>
                <a:gd name="connsiteX10" fmla="*/ 1166649 w 1213945"/>
                <a:gd name="connsiteY10" fmla="*/ 791482 h 1674351"/>
                <a:gd name="connsiteX11" fmla="*/ 1135118 w 1213945"/>
                <a:gd name="connsiteY11" fmla="*/ 886075 h 1674351"/>
                <a:gd name="connsiteX12" fmla="*/ 1150883 w 1213945"/>
                <a:gd name="connsiteY12" fmla="*/ 964903 h 1674351"/>
                <a:gd name="connsiteX13" fmla="*/ 1182414 w 1213945"/>
                <a:gd name="connsiteY13" fmla="*/ 1059496 h 1674351"/>
                <a:gd name="connsiteX14" fmla="*/ 1150883 w 1213945"/>
                <a:gd name="connsiteY14" fmla="*/ 1106793 h 1674351"/>
                <a:gd name="connsiteX15" fmla="*/ 1198180 w 1213945"/>
                <a:gd name="connsiteY15" fmla="*/ 1201386 h 1674351"/>
                <a:gd name="connsiteX16" fmla="*/ 1213945 w 1213945"/>
                <a:gd name="connsiteY16" fmla="*/ 1248682 h 1674351"/>
                <a:gd name="connsiteX17" fmla="*/ 1198180 w 1213945"/>
                <a:gd name="connsiteY17" fmla="*/ 1311744 h 1674351"/>
                <a:gd name="connsiteX18" fmla="*/ 1166649 w 1213945"/>
                <a:gd name="connsiteY18" fmla="*/ 1485165 h 1674351"/>
                <a:gd name="connsiteX19" fmla="*/ 1150883 w 1213945"/>
                <a:gd name="connsiteY19" fmla="*/ 1563993 h 1674351"/>
                <a:gd name="connsiteX20" fmla="*/ 1135118 w 1213945"/>
                <a:gd name="connsiteY20" fmla="*/ 1627055 h 1674351"/>
                <a:gd name="connsiteX21" fmla="*/ 1072056 w 1213945"/>
                <a:gd name="connsiteY21" fmla="*/ 1642820 h 1674351"/>
                <a:gd name="connsiteX22" fmla="*/ 961697 w 1213945"/>
                <a:gd name="connsiteY22" fmla="*/ 1658586 h 1674351"/>
                <a:gd name="connsiteX23" fmla="*/ 914400 w 1213945"/>
                <a:gd name="connsiteY23" fmla="*/ 1674351 h 1674351"/>
                <a:gd name="connsiteX24" fmla="*/ 756745 w 1213945"/>
                <a:gd name="connsiteY24" fmla="*/ 1642820 h 1674351"/>
                <a:gd name="connsiteX25" fmla="*/ 677918 w 1213945"/>
                <a:gd name="connsiteY25" fmla="*/ 1627055 h 1674351"/>
                <a:gd name="connsiteX26" fmla="*/ 504497 w 1213945"/>
                <a:gd name="connsiteY26" fmla="*/ 1595524 h 1674351"/>
                <a:gd name="connsiteX27" fmla="*/ 409904 w 1213945"/>
                <a:gd name="connsiteY27" fmla="*/ 1563993 h 1674351"/>
                <a:gd name="connsiteX28" fmla="*/ 362607 w 1213945"/>
                <a:gd name="connsiteY28" fmla="*/ 1548227 h 1674351"/>
                <a:gd name="connsiteX29" fmla="*/ 299545 w 1213945"/>
                <a:gd name="connsiteY29" fmla="*/ 1453634 h 1674351"/>
                <a:gd name="connsiteX30" fmla="*/ 189187 w 1213945"/>
                <a:gd name="connsiteY30" fmla="*/ 1311744 h 1674351"/>
                <a:gd name="connsiteX31" fmla="*/ 141890 w 1213945"/>
                <a:gd name="connsiteY31" fmla="*/ 1169855 h 1674351"/>
                <a:gd name="connsiteX32" fmla="*/ 126124 w 1213945"/>
                <a:gd name="connsiteY32" fmla="*/ 1122558 h 1674351"/>
                <a:gd name="connsiteX33" fmla="*/ 94593 w 1213945"/>
                <a:gd name="connsiteY33" fmla="*/ 1012200 h 1674351"/>
                <a:gd name="connsiteX34" fmla="*/ 63062 w 1213945"/>
                <a:gd name="connsiteY34" fmla="*/ 949137 h 1674351"/>
                <a:gd name="connsiteX35" fmla="*/ 15766 w 1213945"/>
                <a:gd name="connsiteY35" fmla="*/ 791482 h 1674351"/>
                <a:gd name="connsiteX36" fmla="*/ 0 w 1213945"/>
                <a:gd name="connsiteY36" fmla="*/ 681124 h 1674351"/>
                <a:gd name="connsiteX37" fmla="*/ 15766 w 1213945"/>
                <a:gd name="connsiteY37" fmla="*/ 444641 h 1674351"/>
                <a:gd name="connsiteX38" fmla="*/ 78828 w 1213945"/>
                <a:gd name="connsiteY38" fmla="*/ 350048 h 1674351"/>
                <a:gd name="connsiteX39" fmla="*/ 157656 w 1213945"/>
                <a:gd name="connsiteY39" fmla="*/ 271220 h 1674351"/>
                <a:gd name="connsiteX40" fmla="*/ 220718 w 1213945"/>
                <a:gd name="connsiteY40" fmla="*/ 192393 h 1674351"/>
                <a:gd name="connsiteX41" fmla="*/ 252249 w 1213945"/>
                <a:gd name="connsiteY41" fmla="*/ 145096 h 1674351"/>
                <a:gd name="connsiteX42" fmla="*/ 346842 w 1213945"/>
                <a:gd name="connsiteY42" fmla="*/ 66269 h 1674351"/>
                <a:gd name="connsiteX43" fmla="*/ 378373 w 1213945"/>
                <a:gd name="connsiteY43" fmla="*/ 34737 h 1674351"/>
                <a:gd name="connsiteX44" fmla="*/ 472966 w 1213945"/>
                <a:gd name="connsiteY44" fmla="*/ 3206 h 1674351"/>
                <a:gd name="connsiteX45" fmla="*/ 371912 w 1213945"/>
                <a:gd name="connsiteY45" fmla="*/ 33285 h 1674351"/>
                <a:gd name="connsiteX46" fmla="*/ 405418 w 1213945"/>
                <a:gd name="connsiteY46" fmla="*/ 0 h 1674351"/>
                <a:gd name="connsiteX0" fmla="*/ 371912 w 1213945"/>
                <a:gd name="connsiteY0" fmla="*/ 30082 h 1671148"/>
                <a:gd name="connsiteX1" fmla="*/ 756745 w 1213945"/>
                <a:gd name="connsiteY1" fmla="*/ 141893 h 1671148"/>
                <a:gd name="connsiteX2" fmla="*/ 835573 w 1213945"/>
                <a:gd name="connsiteY2" fmla="*/ 268017 h 1671148"/>
                <a:gd name="connsiteX3" fmla="*/ 851338 w 1213945"/>
                <a:gd name="connsiteY3" fmla="*/ 346845 h 1671148"/>
                <a:gd name="connsiteX4" fmla="*/ 867104 w 1213945"/>
                <a:gd name="connsiteY4" fmla="*/ 441438 h 1671148"/>
                <a:gd name="connsiteX5" fmla="*/ 898635 w 1213945"/>
                <a:gd name="connsiteY5" fmla="*/ 536031 h 1671148"/>
                <a:gd name="connsiteX6" fmla="*/ 945931 w 1213945"/>
                <a:gd name="connsiteY6" fmla="*/ 567562 h 1671148"/>
                <a:gd name="connsiteX7" fmla="*/ 961697 w 1213945"/>
                <a:gd name="connsiteY7" fmla="*/ 614859 h 1671148"/>
                <a:gd name="connsiteX8" fmla="*/ 1056290 w 1213945"/>
                <a:gd name="connsiteY8" fmla="*/ 646390 h 1671148"/>
                <a:gd name="connsiteX9" fmla="*/ 1182414 w 1213945"/>
                <a:gd name="connsiteY9" fmla="*/ 693686 h 1671148"/>
                <a:gd name="connsiteX10" fmla="*/ 1166649 w 1213945"/>
                <a:gd name="connsiteY10" fmla="*/ 788279 h 1671148"/>
                <a:gd name="connsiteX11" fmla="*/ 1135118 w 1213945"/>
                <a:gd name="connsiteY11" fmla="*/ 882872 h 1671148"/>
                <a:gd name="connsiteX12" fmla="*/ 1150883 w 1213945"/>
                <a:gd name="connsiteY12" fmla="*/ 961700 h 1671148"/>
                <a:gd name="connsiteX13" fmla="*/ 1182414 w 1213945"/>
                <a:gd name="connsiteY13" fmla="*/ 1056293 h 1671148"/>
                <a:gd name="connsiteX14" fmla="*/ 1150883 w 1213945"/>
                <a:gd name="connsiteY14" fmla="*/ 1103590 h 1671148"/>
                <a:gd name="connsiteX15" fmla="*/ 1198180 w 1213945"/>
                <a:gd name="connsiteY15" fmla="*/ 1198183 h 1671148"/>
                <a:gd name="connsiteX16" fmla="*/ 1213945 w 1213945"/>
                <a:gd name="connsiteY16" fmla="*/ 1245479 h 1671148"/>
                <a:gd name="connsiteX17" fmla="*/ 1198180 w 1213945"/>
                <a:gd name="connsiteY17" fmla="*/ 1308541 h 1671148"/>
                <a:gd name="connsiteX18" fmla="*/ 1166649 w 1213945"/>
                <a:gd name="connsiteY18" fmla="*/ 1481962 h 1671148"/>
                <a:gd name="connsiteX19" fmla="*/ 1150883 w 1213945"/>
                <a:gd name="connsiteY19" fmla="*/ 1560790 h 1671148"/>
                <a:gd name="connsiteX20" fmla="*/ 1135118 w 1213945"/>
                <a:gd name="connsiteY20" fmla="*/ 1623852 h 1671148"/>
                <a:gd name="connsiteX21" fmla="*/ 1072056 w 1213945"/>
                <a:gd name="connsiteY21" fmla="*/ 1639617 h 1671148"/>
                <a:gd name="connsiteX22" fmla="*/ 961697 w 1213945"/>
                <a:gd name="connsiteY22" fmla="*/ 1655383 h 1671148"/>
                <a:gd name="connsiteX23" fmla="*/ 914400 w 1213945"/>
                <a:gd name="connsiteY23" fmla="*/ 1671148 h 1671148"/>
                <a:gd name="connsiteX24" fmla="*/ 756745 w 1213945"/>
                <a:gd name="connsiteY24" fmla="*/ 1639617 h 1671148"/>
                <a:gd name="connsiteX25" fmla="*/ 677918 w 1213945"/>
                <a:gd name="connsiteY25" fmla="*/ 1623852 h 1671148"/>
                <a:gd name="connsiteX26" fmla="*/ 504497 w 1213945"/>
                <a:gd name="connsiteY26" fmla="*/ 1592321 h 1671148"/>
                <a:gd name="connsiteX27" fmla="*/ 409904 w 1213945"/>
                <a:gd name="connsiteY27" fmla="*/ 1560790 h 1671148"/>
                <a:gd name="connsiteX28" fmla="*/ 362607 w 1213945"/>
                <a:gd name="connsiteY28" fmla="*/ 1545024 h 1671148"/>
                <a:gd name="connsiteX29" fmla="*/ 299545 w 1213945"/>
                <a:gd name="connsiteY29" fmla="*/ 1450431 h 1671148"/>
                <a:gd name="connsiteX30" fmla="*/ 189187 w 1213945"/>
                <a:gd name="connsiteY30" fmla="*/ 1308541 h 1671148"/>
                <a:gd name="connsiteX31" fmla="*/ 141890 w 1213945"/>
                <a:gd name="connsiteY31" fmla="*/ 1166652 h 1671148"/>
                <a:gd name="connsiteX32" fmla="*/ 126124 w 1213945"/>
                <a:gd name="connsiteY32" fmla="*/ 1119355 h 1671148"/>
                <a:gd name="connsiteX33" fmla="*/ 94593 w 1213945"/>
                <a:gd name="connsiteY33" fmla="*/ 1008997 h 1671148"/>
                <a:gd name="connsiteX34" fmla="*/ 63062 w 1213945"/>
                <a:gd name="connsiteY34" fmla="*/ 945934 h 1671148"/>
                <a:gd name="connsiteX35" fmla="*/ 15766 w 1213945"/>
                <a:gd name="connsiteY35" fmla="*/ 788279 h 1671148"/>
                <a:gd name="connsiteX36" fmla="*/ 0 w 1213945"/>
                <a:gd name="connsiteY36" fmla="*/ 677921 h 1671148"/>
                <a:gd name="connsiteX37" fmla="*/ 15766 w 1213945"/>
                <a:gd name="connsiteY37" fmla="*/ 441438 h 1671148"/>
                <a:gd name="connsiteX38" fmla="*/ 78828 w 1213945"/>
                <a:gd name="connsiteY38" fmla="*/ 346845 h 1671148"/>
                <a:gd name="connsiteX39" fmla="*/ 157656 w 1213945"/>
                <a:gd name="connsiteY39" fmla="*/ 268017 h 1671148"/>
                <a:gd name="connsiteX40" fmla="*/ 220718 w 1213945"/>
                <a:gd name="connsiteY40" fmla="*/ 189190 h 1671148"/>
                <a:gd name="connsiteX41" fmla="*/ 252249 w 1213945"/>
                <a:gd name="connsiteY41" fmla="*/ 141893 h 1671148"/>
                <a:gd name="connsiteX42" fmla="*/ 346842 w 1213945"/>
                <a:gd name="connsiteY42" fmla="*/ 63066 h 1671148"/>
                <a:gd name="connsiteX43" fmla="*/ 378373 w 1213945"/>
                <a:gd name="connsiteY43" fmla="*/ 31534 h 1671148"/>
                <a:gd name="connsiteX44" fmla="*/ 472966 w 1213945"/>
                <a:gd name="connsiteY44" fmla="*/ 3 h 1671148"/>
                <a:gd name="connsiteX45" fmla="*/ 371912 w 1213945"/>
                <a:gd name="connsiteY45" fmla="*/ 30082 h 1671148"/>
                <a:gd name="connsiteX0" fmla="*/ 371912 w 1213945"/>
                <a:gd name="connsiteY0" fmla="*/ 9078 h 1650144"/>
                <a:gd name="connsiteX1" fmla="*/ 756745 w 1213945"/>
                <a:gd name="connsiteY1" fmla="*/ 120889 h 1650144"/>
                <a:gd name="connsiteX2" fmla="*/ 835573 w 1213945"/>
                <a:gd name="connsiteY2" fmla="*/ 247013 h 1650144"/>
                <a:gd name="connsiteX3" fmla="*/ 851338 w 1213945"/>
                <a:gd name="connsiteY3" fmla="*/ 325841 h 1650144"/>
                <a:gd name="connsiteX4" fmla="*/ 867104 w 1213945"/>
                <a:gd name="connsiteY4" fmla="*/ 420434 h 1650144"/>
                <a:gd name="connsiteX5" fmla="*/ 898635 w 1213945"/>
                <a:gd name="connsiteY5" fmla="*/ 515027 h 1650144"/>
                <a:gd name="connsiteX6" fmla="*/ 945931 w 1213945"/>
                <a:gd name="connsiteY6" fmla="*/ 546558 h 1650144"/>
                <a:gd name="connsiteX7" fmla="*/ 961697 w 1213945"/>
                <a:gd name="connsiteY7" fmla="*/ 593855 h 1650144"/>
                <a:gd name="connsiteX8" fmla="*/ 1056290 w 1213945"/>
                <a:gd name="connsiteY8" fmla="*/ 625386 h 1650144"/>
                <a:gd name="connsiteX9" fmla="*/ 1182414 w 1213945"/>
                <a:gd name="connsiteY9" fmla="*/ 672682 h 1650144"/>
                <a:gd name="connsiteX10" fmla="*/ 1166649 w 1213945"/>
                <a:gd name="connsiteY10" fmla="*/ 767275 h 1650144"/>
                <a:gd name="connsiteX11" fmla="*/ 1135118 w 1213945"/>
                <a:gd name="connsiteY11" fmla="*/ 861868 h 1650144"/>
                <a:gd name="connsiteX12" fmla="*/ 1150883 w 1213945"/>
                <a:gd name="connsiteY12" fmla="*/ 940696 h 1650144"/>
                <a:gd name="connsiteX13" fmla="*/ 1182414 w 1213945"/>
                <a:gd name="connsiteY13" fmla="*/ 1035289 h 1650144"/>
                <a:gd name="connsiteX14" fmla="*/ 1150883 w 1213945"/>
                <a:gd name="connsiteY14" fmla="*/ 1082586 h 1650144"/>
                <a:gd name="connsiteX15" fmla="*/ 1198180 w 1213945"/>
                <a:gd name="connsiteY15" fmla="*/ 1177179 h 1650144"/>
                <a:gd name="connsiteX16" fmla="*/ 1213945 w 1213945"/>
                <a:gd name="connsiteY16" fmla="*/ 1224475 h 1650144"/>
                <a:gd name="connsiteX17" fmla="*/ 1198180 w 1213945"/>
                <a:gd name="connsiteY17" fmla="*/ 1287537 h 1650144"/>
                <a:gd name="connsiteX18" fmla="*/ 1166649 w 1213945"/>
                <a:gd name="connsiteY18" fmla="*/ 1460958 h 1650144"/>
                <a:gd name="connsiteX19" fmla="*/ 1150883 w 1213945"/>
                <a:gd name="connsiteY19" fmla="*/ 1539786 h 1650144"/>
                <a:gd name="connsiteX20" fmla="*/ 1135118 w 1213945"/>
                <a:gd name="connsiteY20" fmla="*/ 1602848 h 1650144"/>
                <a:gd name="connsiteX21" fmla="*/ 1072056 w 1213945"/>
                <a:gd name="connsiteY21" fmla="*/ 1618613 h 1650144"/>
                <a:gd name="connsiteX22" fmla="*/ 961697 w 1213945"/>
                <a:gd name="connsiteY22" fmla="*/ 1634379 h 1650144"/>
                <a:gd name="connsiteX23" fmla="*/ 914400 w 1213945"/>
                <a:gd name="connsiteY23" fmla="*/ 1650144 h 1650144"/>
                <a:gd name="connsiteX24" fmla="*/ 756745 w 1213945"/>
                <a:gd name="connsiteY24" fmla="*/ 1618613 h 1650144"/>
                <a:gd name="connsiteX25" fmla="*/ 677918 w 1213945"/>
                <a:gd name="connsiteY25" fmla="*/ 1602848 h 1650144"/>
                <a:gd name="connsiteX26" fmla="*/ 504497 w 1213945"/>
                <a:gd name="connsiteY26" fmla="*/ 1571317 h 1650144"/>
                <a:gd name="connsiteX27" fmla="*/ 409904 w 1213945"/>
                <a:gd name="connsiteY27" fmla="*/ 1539786 h 1650144"/>
                <a:gd name="connsiteX28" fmla="*/ 362607 w 1213945"/>
                <a:gd name="connsiteY28" fmla="*/ 1524020 h 1650144"/>
                <a:gd name="connsiteX29" fmla="*/ 299545 w 1213945"/>
                <a:gd name="connsiteY29" fmla="*/ 1429427 h 1650144"/>
                <a:gd name="connsiteX30" fmla="*/ 189187 w 1213945"/>
                <a:gd name="connsiteY30" fmla="*/ 1287537 h 1650144"/>
                <a:gd name="connsiteX31" fmla="*/ 141890 w 1213945"/>
                <a:gd name="connsiteY31" fmla="*/ 1145648 h 1650144"/>
                <a:gd name="connsiteX32" fmla="*/ 126124 w 1213945"/>
                <a:gd name="connsiteY32" fmla="*/ 1098351 h 1650144"/>
                <a:gd name="connsiteX33" fmla="*/ 94593 w 1213945"/>
                <a:gd name="connsiteY33" fmla="*/ 987993 h 1650144"/>
                <a:gd name="connsiteX34" fmla="*/ 63062 w 1213945"/>
                <a:gd name="connsiteY34" fmla="*/ 924930 h 1650144"/>
                <a:gd name="connsiteX35" fmla="*/ 15766 w 1213945"/>
                <a:gd name="connsiteY35" fmla="*/ 767275 h 1650144"/>
                <a:gd name="connsiteX36" fmla="*/ 0 w 1213945"/>
                <a:gd name="connsiteY36" fmla="*/ 656917 h 1650144"/>
                <a:gd name="connsiteX37" fmla="*/ 15766 w 1213945"/>
                <a:gd name="connsiteY37" fmla="*/ 420434 h 1650144"/>
                <a:gd name="connsiteX38" fmla="*/ 78828 w 1213945"/>
                <a:gd name="connsiteY38" fmla="*/ 325841 h 1650144"/>
                <a:gd name="connsiteX39" fmla="*/ 157656 w 1213945"/>
                <a:gd name="connsiteY39" fmla="*/ 247013 h 1650144"/>
                <a:gd name="connsiteX40" fmla="*/ 220718 w 1213945"/>
                <a:gd name="connsiteY40" fmla="*/ 168186 h 1650144"/>
                <a:gd name="connsiteX41" fmla="*/ 252249 w 1213945"/>
                <a:gd name="connsiteY41" fmla="*/ 120889 h 1650144"/>
                <a:gd name="connsiteX42" fmla="*/ 346842 w 1213945"/>
                <a:gd name="connsiteY42" fmla="*/ 42062 h 1650144"/>
                <a:gd name="connsiteX43" fmla="*/ 378373 w 1213945"/>
                <a:gd name="connsiteY43" fmla="*/ 10530 h 1650144"/>
                <a:gd name="connsiteX44" fmla="*/ 371912 w 1213945"/>
                <a:gd name="connsiteY44" fmla="*/ 9078 h 16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3945" h="1650144">
                  <a:moveTo>
                    <a:pt x="371912" y="9078"/>
                  </a:moveTo>
                  <a:cubicBezTo>
                    <a:pt x="434974" y="27471"/>
                    <a:pt x="679468" y="81233"/>
                    <a:pt x="756745" y="120889"/>
                  </a:cubicBezTo>
                  <a:cubicBezTo>
                    <a:pt x="834022" y="160545"/>
                    <a:pt x="750488" y="190291"/>
                    <a:pt x="835573" y="247013"/>
                  </a:cubicBezTo>
                  <a:cubicBezTo>
                    <a:pt x="840828" y="273289"/>
                    <a:pt x="846545" y="299477"/>
                    <a:pt x="851338" y="325841"/>
                  </a:cubicBezTo>
                  <a:cubicBezTo>
                    <a:pt x="857056" y="357291"/>
                    <a:pt x="859351" y="389422"/>
                    <a:pt x="867104" y="420434"/>
                  </a:cubicBezTo>
                  <a:cubicBezTo>
                    <a:pt x="875165" y="452678"/>
                    <a:pt x="870981" y="496591"/>
                    <a:pt x="898635" y="515027"/>
                  </a:cubicBezTo>
                  <a:lnTo>
                    <a:pt x="945931" y="546558"/>
                  </a:lnTo>
                  <a:cubicBezTo>
                    <a:pt x="951186" y="562324"/>
                    <a:pt x="948174" y="584196"/>
                    <a:pt x="961697" y="593855"/>
                  </a:cubicBezTo>
                  <a:cubicBezTo>
                    <a:pt x="988743" y="613173"/>
                    <a:pt x="1028635" y="606950"/>
                    <a:pt x="1056290" y="625386"/>
                  </a:cubicBezTo>
                  <a:cubicBezTo>
                    <a:pt x="1125883" y="671781"/>
                    <a:pt x="1085007" y="653201"/>
                    <a:pt x="1182414" y="672682"/>
                  </a:cubicBezTo>
                  <a:cubicBezTo>
                    <a:pt x="1177159" y="704213"/>
                    <a:pt x="1174402" y="736263"/>
                    <a:pt x="1166649" y="767275"/>
                  </a:cubicBezTo>
                  <a:cubicBezTo>
                    <a:pt x="1158588" y="799519"/>
                    <a:pt x="1135118" y="861868"/>
                    <a:pt x="1135118" y="861868"/>
                  </a:cubicBezTo>
                  <a:cubicBezTo>
                    <a:pt x="1140373" y="888144"/>
                    <a:pt x="1143833" y="914844"/>
                    <a:pt x="1150883" y="940696"/>
                  </a:cubicBezTo>
                  <a:cubicBezTo>
                    <a:pt x="1159628" y="972761"/>
                    <a:pt x="1182414" y="1035289"/>
                    <a:pt x="1182414" y="1035289"/>
                  </a:cubicBezTo>
                  <a:cubicBezTo>
                    <a:pt x="1171904" y="1051055"/>
                    <a:pt x="1153998" y="1063896"/>
                    <a:pt x="1150883" y="1082586"/>
                  </a:cubicBezTo>
                  <a:cubicBezTo>
                    <a:pt x="1146532" y="1108693"/>
                    <a:pt x="1187200" y="1160709"/>
                    <a:pt x="1198180" y="1177179"/>
                  </a:cubicBezTo>
                  <a:cubicBezTo>
                    <a:pt x="1203435" y="1192944"/>
                    <a:pt x="1213945" y="1207857"/>
                    <a:pt x="1213945" y="1224475"/>
                  </a:cubicBezTo>
                  <a:cubicBezTo>
                    <a:pt x="1213945" y="1246143"/>
                    <a:pt x="1202880" y="1266385"/>
                    <a:pt x="1198180" y="1287537"/>
                  </a:cubicBezTo>
                  <a:cubicBezTo>
                    <a:pt x="1178702" y="1375187"/>
                    <a:pt x="1183768" y="1366801"/>
                    <a:pt x="1166649" y="1460958"/>
                  </a:cubicBezTo>
                  <a:cubicBezTo>
                    <a:pt x="1161856" y="1487322"/>
                    <a:pt x="1156696" y="1513628"/>
                    <a:pt x="1150883" y="1539786"/>
                  </a:cubicBezTo>
                  <a:cubicBezTo>
                    <a:pt x="1146183" y="1560938"/>
                    <a:pt x="1150439" y="1587527"/>
                    <a:pt x="1135118" y="1602848"/>
                  </a:cubicBezTo>
                  <a:cubicBezTo>
                    <a:pt x="1119797" y="1618169"/>
                    <a:pt x="1093374" y="1614737"/>
                    <a:pt x="1072056" y="1618613"/>
                  </a:cubicBezTo>
                  <a:cubicBezTo>
                    <a:pt x="1035496" y="1625260"/>
                    <a:pt x="998483" y="1629124"/>
                    <a:pt x="961697" y="1634379"/>
                  </a:cubicBezTo>
                  <a:cubicBezTo>
                    <a:pt x="945931" y="1639634"/>
                    <a:pt x="931018" y="1650144"/>
                    <a:pt x="914400" y="1650144"/>
                  </a:cubicBezTo>
                  <a:cubicBezTo>
                    <a:pt x="798518" y="1650144"/>
                    <a:pt x="834407" y="1638029"/>
                    <a:pt x="756745" y="1618613"/>
                  </a:cubicBezTo>
                  <a:cubicBezTo>
                    <a:pt x="730749" y="1612114"/>
                    <a:pt x="704076" y="1608661"/>
                    <a:pt x="677918" y="1602848"/>
                  </a:cubicBezTo>
                  <a:cubicBezTo>
                    <a:pt x="544110" y="1573113"/>
                    <a:pt x="695808" y="1598646"/>
                    <a:pt x="504497" y="1571317"/>
                  </a:cubicBezTo>
                  <a:lnTo>
                    <a:pt x="409904" y="1539786"/>
                  </a:lnTo>
                  <a:lnTo>
                    <a:pt x="362607" y="1524020"/>
                  </a:lnTo>
                  <a:cubicBezTo>
                    <a:pt x="341586" y="1492489"/>
                    <a:pt x="326341" y="1456223"/>
                    <a:pt x="299545" y="1429427"/>
                  </a:cubicBezTo>
                  <a:cubicBezTo>
                    <a:pt x="258738" y="1388619"/>
                    <a:pt x="208044" y="1344107"/>
                    <a:pt x="189187" y="1287537"/>
                  </a:cubicBezTo>
                  <a:lnTo>
                    <a:pt x="141890" y="1145648"/>
                  </a:lnTo>
                  <a:cubicBezTo>
                    <a:pt x="136635" y="1129882"/>
                    <a:pt x="130154" y="1114473"/>
                    <a:pt x="126124" y="1098351"/>
                  </a:cubicBezTo>
                  <a:cubicBezTo>
                    <a:pt x="118122" y="1066341"/>
                    <a:pt x="108166" y="1019664"/>
                    <a:pt x="94593" y="987993"/>
                  </a:cubicBezTo>
                  <a:cubicBezTo>
                    <a:pt x="85335" y="966391"/>
                    <a:pt x="71790" y="946751"/>
                    <a:pt x="63062" y="924930"/>
                  </a:cubicBezTo>
                  <a:cubicBezTo>
                    <a:pt x="49348" y="890645"/>
                    <a:pt x="23510" y="809865"/>
                    <a:pt x="15766" y="767275"/>
                  </a:cubicBezTo>
                  <a:cubicBezTo>
                    <a:pt x="9119" y="730715"/>
                    <a:pt x="5255" y="693703"/>
                    <a:pt x="0" y="656917"/>
                  </a:cubicBezTo>
                  <a:cubicBezTo>
                    <a:pt x="5255" y="578089"/>
                    <a:pt x="-2533" y="497288"/>
                    <a:pt x="15766" y="420434"/>
                  </a:cubicBezTo>
                  <a:cubicBezTo>
                    <a:pt x="24543" y="383569"/>
                    <a:pt x="57807" y="357372"/>
                    <a:pt x="78828" y="325841"/>
                  </a:cubicBezTo>
                  <a:cubicBezTo>
                    <a:pt x="120870" y="262778"/>
                    <a:pt x="94593" y="289055"/>
                    <a:pt x="157656" y="247013"/>
                  </a:cubicBezTo>
                  <a:cubicBezTo>
                    <a:pt x="188347" y="154937"/>
                    <a:pt x="149407" y="239497"/>
                    <a:pt x="220718" y="168186"/>
                  </a:cubicBezTo>
                  <a:cubicBezTo>
                    <a:pt x="234116" y="154788"/>
                    <a:pt x="240119" y="135445"/>
                    <a:pt x="252249" y="120889"/>
                  </a:cubicBezTo>
                  <a:cubicBezTo>
                    <a:pt x="308425" y="53477"/>
                    <a:pt x="284834" y="91669"/>
                    <a:pt x="346842" y="42062"/>
                  </a:cubicBezTo>
                  <a:cubicBezTo>
                    <a:pt x="358449" y="32776"/>
                    <a:pt x="374195" y="16027"/>
                    <a:pt x="378373" y="10530"/>
                  </a:cubicBezTo>
                  <a:cubicBezTo>
                    <a:pt x="382551" y="5033"/>
                    <a:pt x="308850" y="-9315"/>
                    <a:pt x="371912" y="9078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8" name="Прямоугольник 87"/>
            <p:cNvSpPr/>
            <p:nvPr/>
          </p:nvSpPr>
          <p:spPr>
            <a:xfrm>
              <a:off x="13359314" y="1319053"/>
              <a:ext cx="1137512" cy="3413669"/>
            </a:xfrm>
            <a:custGeom>
              <a:avLst/>
              <a:gdLst>
                <a:gd name="connsiteX0" fmla="*/ 0 w 1022779"/>
                <a:gd name="connsiteY0" fmla="*/ 0 h 3429435"/>
                <a:gd name="connsiteX1" fmla="*/ 1022779 w 1022779"/>
                <a:gd name="connsiteY1" fmla="*/ 0 h 3429435"/>
                <a:gd name="connsiteX2" fmla="*/ 1022779 w 1022779"/>
                <a:gd name="connsiteY2" fmla="*/ 3429435 h 3429435"/>
                <a:gd name="connsiteX3" fmla="*/ 0 w 1022779"/>
                <a:gd name="connsiteY3" fmla="*/ 3429435 h 3429435"/>
                <a:gd name="connsiteX4" fmla="*/ 0 w 1022779"/>
                <a:gd name="connsiteY4" fmla="*/ 0 h 3429435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1022779 w 1022779"/>
                <a:gd name="connsiteY2" fmla="*/ 181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0 w 1022779"/>
                <a:gd name="connsiteY0" fmla="*/ 181 h 3429616"/>
                <a:gd name="connsiteX1" fmla="*/ 475047 w 1022779"/>
                <a:gd name="connsiteY1" fmla="*/ 229110 h 3429616"/>
                <a:gd name="connsiteX2" fmla="*/ 817827 w 1022779"/>
                <a:gd name="connsiteY2" fmla="*/ 15947 h 3429616"/>
                <a:gd name="connsiteX3" fmla="*/ 1022779 w 1022779"/>
                <a:gd name="connsiteY3" fmla="*/ 3429616 h 3429616"/>
                <a:gd name="connsiteX4" fmla="*/ 0 w 1022779"/>
                <a:gd name="connsiteY4" fmla="*/ 3429616 h 3429616"/>
                <a:gd name="connsiteX5" fmla="*/ 0 w 1022779"/>
                <a:gd name="connsiteY5" fmla="*/ 181 h 3429616"/>
                <a:gd name="connsiteX0" fmla="*/ 110359 w 1022779"/>
                <a:gd name="connsiteY0" fmla="*/ 15765 h 3413669"/>
                <a:gd name="connsiteX1" fmla="*/ 475047 w 1022779"/>
                <a:gd name="connsiteY1" fmla="*/ 213163 h 3413669"/>
                <a:gd name="connsiteX2" fmla="*/ 817827 w 1022779"/>
                <a:gd name="connsiteY2" fmla="*/ 0 h 3413669"/>
                <a:gd name="connsiteX3" fmla="*/ 1022779 w 1022779"/>
                <a:gd name="connsiteY3" fmla="*/ 3413669 h 3413669"/>
                <a:gd name="connsiteX4" fmla="*/ 0 w 1022779"/>
                <a:gd name="connsiteY4" fmla="*/ 3413669 h 3413669"/>
                <a:gd name="connsiteX5" fmla="*/ 110359 w 1022779"/>
                <a:gd name="connsiteY5" fmla="*/ 15765 h 3413669"/>
                <a:gd name="connsiteX0" fmla="*/ 153276 w 1065696"/>
                <a:gd name="connsiteY0" fmla="*/ 15765 h 3413669"/>
                <a:gd name="connsiteX1" fmla="*/ 517964 w 1065696"/>
                <a:gd name="connsiteY1" fmla="*/ 213163 h 3413669"/>
                <a:gd name="connsiteX2" fmla="*/ 860744 w 1065696"/>
                <a:gd name="connsiteY2" fmla="*/ 0 h 3413669"/>
                <a:gd name="connsiteX3" fmla="*/ 1065696 w 1065696"/>
                <a:gd name="connsiteY3" fmla="*/ 3413669 h 3413669"/>
                <a:gd name="connsiteX4" fmla="*/ 42917 w 1065696"/>
                <a:gd name="connsiteY4" fmla="*/ 3413669 h 3413669"/>
                <a:gd name="connsiteX5" fmla="*/ 153276 w 1065696"/>
                <a:gd name="connsiteY5" fmla="*/ 15765 h 3413669"/>
                <a:gd name="connsiteX0" fmla="*/ 120667 w 1033087"/>
                <a:gd name="connsiteY0" fmla="*/ 15765 h 3413669"/>
                <a:gd name="connsiteX1" fmla="*/ 485355 w 1033087"/>
                <a:gd name="connsiteY1" fmla="*/ 213163 h 3413669"/>
                <a:gd name="connsiteX2" fmla="*/ 828135 w 1033087"/>
                <a:gd name="connsiteY2" fmla="*/ 0 h 3413669"/>
                <a:gd name="connsiteX3" fmla="*/ 1033087 w 1033087"/>
                <a:gd name="connsiteY3" fmla="*/ 3413669 h 3413669"/>
                <a:gd name="connsiteX4" fmla="*/ 120667 w 1033087"/>
                <a:gd name="connsiteY4" fmla="*/ 3382138 h 3413669"/>
                <a:gd name="connsiteX5" fmla="*/ 120667 w 103308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085677"/>
                <a:gd name="connsiteY0" fmla="*/ 15765 h 3413669"/>
                <a:gd name="connsiteX1" fmla="*/ 515391 w 1085677"/>
                <a:gd name="connsiteY1" fmla="*/ 213163 h 3413669"/>
                <a:gd name="connsiteX2" fmla="*/ 858171 w 1085677"/>
                <a:gd name="connsiteY2" fmla="*/ 0 h 3413669"/>
                <a:gd name="connsiteX3" fmla="*/ 1063123 w 1085677"/>
                <a:gd name="connsiteY3" fmla="*/ 3413669 h 3413669"/>
                <a:gd name="connsiteX4" fmla="*/ 150703 w 1085677"/>
                <a:gd name="connsiteY4" fmla="*/ 3382138 h 3413669"/>
                <a:gd name="connsiteX5" fmla="*/ 150703 w 1085677"/>
                <a:gd name="connsiteY5" fmla="*/ 15765 h 3413669"/>
                <a:gd name="connsiteX0" fmla="*/ 150703 w 1063123"/>
                <a:gd name="connsiteY0" fmla="*/ 15765 h 3413669"/>
                <a:gd name="connsiteX1" fmla="*/ 515391 w 1063123"/>
                <a:gd name="connsiteY1" fmla="*/ 213163 h 3413669"/>
                <a:gd name="connsiteX2" fmla="*/ 858171 w 1063123"/>
                <a:gd name="connsiteY2" fmla="*/ 0 h 3413669"/>
                <a:gd name="connsiteX3" fmla="*/ 1063123 w 1063123"/>
                <a:gd name="connsiteY3" fmla="*/ 3413669 h 3413669"/>
                <a:gd name="connsiteX4" fmla="*/ 150703 w 1063123"/>
                <a:gd name="connsiteY4" fmla="*/ 3382138 h 3413669"/>
                <a:gd name="connsiteX5" fmla="*/ 150703 w 1063123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  <a:gd name="connsiteX0" fmla="*/ 150703 w 1137512"/>
                <a:gd name="connsiteY0" fmla="*/ 15765 h 3413669"/>
                <a:gd name="connsiteX1" fmla="*/ 515391 w 1137512"/>
                <a:gd name="connsiteY1" fmla="*/ 213163 h 3413669"/>
                <a:gd name="connsiteX2" fmla="*/ 858171 w 1137512"/>
                <a:gd name="connsiteY2" fmla="*/ 0 h 3413669"/>
                <a:gd name="connsiteX3" fmla="*/ 1063123 w 1137512"/>
                <a:gd name="connsiteY3" fmla="*/ 3413669 h 3413669"/>
                <a:gd name="connsiteX4" fmla="*/ 150703 w 1137512"/>
                <a:gd name="connsiteY4" fmla="*/ 3382138 h 3413669"/>
                <a:gd name="connsiteX5" fmla="*/ 150703 w 1137512"/>
                <a:gd name="connsiteY5" fmla="*/ 15765 h 341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7512" h="3413669">
                  <a:moveTo>
                    <a:pt x="150703" y="15765"/>
                  </a:moveTo>
                  <a:cubicBezTo>
                    <a:pt x="293287" y="7992"/>
                    <a:pt x="372807" y="220936"/>
                    <a:pt x="515391" y="213163"/>
                  </a:cubicBezTo>
                  <a:lnTo>
                    <a:pt x="858171" y="0"/>
                  </a:lnTo>
                  <a:cubicBezTo>
                    <a:pt x="1541344" y="964470"/>
                    <a:pt x="711026" y="1156427"/>
                    <a:pt x="1063123" y="3413669"/>
                  </a:cubicBezTo>
                  <a:lnTo>
                    <a:pt x="150703" y="3382138"/>
                  </a:lnTo>
                  <a:cubicBezTo>
                    <a:pt x="61365" y="2233737"/>
                    <a:pt x="-138332" y="1101103"/>
                    <a:pt x="150703" y="15765"/>
                  </a:cubicBezTo>
                  <a:close/>
                </a:path>
              </a:pathLst>
            </a:cu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3" name="Полилиния 92"/>
            <p:cNvSpPr/>
            <p:nvPr/>
          </p:nvSpPr>
          <p:spPr>
            <a:xfrm>
              <a:off x="13118767" y="-252423"/>
              <a:ext cx="220718" cy="34226"/>
            </a:xfrm>
            <a:custGeom>
              <a:avLst/>
              <a:gdLst>
                <a:gd name="connsiteX0" fmla="*/ 0 w 220718"/>
                <a:gd name="connsiteY0" fmla="*/ 2695 h 34226"/>
                <a:gd name="connsiteX1" fmla="*/ 220718 w 220718"/>
                <a:gd name="connsiteY1" fmla="*/ 34226 h 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0718" h="34226">
                  <a:moveTo>
                    <a:pt x="0" y="2695"/>
                  </a:moveTo>
                  <a:cubicBezTo>
                    <a:pt x="212362" y="19030"/>
                    <a:pt x="156502" y="-29990"/>
                    <a:pt x="220718" y="34226"/>
                  </a:cubicBezTo>
                </a:path>
              </a:pathLst>
            </a:custGeom>
            <a:solidFill>
              <a:srgbClr val="FFC000"/>
            </a:solidFill>
            <a:ln w="571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13083011" y="-131515"/>
              <a:ext cx="98818" cy="166065"/>
            </a:xfrm>
            <a:custGeom>
              <a:avLst/>
              <a:gdLst>
                <a:gd name="connsiteX0" fmla="*/ 4225 w 98818"/>
                <a:gd name="connsiteY0" fmla="*/ 7911 h 166065"/>
                <a:gd name="connsiteX1" fmla="*/ 19991 w 98818"/>
                <a:gd name="connsiteY1" fmla="*/ 134035 h 166065"/>
                <a:gd name="connsiteX2" fmla="*/ 67287 w 98818"/>
                <a:gd name="connsiteY2" fmla="*/ 165566 h 166065"/>
                <a:gd name="connsiteX3" fmla="*/ 98818 w 98818"/>
                <a:gd name="connsiteY3" fmla="*/ 118270 h 166065"/>
                <a:gd name="connsiteX4" fmla="*/ 83053 w 98818"/>
                <a:gd name="connsiteY4" fmla="*/ 23676 h 166065"/>
                <a:gd name="connsiteX5" fmla="*/ 4225 w 98818"/>
                <a:gd name="connsiteY5" fmla="*/ 7911 h 16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18" h="166065">
                  <a:moveTo>
                    <a:pt x="4225" y="7911"/>
                  </a:moveTo>
                  <a:cubicBezTo>
                    <a:pt x="-6285" y="26304"/>
                    <a:pt x="4256" y="94697"/>
                    <a:pt x="19991" y="134035"/>
                  </a:cubicBezTo>
                  <a:cubicBezTo>
                    <a:pt x="27028" y="151627"/>
                    <a:pt x="48707" y="169282"/>
                    <a:pt x="67287" y="165566"/>
                  </a:cubicBezTo>
                  <a:cubicBezTo>
                    <a:pt x="85867" y="161850"/>
                    <a:pt x="88308" y="134035"/>
                    <a:pt x="98818" y="118270"/>
                  </a:cubicBezTo>
                  <a:cubicBezTo>
                    <a:pt x="93563" y="86739"/>
                    <a:pt x="97349" y="52268"/>
                    <a:pt x="83053" y="23676"/>
                  </a:cubicBezTo>
                  <a:cubicBezTo>
                    <a:pt x="74579" y="6728"/>
                    <a:pt x="14735" y="-10482"/>
                    <a:pt x="4225" y="791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13071471" y="-155135"/>
              <a:ext cx="236482" cy="94593"/>
            </a:xfrm>
            <a:custGeom>
              <a:avLst/>
              <a:gdLst>
                <a:gd name="connsiteX0" fmla="*/ 0 w 236482"/>
                <a:gd name="connsiteY0" fmla="*/ 0 h 94593"/>
                <a:gd name="connsiteX1" fmla="*/ 78827 w 236482"/>
                <a:gd name="connsiteY1" fmla="*/ 15765 h 94593"/>
                <a:gd name="connsiteX2" fmla="*/ 173420 w 236482"/>
                <a:gd name="connsiteY2" fmla="*/ 47296 h 94593"/>
                <a:gd name="connsiteX3" fmla="*/ 236482 w 236482"/>
                <a:gd name="connsiteY3" fmla="*/ 94593 h 9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482" h="94593">
                  <a:moveTo>
                    <a:pt x="0" y="0"/>
                  </a:moveTo>
                  <a:cubicBezTo>
                    <a:pt x="26276" y="5255"/>
                    <a:pt x="52975" y="8715"/>
                    <a:pt x="78827" y="15765"/>
                  </a:cubicBezTo>
                  <a:cubicBezTo>
                    <a:pt x="110892" y="24510"/>
                    <a:pt x="173420" y="47296"/>
                    <a:pt x="173420" y="47296"/>
                  </a:cubicBezTo>
                  <a:cubicBezTo>
                    <a:pt x="226901" y="82950"/>
                    <a:pt x="207319" y="65430"/>
                    <a:pt x="236482" y="94593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7" name="Полилиния 96"/>
            <p:cNvSpPr/>
            <p:nvPr/>
          </p:nvSpPr>
          <p:spPr>
            <a:xfrm>
              <a:off x="12992643" y="475486"/>
              <a:ext cx="151859" cy="47296"/>
            </a:xfrm>
            <a:custGeom>
              <a:avLst/>
              <a:gdLst>
                <a:gd name="connsiteX0" fmla="*/ 0 w 151859"/>
                <a:gd name="connsiteY0" fmla="*/ 0 h 47296"/>
                <a:gd name="connsiteX1" fmla="*/ 94593 w 151859"/>
                <a:gd name="connsiteY1" fmla="*/ 31531 h 47296"/>
                <a:gd name="connsiteX2" fmla="*/ 63062 w 151859"/>
                <a:gd name="connsiteY2" fmla="*/ 47296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859" h="47296">
                  <a:moveTo>
                    <a:pt x="0" y="0"/>
                  </a:moveTo>
                  <a:cubicBezTo>
                    <a:pt x="192930" y="21436"/>
                    <a:pt x="174979" y="-623"/>
                    <a:pt x="94593" y="31531"/>
                  </a:cubicBezTo>
                  <a:cubicBezTo>
                    <a:pt x="83683" y="35895"/>
                    <a:pt x="73572" y="42041"/>
                    <a:pt x="63062" y="47296"/>
                  </a:cubicBezTo>
                </a:path>
              </a:pathLst>
            </a:cu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6" name="Полилиния 85"/>
            <p:cNvSpPr/>
            <p:nvPr/>
          </p:nvSpPr>
          <p:spPr>
            <a:xfrm>
              <a:off x="13000903" y="-982601"/>
              <a:ext cx="1630522" cy="2121173"/>
            </a:xfrm>
            <a:custGeom>
              <a:avLst/>
              <a:gdLst>
                <a:gd name="connsiteX0" fmla="*/ 254378 w 1579531"/>
                <a:gd name="connsiteY0" fmla="*/ 236482 h 1933603"/>
                <a:gd name="connsiteX1" fmla="*/ 270144 w 1579531"/>
                <a:gd name="connsiteY1" fmla="*/ 630620 h 1933603"/>
                <a:gd name="connsiteX2" fmla="*/ 301675 w 1579531"/>
                <a:gd name="connsiteY2" fmla="*/ 740979 h 1933603"/>
                <a:gd name="connsiteX3" fmla="*/ 364737 w 1579531"/>
                <a:gd name="connsiteY3" fmla="*/ 599089 h 1933603"/>
                <a:gd name="connsiteX4" fmla="*/ 412034 w 1579531"/>
                <a:gd name="connsiteY4" fmla="*/ 567558 h 1933603"/>
                <a:gd name="connsiteX5" fmla="*/ 427799 w 1579531"/>
                <a:gd name="connsiteY5" fmla="*/ 646386 h 1933603"/>
                <a:gd name="connsiteX6" fmla="*/ 475096 w 1579531"/>
                <a:gd name="connsiteY6" fmla="*/ 614855 h 1933603"/>
                <a:gd name="connsiteX7" fmla="*/ 490861 w 1579531"/>
                <a:gd name="connsiteY7" fmla="*/ 693682 h 1933603"/>
                <a:gd name="connsiteX8" fmla="*/ 506627 w 1579531"/>
                <a:gd name="connsiteY8" fmla="*/ 756744 h 1933603"/>
                <a:gd name="connsiteX9" fmla="*/ 569689 w 1579531"/>
                <a:gd name="connsiteY9" fmla="*/ 740979 h 1933603"/>
                <a:gd name="connsiteX10" fmla="*/ 585454 w 1579531"/>
                <a:gd name="connsiteY10" fmla="*/ 693682 h 1933603"/>
                <a:gd name="connsiteX11" fmla="*/ 616985 w 1579531"/>
                <a:gd name="connsiteY11" fmla="*/ 646386 h 1933603"/>
                <a:gd name="connsiteX12" fmla="*/ 632751 w 1579531"/>
                <a:gd name="connsiteY12" fmla="*/ 898634 h 1933603"/>
                <a:gd name="connsiteX13" fmla="*/ 648516 w 1579531"/>
                <a:gd name="connsiteY13" fmla="*/ 945931 h 1933603"/>
                <a:gd name="connsiteX14" fmla="*/ 680047 w 1579531"/>
                <a:gd name="connsiteY14" fmla="*/ 898634 h 1933603"/>
                <a:gd name="connsiteX15" fmla="*/ 695813 w 1579531"/>
                <a:gd name="connsiteY15" fmla="*/ 945931 h 1933603"/>
                <a:gd name="connsiteX16" fmla="*/ 727344 w 1579531"/>
                <a:gd name="connsiteY16" fmla="*/ 1008993 h 1933603"/>
                <a:gd name="connsiteX17" fmla="*/ 743109 w 1579531"/>
                <a:gd name="connsiteY17" fmla="*/ 1135117 h 1933603"/>
                <a:gd name="connsiteX18" fmla="*/ 758875 w 1579531"/>
                <a:gd name="connsiteY18" fmla="*/ 1229710 h 1933603"/>
                <a:gd name="connsiteX19" fmla="*/ 774640 w 1579531"/>
                <a:gd name="connsiteY19" fmla="*/ 1340069 h 1933603"/>
                <a:gd name="connsiteX20" fmla="*/ 806171 w 1579531"/>
                <a:gd name="connsiteY20" fmla="*/ 1277007 h 1933603"/>
                <a:gd name="connsiteX21" fmla="*/ 869234 w 1579531"/>
                <a:gd name="connsiteY21" fmla="*/ 1213944 h 1933603"/>
                <a:gd name="connsiteX22" fmla="*/ 853468 w 1579531"/>
                <a:gd name="connsiteY22" fmla="*/ 1608082 h 1933603"/>
                <a:gd name="connsiteX23" fmla="*/ 821937 w 1579531"/>
                <a:gd name="connsiteY23" fmla="*/ 1734207 h 1933603"/>
                <a:gd name="connsiteX24" fmla="*/ 774640 w 1579531"/>
                <a:gd name="connsiteY24" fmla="*/ 1781503 h 1933603"/>
                <a:gd name="connsiteX25" fmla="*/ 790406 w 1579531"/>
                <a:gd name="connsiteY25" fmla="*/ 1907627 h 1933603"/>
                <a:gd name="connsiteX26" fmla="*/ 932296 w 1579531"/>
                <a:gd name="connsiteY26" fmla="*/ 1813034 h 1933603"/>
                <a:gd name="connsiteX27" fmla="*/ 948061 w 1579531"/>
                <a:gd name="connsiteY27" fmla="*/ 1765738 h 1933603"/>
                <a:gd name="connsiteX28" fmla="*/ 979592 w 1579531"/>
                <a:gd name="connsiteY28" fmla="*/ 1813034 h 1933603"/>
                <a:gd name="connsiteX29" fmla="*/ 1042654 w 1579531"/>
                <a:gd name="connsiteY29" fmla="*/ 1765738 h 1933603"/>
                <a:gd name="connsiteX30" fmla="*/ 1105716 w 1579531"/>
                <a:gd name="connsiteY30" fmla="*/ 1655379 h 1933603"/>
                <a:gd name="connsiteX31" fmla="*/ 1137247 w 1579531"/>
                <a:gd name="connsiteY31" fmla="*/ 1718441 h 1933603"/>
                <a:gd name="connsiteX32" fmla="*/ 1153013 w 1579531"/>
                <a:gd name="connsiteY32" fmla="*/ 1765738 h 1933603"/>
                <a:gd name="connsiteX33" fmla="*/ 1200309 w 1579531"/>
                <a:gd name="connsiteY33" fmla="*/ 1749972 h 1933603"/>
                <a:gd name="connsiteX34" fmla="*/ 1247606 w 1579531"/>
                <a:gd name="connsiteY34" fmla="*/ 1639613 h 1933603"/>
                <a:gd name="connsiteX35" fmla="*/ 1263371 w 1579531"/>
                <a:gd name="connsiteY35" fmla="*/ 1592317 h 1933603"/>
                <a:gd name="connsiteX36" fmla="*/ 1310668 w 1579531"/>
                <a:gd name="connsiteY36" fmla="*/ 1718441 h 1933603"/>
                <a:gd name="connsiteX37" fmla="*/ 1357965 w 1579531"/>
                <a:gd name="connsiteY37" fmla="*/ 1765738 h 1933603"/>
                <a:gd name="connsiteX38" fmla="*/ 1389496 w 1579531"/>
                <a:gd name="connsiteY38" fmla="*/ 1718441 h 1933603"/>
                <a:gd name="connsiteX39" fmla="*/ 1421027 w 1579531"/>
                <a:gd name="connsiteY39" fmla="*/ 1592317 h 1933603"/>
                <a:gd name="connsiteX40" fmla="*/ 1499854 w 1579531"/>
                <a:gd name="connsiteY40" fmla="*/ 1608082 h 1933603"/>
                <a:gd name="connsiteX41" fmla="*/ 1484089 w 1579531"/>
                <a:gd name="connsiteY41" fmla="*/ 1355834 h 1933603"/>
                <a:gd name="connsiteX42" fmla="*/ 1499854 w 1579531"/>
                <a:gd name="connsiteY42" fmla="*/ 1103586 h 1933603"/>
                <a:gd name="connsiteX43" fmla="*/ 1531385 w 1579531"/>
                <a:gd name="connsiteY43" fmla="*/ 1056289 h 1933603"/>
                <a:gd name="connsiteX44" fmla="*/ 1562916 w 1579531"/>
                <a:gd name="connsiteY44" fmla="*/ 914400 h 1933603"/>
                <a:gd name="connsiteX45" fmla="*/ 1578682 w 1579531"/>
                <a:gd name="connsiteY45" fmla="*/ 867103 h 1933603"/>
                <a:gd name="connsiteX46" fmla="*/ 1531385 w 1579531"/>
                <a:gd name="connsiteY46" fmla="*/ 804041 h 1933603"/>
                <a:gd name="connsiteX47" fmla="*/ 1468323 w 1579531"/>
                <a:gd name="connsiteY47" fmla="*/ 709448 h 1933603"/>
                <a:gd name="connsiteX48" fmla="*/ 1436792 w 1579531"/>
                <a:gd name="connsiteY48" fmla="*/ 662151 h 1933603"/>
                <a:gd name="connsiteX49" fmla="*/ 1389496 w 1579531"/>
                <a:gd name="connsiteY49" fmla="*/ 599089 h 1933603"/>
                <a:gd name="connsiteX50" fmla="*/ 1342199 w 1579531"/>
                <a:gd name="connsiteY50" fmla="*/ 583324 h 1933603"/>
                <a:gd name="connsiteX51" fmla="*/ 1468323 w 1579531"/>
                <a:gd name="connsiteY51" fmla="*/ 567558 h 1933603"/>
                <a:gd name="connsiteX52" fmla="*/ 1436792 w 1579531"/>
                <a:gd name="connsiteY52" fmla="*/ 520262 h 1933603"/>
                <a:gd name="connsiteX53" fmla="*/ 1342199 w 1579531"/>
                <a:gd name="connsiteY53" fmla="*/ 457200 h 1933603"/>
                <a:gd name="connsiteX54" fmla="*/ 1357965 w 1579531"/>
                <a:gd name="connsiteY54" fmla="*/ 378372 h 1933603"/>
                <a:gd name="connsiteX55" fmla="*/ 1247606 w 1579531"/>
                <a:gd name="connsiteY55" fmla="*/ 331076 h 1933603"/>
                <a:gd name="connsiteX56" fmla="*/ 1200309 w 1579531"/>
                <a:gd name="connsiteY56" fmla="*/ 315310 h 1933603"/>
                <a:gd name="connsiteX57" fmla="*/ 1216075 w 1579531"/>
                <a:gd name="connsiteY57" fmla="*/ 268013 h 1933603"/>
                <a:gd name="connsiteX58" fmla="*/ 1263371 w 1579531"/>
                <a:gd name="connsiteY58" fmla="*/ 252248 h 1933603"/>
                <a:gd name="connsiteX59" fmla="*/ 1294903 w 1579531"/>
                <a:gd name="connsiteY59" fmla="*/ 220717 h 1933603"/>
                <a:gd name="connsiteX60" fmla="*/ 1247606 w 1579531"/>
                <a:gd name="connsiteY60" fmla="*/ 189186 h 1933603"/>
                <a:gd name="connsiteX61" fmla="*/ 916530 w 1579531"/>
                <a:gd name="connsiteY61" fmla="*/ 157655 h 1933603"/>
                <a:gd name="connsiteX62" fmla="*/ 932296 w 1579531"/>
                <a:gd name="connsiteY62" fmla="*/ 110358 h 1933603"/>
                <a:gd name="connsiteX63" fmla="*/ 884999 w 1579531"/>
                <a:gd name="connsiteY63" fmla="*/ 94593 h 1933603"/>
                <a:gd name="connsiteX64" fmla="*/ 680047 w 1579531"/>
                <a:gd name="connsiteY64" fmla="*/ 110358 h 1933603"/>
                <a:gd name="connsiteX65" fmla="*/ 648516 w 1579531"/>
                <a:gd name="connsiteY65" fmla="*/ 63062 h 1933603"/>
                <a:gd name="connsiteX66" fmla="*/ 632751 w 1579531"/>
                <a:gd name="connsiteY66" fmla="*/ 15765 h 1933603"/>
                <a:gd name="connsiteX67" fmla="*/ 569689 w 1579531"/>
                <a:gd name="connsiteY67" fmla="*/ 0 h 1933603"/>
                <a:gd name="connsiteX68" fmla="*/ 443565 w 1579531"/>
                <a:gd name="connsiteY68" fmla="*/ 15765 h 1933603"/>
                <a:gd name="connsiteX69" fmla="*/ 348971 w 1579531"/>
                <a:gd name="connsiteY69" fmla="*/ 63062 h 1933603"/>
                <a:gd name="connsiteX70" fmla="*/ 301675 w 1579531"/>
                <a:gd name="connsiteY70" fmla="*/ 78827 h 1933603"/>
                <a:gd name="connsiteX71" fmla="*/ 207082 w 1579531"/>
                <a:gd name="connsiteY71" fmla="*/ 141889 h 1933603"/>
                <a:gd name="connsiteX72" fmla="*/ 144020 w 1579531"/>
                <a:gd name="connsiteY72" fmla="*/ 236482 h 1933603"/>
                <a:gd name="connsiteX73" fmla="*/ 96723 w 1579531"/>
                <a:gd name="connsiteY73" fmla="*/ 362607 h 1933603"/>
                <a:gd name="connsiteX74" fmla="*/ 49427 w 1579531"/>
                <a:gd name="connsiteY74" fmla="*/ 378372 h 1933603"/>
                <a:gd name="connsiteX75" fmla="*/ 2130 w 1579531"/>
                <a:gd name="connsiteY75" fmla="*/ 409903 h 1933603"/>
                <a:gd name="connsiteX76" fmla="*/ 17896 w 1579531"/>
                <a:gd name="connsiteY76" fmla="*/ 567558 h 1933603"/>
                <a:gd name="connsiteX77" fmla="*/ 33661 w 1579531"/>
                <a:gd name="connsiteY77" fmla="*/ 819807 h 1933603"/>
                <a:gd name="connsiteX78" fmla="*/ 80958 w 1579531"/>
                <a:gd name="connsiteY78" fmla="*/ 804041 h 1933603"/>
                <a:gd name="connsiteX79" fmla="*/ 96723 w 1579531"/>
                <a:gd name="connsiteY79" fmla="*/ 756744 h 1933603"/>
                <a:gd name="connsiteX80" fmla="*/ 112489 w 1579531"/>
                <a:gd name="connsiteY80" fmla="*/ 472965 h 1933603"/>
                <a:gd name="connsiteX81" fmla="*/ 191316 w 1579531"/>
                <a:gd name="connsiteY81" fmla="*/ 394138 h 1933603"/>
                <a:gd name="connsiteX82" fmla="*/ 222847 w 1579531"/>
                <a:gd name="connsiteY82" fmla="*/ 346841 h 1933603"/>
                <a:gd name="connsiteX83" fmla="*/ 238613 w 1579531"/>
                <a:gd name="connsiteY83" fmla="*/ 299544 h 193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579531" h="1933603">
                  <a:moveTo>
                    <a:pt x="254378" y="236482"/>
                  </a:moveTo>
                  <a:cubicBezTo>
                    <a:pt x="259633" y="367861"/>
                    <a:pt x="261098" y="499447"/>
                    <a:pt x="270144" y="630620"/>
                  </a:cubicBezTo>
                  <a:cubicBezTo>
                    <a:pt x="271866" y="655584"/>
                    <a:pt x="292919" y="714712"/>
                    <a:pt x="301675" y="740979"/>
                  </a:cubicBezTo>
                  <a:cubicBezTo>
                    <a:pt x="317285" y="694148"/>
                    <a:pt x="327262" y="636564"/>
                    <a:pt x="364737" y="599089"/>
                  </a:cubicBezTo>
                  <a:cubicBezTo>
                    <a:pt x="378135" y="585691"/>
                    <a:pt x="396268" y="578068"/>
                    <a:pt x="412034" y="567558"/>
                  </a:cubicBezTo>
                  <a:cubicBezTo>
                    <a:pt x="417289" y="593834"/>
                    <a:pt x="406362" y="630308"/>
                    <a:pt x="427799" y="646386"/>
                  </a:cubicBezTo>
                  <a:cubicBezTo>
                    <a:pt x="442957" y="657755"/>
                    <a:pt x="459938" y="603486"/>
                    <a:pt x="475096" y="614855"/>
                  </a:cubicBezTo>
                  <a:cubicBezTo>
                    <a:pt x="496533" y="630932"/>
                    <a:pt x="485048" y="667524"/>
                    <a:pt x="490861" y="693682"/>
                  </a:cubicBezTo>
                  <a:cubicBezTo>
                    <a:pt x="495561" y="714834"/>
                    <a:pt x="501372" y="735723"/>
                    <a:pt x="506627" y="756744"/>
                  </a:cubicBezTo>
                  <a:cubicBezTo>
                    <a:pt x="527648" y="751489"/>
                    <a:pt x="552770" y="754515"/>
                    <a:pt x="569689" y="740979"/>
                  </a:cubicBezTo>
                  <a:cubicBezTo>
                    <a:pt x="582666" y="730598"/>
                    <a:pt x="578022" y="708546"/>
                    <a:pt x="585454" y="693682"/>
                  </a:cubicBezTo>
                  <a:cubicBezTo>
                    <a:pt x="593928" y="676735"/>
                    <a:pt x="606475" y="662151"/>
                    <a:pt x="616985" y="646386"/>
                  </a:cubicBezTo>
                  <a:cubicBezTo>
                    <a:pt x="622240" y="730469"/>
                    <a:pt x="623932" y="814850"/>
                    <a:pt x="632751" y="898634"/>
                  </a:cubicBezTo>
                  <a:cubicBezTo>
                    <a:pt x="634491" y="915161"/>
                    <a:pt x="631898" y="945931"/>
                    <a:pt x="648516" y="945931"/>
                  </a:cubicBezTo>
                  <a:cubicBezTo>
                    <a:pt x="667464" y="945931"/>
                    <a:pt x="669537" y="914400"/>
                    <a:pt x="680047" y="898634"/>
                  </a:cubicBezTo>
                  <a:cubicBezTo>
                    <a:pt x="685302" y="914400"/>
                    <a:pt x="689267" y="930656"/>
                    <a:pt x="695813" y="945931"/>
                  </a:cubicBezTo>
                  <a:cubicBezTo>
                    <a:pt x="705071" y="967533"/>
                    <a:pt x="721644" y="986193"/>
                    <a:pt x="727344" y="1008993"/>
                  </a:cubicBezTo>
                  <a:cubicBezTo>
                    <a:pt x="737620" y="1050096"/>
                    <a:pt x="737117" y="1093174"/>
                    <a:pt x="743109" y="1135117"/>
                  </a:cubicBezTo>
                  <a:cubicBezTo>
                    <a:pt x="747630" y="1166762"/>
                    <a:pt x="754014" y="1198116"/>
                    <a:pt x="758875" y="1229710"/>
                  </a:cubicBezTo>
                  <a:cubicBezTo>
                    <a:pt x="764525" y="1266438"/>
                    <a:pt x="769385" y="1303283"/>
                    <a:pt x="774640" y="1340069"/>
                  </a:cubicBezTo>
                  <a:cubicBezTo>
                    <a:pt x="785150" y="1319048"/>
                    <a:pt x="792070" y="1295808"/>
                    <a:pt x="806171" y="1277007"/>
                  </a:cubicBezTo>
                  <a:cubicBezTo>
                    <a:pt x="824008" y="1253224"/>
                    <a:pt x="869234" y="1213944"/>
                    <a:pt x="869234" y="1213944"/>
                  </a:cubicBezTo>
                  <a:cubicBezTo>
                    <a:pt x="863979" y="1345323"/>
                    <a:pt x="862214" y="1476889"/>
                    <a:pt x="853468" y="1608082"/>
                  </a:cubicBezTo>
                  <a:cubicBezTo>
                    <a:pt x="852878" y="1616928"/>
                    <a:pt x="834744" y="1714996"/>
                    <a:pt x="821937" y="1734207"/>
                  </a:cubicBezTo>
                  <a:cubicBezTo>
                    <a:pt x="809569" y="1752758"/>
                    <a:pt x="790406" y="1765738"/>
                    <a:pt x="774640" y="1781503"/>
                  </a:cubicBezTo>
                  <a:cubicBezTo>
                    <a:pt x="779895" y="1823544"/>
                    <a:pt x="755153" y="1884125"/>
                    <a:pt x="790406" y="1907627"/>
                  </a:cubicBezTo>
                  <a:cubicBezTo>
                    <a:pt x="911484" y="1988345"/>
                    <a:pt x="919053" y="1859385"/>
                    <a:pt x="932296" y="1813034"/>
                  </a:cubicBezTo>
                  <a:cubicBezTo>
                    <a:pt x="936861" y="1797055"/>
                    <a:pt x="942806" y="1781503"/>
                    <a:pt x="948061" y="1765738"/>
                  </a:cubicBezTo>
                  <a:cubicBezTo>
                    <a:pt x="958571" y="1781503"/>
                    <a:pt x="960644" y="1813034"/>
                    <a:pt x="979592" y="1813034"/>
                  </a:cubicBezTo>
                  <a:cubicBezTo>
                    <a:pt x="1005868" y="1813034"/>
                    <a:pt x="1024074" y="1784318"/>
                    <a:pt x="1042654" y="1765738"/>
                  </a:cubicBezTo>
                  <a:cubicBezTo>
                    <a:pt x="1064937" y="1743455"/>
                    <a:pt x="1093351" y="1680108"/>
                    <a:pt x="1105716" y="1655379"/>
                  </a:cubicBezTo>
                  <a:cubicBezTo>
                    <a:pt x="1116226" y="1676400"/>
                    <a:pt x="1127989" y="1696839"/>
                    <a:pt x="1137247" y="1718441"/>
                  </a:cubicBezTo>
                  <a:cubicBezTo>
                    <a:pt x="1143793" y="1733716"/>
                    <a:pt x="1138149" y="1758306"/>
                    <a:pt x="1153013" y="1765738"/>
                  </a:cubicBezTo>
                  <a:cubicBezTo>
                    <a:pt x="1167877" y="1773170"/>
                    <a:pt x="1184544" y="1755227"/>
                    <a:pt x="1200309" y="1749972"/>
                  </a:cubicBezTo>
                  <a:cubicBezTo>
                    <a:pt x="1237286" y="1639046"/>
                    <a:pt x="1189157" y="1775996"/>
                    <a:pt x="1247606" y="1639613"/>
                  </a:cubicBezTo>
                  <a:cubicBezTo>
                    <a:pt x="1254152" y="1624339"/>
                    <a:pt x="1258116" y="1608082"/>
                    <a:pt x="1263371" y="1592317"/>
                  </a:cubicBezTo>
                  <a:cubicBezTo>
                    <a:pt x="1276067" y="1643098"/>
                    <a:pt x="1278960" y="1674050"/>
                    <a:pt x="1310668" y="1718441"/>
                  </a:cubicBezTo>
                  <a:cubicBezTo>
                    <a:pt x="1323627" y="1736584"/>
                    <a:pt x="1342199" y="1749972"/>
                    <a:pt x="1357965" y="1765738"/>
                  </a:cubicBezTo>
                  <a:cubicBezTo>
                    <a:pt x="1368475" y="1749972"/>
                    <a:pt x="1381022" y="1735389"/>
                    <a:pt x="1389496" y="1718441"/>
                  </a:cubicBezTo>
                  <a:cubicBezTo>
                    <a:pt x="1405654" y="1686125"/>
                    <a:pt x="1415031" y="1622294"/>
                    <a:pt x="1421027" y="1592317"/>
                  </a:cubicBezTo>
                  <a:cubicBezTo>
                    <a:pt x="1424664" y="1597167"/>
                    <a:pt x="1493429" y="1730151"/>
                    <a:pt x="1499854" y="1608082"/>
                  </a:cubicBezTo>
                  <a:cubicBezTo>
                    <a:pt x="1504282" y="1523952"/>
                    <a:pt x="1488895" y="1439944"/>
                    <a:pt x="1484089" y="1355834"/>
                  </a:cubicBezTo>
                  <a:cubicBezTo>
                    <a:pt x="1465756" y="1035011"/>
                    <a:pt x="1413159" y="973541"/>
                    <a:pt x="1499854" y="1103586"/>
                  </a:cubicBezTo>
                  <a:cubicBezTo>
                    <a:pt x="1510364" y="1087820"/>
                    <a:pt x="1529669" y="1075159"/>
                    <a:pt x="1531385" y="1056289"/>
                  </a:cubicBezTo>
                  <a:cubicBezTo>
                    <a:pt x="1545313" y="903091"/>
                    <a:pt x="1462971" y="947714"/>
                    <a:pt x="1562916" y="914400"/>
                  </a:cubicBezTo>
                  <a:cubicBezTo>
                    <a:pt x="1568171" y="898634"/>
                    <a:pt x="1583247" y="883082"/>
                    <a:pt x="1578682" y="867103"/>
                  </a:cubicBezTo>
                  <a:cubicBezTo>
                    <a:pt x="1571463" y="841838"/>
                    <a:pt x="1546453" y="825567"/>
                    <a:pt x="1531385" y="804041"/>
                  </a:cubicBezTo>
                  <a:cubicBezTo>
                    <a:pt x="1509653" y="772996"/>
                    <a:pt x="1489344" y="740979"/>
                    <a:pt x="1468323" y="709448"/>
                  </a:cubicBezTo>
                  <a:cubicBezTo>
                    <a:pt x="1457813" y="693682"/>
                    <a:pt x="1448161" y="677309"/>
                    <a:pt x="1436792" y="662151"/>
                  </a:cubicBezTo>
                  <a:cubicBezTo>
                    <a:pt x="1421027" y="641130"/>
                    <a:pt x="1409682" y="615910"/>
                    <a:pt x="1389496" y="599089"/>
                  </a:cubicBezTo>
                  <a:cubicBezTo>
                    <a:pt x="1376729" y="588450"/>
                    <a:pt x="1357965" y="588579"/>
                    <a:pt x="1342199" y="583324"/>
                  </a:cubicBezTo>
                  <a:cubicBezTo>
                    <a:pt x="1384240" y="578069"/>
                    <a:pt x="1433070" y="591060"/>
                    <a:pt x="1468323" y="567558"/>
                  </a:cubicBezTo>
                  <a:cubicBezTo>
                    <a:pt x="1484088" y="557048"/>
                    <a:pt x="1451052" y="532739"/>
                    <a:pt x="1436792" y="520262"/>
                  </a:cubicBezTo>
                  <a:cubicBezTo>
                    <a:pt x="1408273" y="495308"/>
                    <a:pt x="1342199" y="457200"/>
                    <a:pt x="1342199" y="457200"/>
                  </a:cubicBezTo>
                  <a:cubicBezTo>
                    <a:pt x="1397417" y="438794"/>
                    <a:pt x="1417257" y="449522"/>
                    <a:pt x="1357965" y="378372"/>
                  </a:cubicBezTo>
                  <a:cubicBezTo>
                    <a:pt x="1327964" y="342371"/>
                    <a:pt x="1288656" y="342804"/>
                    <a:pt x="1247606" y="331076"/>
                  </a:cubicBezTo>
                  <a:cubicBezTo>
                    <a:pt x="1231627" y="326511"/>
                    <a:pt x="1216075" y="320565"/>
                    <a:pt x="1200309" y="315310"/>
                  </a:cubicBezTo>
                  <a:cubicBezTo>
                    <a:pt x="1205564" y="299544"/>
                    <a:pt x="1204324" y="279764"/>
                    <a:pt x="1216075" y="268013"/>
                  </a:cubicBezTo>
                  <a:cubicBezTo>
                    <a:pt x="1227826" y="256262"/>
                    <a:pt x="1249121" y="260798"/>
                    <a:pt x="1263371" y="252248"/>
                  </a:cubicBezTo>
                  <a:cubicBezTo>
                    <a:pt x="1276117" y="244601"/>
                    <a:pt x="1284392" y="231227"/>
                    <a:pt x="1294903" y="220717"/>
                  </a:cubicBezTo>
                  <a:cubicBezTo>
                    <a:pt x="1279137" y="210207"/>
                    <a:pt x="1264554" y="197660"/>
                    <a:pt x="1247606" y="189186"/>
                  </a:cubicBezTo>
                  <a:cubicBezTo>
                    <a:pt x="1161870" y="146318"/>
                    <a:pt x="923665" y="158051"/>
                    <a:pt x="916530" y="157655"/>
                  </a:cubicBezTo>
                  <a:cubicBezTo>
                    <a:pt x="921785" y="141889"/>
                    <a:pt x="939728" y="125222"/>
                    <a:pt x="932296" y="110358"/>
                  </a:cubicBezTo>
                  <a:cubicBezTo>
                    <a:pt x="924864" y="95494"/>
                    <a:pt x="901617" y="94593"/>
                    <a:pt x="884999" y="94593"/>
                  </a:cubicBezTo>
                  <a:cubicBezTo>
                    <a:pt x="816480" y="94593"/>
                    <a:pt x="748364" y="105103"/>
                    <a:pt x="680047" y="110358"/>
                  </a:cubicBezTo>
                  <a:cubicBezTo>
                    <a:pt x="669537" y="94593"/>
                    <a:pt x="656990" y="80009"/>
                    <a:pt x="648516" y="63062"/>
                  </a:cubicBezTo>
                  <a:cubicBezTo>
                    <a:pt x="641084" y="48198"/>
                    <a:pt x="645728" y="26146"/>
                    <a:pt x="632751" y="15765"/>
                  </a:cubicBezTo>
                  <a:cubicBezTo>
                    <a:pt x="615832" y="2229"/>
                    <a:pt x="590710" y="5255"/>
                    <a:pt x="569689" y="0"/>
                  </a:cubicBezTo>
                  <a:cubicBezTo>
                    <a:pt x="527648" y="5255"/>
                    <a:pt x="485250" y="8186"/>
                    <a:pt x="443565" y="15765"/>
                  </a:cubicBezTo>
                  <a:cubicBezTo>
                    <a:pt x="381295" y="27087"/>
                    <a:pt x="406672" y="34212"/>
                    <a:pt x="348971" y="63062"/>
                  </a:cubicBezTo>
                  <a:cubicBezTo>
                    <a:pt x="334107" y="70494"/>
                    <a:pt x="317440" y="73572"/>
                    <a:pt x="301675" y="78827"/>
                  </a:cubicBezTo>
                  <a:cubicBezTo>
                    <a:pt x="270144" y="99848"/>
                    <a:pt x="228103" y="110358"/>
                    <a:pt x="207082" y="141889"/>
                  </a:cubicBezTo>
                  <a:lnTo>
                    <a:pt x="144020" y="236482"/>
                  </a:lnTo>
                  <a:cubicBezTo>
                    <a:pt x="135474" y="279212"/>
                    <a:pt x="135385" y="331677"/>
                    <a:pt x="96723" y="362607"/>
                  </a:cubicBezTo>
                  <a:cubicBezTo>
                    <a:pt x="83746" y="372988"/>
                    <a:pt x="65192" y="373117"/>
                    <a:pt x="49427" y="378372"/>
                  </a:cubicBezTo>
                  <a:cubicBezTo>
                    <a:pt x="33661" y="388882"/>
                    <a:pt x="5245" y="391213"/>
                    <a:pt x="2130" y="409903"/>
                  </a:cubicBezTo>
                  <a:cubicBezTo>
                    <a:pt x="-6553" y="461998"/>
                    <a:pt x="13845" y="514900"/>
                    <a:pt x="17896" y="567558"/>
                  </a:cubicBezTo>
                  <a:cubicBezTo>
                    <a:pt x="24357" y="651557"/>
                    <a:pt x="28406" y="735724"/>
                    <a:pt x="33661" y="819807"/>
                  </a:cubicBezTo>
                  <a:cubicBezTo>
                    <a:pt x="49427" y="814552"/>
                    <a:pt x="69207" y="815792"/>
                    <a:pt x="80958" y="804041"/>
                  </a:cubicBezTo>
                  <a:cubicBezTo>
                    <a:pt x="92709" y="792290"/>
                    <a:pt x="95147" y="773288"/>
                    <a:pt x="96723" y="756744"/>
                  </a:cubicBezTo>
                  <a:cubicBezTo>
                    <a:pt x="105705" y="662432"/>
                    <a:pt x="99091" y="566752"/>
                    <a:pt x="112489" y="472965"/>
                  </a:cubicBezTo>
                  <a:cubicBezTo>
                    <a:pt x="118021" y="434244"/>
                    <a:pt x="164764" y="411839"/>
                    <a:pt x="191316" y="394138"/>
                  </a:cubicBezTo>
                  <a:cubicBezTo>
                    <a:pt x="201826" y="378372"/>
                    <a:pt x="214373" y="363789"/>
                    <a:pt x="222847" y="346841"/>
                  </a:cubicBezTo>
                  <a:cubicBezTo>
                    <a:pt x="230279" y="331977"/>
                    <a:pt x="238613" y="299544"/>
                    <a:pt x="238613" y="299544"/>
                  </a:cubicBezTo>
                </a:path>
              </a:pathLst>
            </a:custGeom>
            <a:solidFill>
              <a:srgbClr val="FFFF00"/>
            </a:solidFill>
            <a:ln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6" name="Группа 75"/>
          <p:cNvGrpSpPr/>
          <p:nvPr/>
        </p:nvGrpSpPr>
        <p:grpSpPr>
          <a:xfrm rot="1024128">
            <a:off x="6154006" y="4429773"/>
            <a:ext cx="3341848" cy="3399273"/>
            <a:chOff x="755576" y="3969060"/>
            <a:chExt cx="3816424" cy="3837803"/>
          </a:xfrm>
        </p:grpSpPr>
        <p:sp>
          <p:nvSpPr>
            <p:cNvPr id="77" name="Прямоугольник 76"/>
            <p:cNvSpPr/>
            <p:nvPr/>
          </p:nvSpPr>
          <p:spPr>
            <a:xfrm>
              <a:off x="755576" y="3969060"/>
              <a:ext cx="3816424" cy="972108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 rot="16200000">
              <a:off x="-769145" y="5710445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16200000">
              <a:off x="2277363" y="5731824"/>
              <a:ext cx="3816424" cy="333654"/>
            </a:xfrm>
            <a:prstGeom prst="rect">
              <a:avLst/>
            </a:prstGeom>
            <a:blipFill>
              <a:blip r:embed="rId4"/>
              <a:tile tx="0" ty="0" sx="100000" sy="100000" flip="none" algn="tl"/>
            </a:blip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3" name="Группа 82"/>
          <p:cNvGrpSpPr/>
          <p:nvPr/>
        </p:nvGrpSpPr>
        <p:grpSpPr>
          <a:xfrm rot="507861">
            <a:off x="8489656" y="1769170"/>
            <a:ext cx="2519524" cy="3673564"/>
            <a:chOff x="14810733" y="1319053"/>
            <a:chExt cx="2163601" cy="3312000"/>
          </a:xfrm>
        </p:grpSpPr>
        <p:sp>
          <p:nvSpPr>
            <p:cNvPr id="90" name="Полилиния 89"/>
            <p:cNvSpPr/>
            <p:nvPr/>
          </p:nvSpPr>
          <p:spPr>
            <a:xfrm rot="922861">
              <a:off x="16205874" y="1804189"/>
              <a:ext cx="756526" cy="163309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9" name="Полилиния 88"/>
            <p:cNvSpPr/>
            <p:nvPr/>
          </p:nvSpPr>
          <p:spPr>
            <a:xfrm>
              <a:off x="16237296" y="1319053"/>
              <a:ext cx="693683" cy="883110"/>
            </a:xfrm>
            <a:custGeom>
              <a:avLst/>
              <a:gdLst>
                <a:gd name="connsiteX0" fmla="*/ 31531 w 693683"/>
                <a:gd name="connsiteY0" fmla="*/ 16006 h 883110"/>
                <a:gd name="connsiteX1" fmla="*/ 409903 w 693683"/>
                <a:gd name="connsiteY1" fmla="*/ 16006 h 883110"/>
                <a:gd name="connsiteX2" fmla="*/ 504496 w 693683"/>
                <a:gd name="connsiteY2" fmla="*/ 94834 h 883110"/>
                <a:gd name="connsiteX3" fmla="*/ 583324 w 693683"/>
                <a:gd name="connsiteY3" fmla="*/ 331317 h 883110"/>
                <a:gd name="connsiteX4" fmla="*/ 599090 w 693683"/>
                <a:gd name="connsiteY4" fmla="*/ 378613 h 883110"/>
                <a:gd name="connsiteX5" fmla="*/ 614855 w 693683"/>
                <a:gd name="connsiteY5" fmla="*/ 425910 h 883110"/>
                <a:gd name="connsiteX6" fmla="*/ 662152 w 693683"/>
                <a:gd name="connsiteY6" fmla="*/ 630862 h 883110"/>
                <a:gd name="connsiteX7" fmla="*/ 677917 w 693683"/>
                <a:gd name="connsiteY7" fmla="*/ 678158 h 883110"/>
                <a:gd name="connsiteX8" fmla="*/ 693683 w 693683"/>
                <a:gd name="connsiteY8" fmla="*/ 725455 h 883110"/>
                <a:gd name="connsiteX9" fmla="*/ 677917 w 693683"/>
                <a:gd name="connsiteY9" fmla="*/ 772751 h 883110"/>
                <a:gd name="connsiteX10" fmla="*/ 630621 w 693683"/>
                <a:gd name="connsiteY10" fmla="*/ 804282 h 883110"/>
                <a:gd name="connsiteX11" fmla="*/ 536027 w 693683"/>
                <a:gd name="connsiteY11" fmla="*/ 835813 h 883110"/>
                <a:gd name="connsiteX12" fmla="*/ 488731 w 693683"/>
                <a:gd name="connsiteY12" fmla="*/ 851579 h 883110"/>
                <a:gd name="connsiteX13" fmla="*/ 441434 w 693683"/>
                <a:gd name="connsiteY13" fmla="*/ 867344 h 883110"/>
                <a:gd name="connsiteX14" fmla="*/ 394138 w 693683"/>
                <a:gd name="connsiteY14" fmla="*/ 883110 h 883110"/>
                <a:gd name="connsiteX15" fmla="*/ 78827 w 693683"/>
                <a:gd name="connsiteY15" fmla="*/ 867344 h 883110"/>
                <a:gd name="connsiteX16" fmla="*/ 47296 w 693683"/>
                <a:gd name="connsiteY16" fmla="*/ 820048 h 883110"/>
                <a:gd name="connsiteX17" fmla="*/ 31531 w 693683"/>
                <a:gd name="connsiteY17" fmla="*/ 268255 h 883110"/>
                <a:gd name="connsiteX18" fmla="*/ 0 w 693683"/>
                <a:gd name="connsiteY18" fmla="*/ 173662 h 883110"/>
                <a:gd name="connsiteX19" fmla="*/ 63062 w 693683"/>
                <a:gd name="connsiteY19" fmla="*/ 241 h 883110"/>
                <a:gd name="connsiteX20" fmla="*/ 31531 w 693683"/>
                <a:gd name="connsiteY20" fmla="*/ 16006 h 88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683" h="883110">
                  <a:moveTo>
                    <a:pt x="31531" y="16006"/>
                  </a:moveTo>
                  <a:cubicBezTo>
                    <a:pt x="89338" y="18633"/>
                    <a:pt x="183254" y="-16373"/>
                    <a:pt x="409903" y="16006"/>
                  </a:cubicBezTo>
                  <a:cubicBezTo>
                    <a:pt x="435509" y="19664"/>
                    <a:pt x="491152" y="81490"/>
                    <a:pt x="504496" y="94834"/>
                  </a:cubicBezTo>
                  <a:lnTo>
                    <a:pt x="583324" y="331317"/>
                  </a:lnTo>
                  <a:lnTo>
                    <a:pt x="599090" y="378613"/>
                  </a:lnTo>
                  <a:lnTo>
                    <a:pt x="614855" y="425910"/>
                  </a:lnTo>
                  <a:cubicBezTo>
                    <a:pt x="635322" y="569173"/>
                    <a:pt x="618870" y="501014"/>
                    <a:pt x="662152" y="630862"/>
                  </a:cubicBezTo>
                  <a:lnTo>
                    <a:pt x="677917" y="678158"/>
                  </a:lnTo>
                  <a:lnTo>
                    <a:pt x="693683" y="725455"/>
                  </a:lnTo>
                  <a:cubicBezTo>
                    <a:pt x="688428" y="741220"/>
                    <a:pt x="688298" y="759774"/>
                    <a:pt x="677917" y="772751"/>
                  </a:cubicBezTo>
                  <a:cubicBezTo>
                    <a:pt x="666080" y="787547"/>
                    <a:pt x="647936" y="796587"/>
                    <a:pt x="630621" y="804282"/>
                  </a:cubicBezTo>
                  <a:cubicBezTo>
                    <a:pt x="600249" y="817781"/>
                    <a:pt x="567558" y="825302"/>
                    <a:pt x="536027" y="835813"/>
                  </a:cubicBezTo>
                  <a:lnTo>
                    <a:pt x="488731" y="851579"/>
                  </a:lnTo>
                  <a:lnTo>
                    <a:pt x="441434" y="867344"/>
                  </a:lnTo>
                  <a:lnTo>
                    <a:pt x="394138" y="883110"/>
                  </a:lnTo>
                  <a:cubicBezTo>
                    <a:pt x="289034" y="877855"/>
                    <a:pt x="182365" y="886169"/>
                    <a:pt x="78827" y="867344"/>
                  </a:cubicBezTo>
                  <a:cubicBezTo>
                    <a:pt x="60185" y="863955"/>
                    <a:pt x="48787" y="838937"/>
                    <a:pt x="47296" y="820048"/>
                  </a:cubicBezTo>
                  <a:cubicBezTo>
                    <a:pt x="32814" y="636613"/>
                    <a:pt x="44959" y="451770"/>
                    <a:pt x="31531" y="268255"/>
                  </a:cubicBezTo>
                  <a:cubicBezTo>
                    <a:pt x="29106" y="235107"/>
                    <a:pt x="0" y="173662"/>
                    <a:pt x="0" y="173662"/>
                  </a:cubicBezTo>
                  <a:cubicBezTo>
                    <a:pt x="13579" y="51450"/>
                    <a:pt x="-22127" y="42835"/>
                    <a:pt x="63062" y="241"/>
                  </a:cubicBezTo>
                  <a:cubicBezTo>
                    <a:pt x="67762" y="-2109"/>
                    <a:pt x="-26276" y="13379"/>
                    <a:pt x="31531" y="16006"/>
                  </a:cubicBezTo>
                  <a:close/>
                </a:path>
              </a:pathLst>
            </a:custGeom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Полилиния 90"/>
            <p:cNvSpPr/>
            <p:nvPr/>
          </p:nvSpPr>
          <p:spPr>
            <a:xfrm rot="3644182">
              <a:off x="15919519" y="2976405"/>
              <a:ext cx="635553" cy="1474077"/>
            </a:xfrm>
            <a:custGeom>
              <a:avLst/>
              <a:gdLst>
                <a:gd name="connsiteX0" fmla="*/ 3492 w 1108392"/>
                <a:gd name="connsiteY0" fmla="*/ 495300 h 1543050"/>
                <a:gd name="connsiteX1" fmla="*/ 117792 w 1108392"/>
                <a:gd name="connsiteY1" fmla="*/ 704850 h 1543050"/>
                <a:gd name="connsiteX2" fmla="*/ 155892 w 1108392"/>
                <a:gd name="connsiteY2" fmla="*/ 762000 h 1543050"/>
                <a:gd name="connsiteX3" fmla="*/ 213042 w 1108392"/>
                <a:gd name="connsiteY3" fmla="*/ 819150 h 1543050"/>
                <a:gd name="connsiteX4" fmla="*/ 251142 w 1108392"/>
                <a:gd name="connsiteY4" fmla="*/ 895350 h 1543050"/>
                <a:gd name="connsiteX5" fmla="*/ 308292 w 1108392"/>
                <a:gd name="connsiteY5" fmla="*/ 952500 h 1543050"/>
                <a:gd name="connsiteX6" fmla="*/ 403542 w 1108392"/>
                <a:gd name="connsiteY6" fmla="*/ 1066800 h 1543050"/>
                <a:gd name="connsiteX7" fmla="*/ 460692 w 1108392"/>
                <a:gd name="connsiteY7" fmla="*/ 1181100 h 1543050"/>
                <a:gd name="connsiteX8" fmla="*/ 517842 w 1108392"/>
                <a:gd name="connsiteY8" fmla="*/ 1238250 h 1543050"/>
                <a:gd name="connsiteX9" fmla="*/ 594042 w 1108392"/>
                <a:gd name="connsiteY9" fmla="*/ 1352550 h 1543050"/>
                <a:gd name="connsiteX10" fmla="*/ 708342 w 1108392"/>
                <a:gd name="connsiteY10" fmla="*/ 1447800 h 1543050"/>
                <a:gd name="connsiteX11" fmla="*/ 879792 w 1108392"/>
                <a:gd name="connsiteY11" fmla="*/ 1524000 h 1543050"/>
                <a:gd name="connsiteX12" fmla="*/ 936942 w 1108392"/>
                <a:gd name="connsiteY12" fmla="*/ 1543050 h 1543050"/>
                <a:gd name="connsiteX13" fmla="*/ 1051242 w 1108392"/>
                <a:gd name="connsiteY13" fmla="*/ 1524000 h 1543050"/>
                <a:gd name="connsiteX14" fmla="*/ 1108392 w 1108392"/>
                <a:gd name="connsiteY14" fmla="*/ 1409700 h 1543050"/>
                <a:gd name="connsiteX15" fmla="*/ 1089342 w 1108392"/>
                <a:gd name="connsiteY15" fmla="*/ 1143000 h 1543050"/>
                <a:gd name="connsiteX16" fmla="*/ 1032192 w 1108392"/>
                <a:gd name="connsiteY16" fmla="*/ 1028700 h 1543050"/>
                <a:gd name="connsiteX17" fmla="*/ 994092 w 1108392"/>
                <a:gd name="connsiteY17" fmla="*/ 914400 h 1543050"/>
                <a:gd name="connsiteX18" fmla="*/ 955992 w 1108392"/>
                <a:gd name="connsiteY18" fmla="*/ 800100 h 1543050"/>
                <a:gd name="connsiteX19" fmla="*/ 936942 w 1108392"/>
                <a:gd name="connsiteY19" fmla="*/ 742950 h 1543050"/>
                <a:gd name="connsiteX20" fmla="*/ 898842 w 1108392"/>
                <a:gd name="connsiteY20" fmla="*/ 685800 h 1543050"/>
                <a:gd name="connsiteX21" fmla="*/ 860742 w 1108392"/>
                <a:gd name="connsiteY21" fmla="*/ 571500 h 1543050"/>
                <a:gd name="connsiteX22" fmla="*/ 822642 w 1108392"/>
                <a:gd name="connsiteY22" fmla="*/ 514350 h 1543050"/>
                <a:gd name="connsiteX23" fmla="*/ 784542 w 1108392"/>
                <a:gd name="connsiteY23" fmla="*/ 400050 h 1543050"/>
                <a:gd name="connsiteX24" fmla="*/ 765492 w 1108392"/>
                <a:gd name="connsiteY24" fmla="*/ 342900 h 1543050"/>
                <a:gd name="connsiteX25" fmla="*/ 574992 w 1108392"/>
                <a:gd name="connsiteY25" fmla="*/ 114300 h 1543050"/>
                <a:gd name="connsiteX26" fmla="*/ 460692 w 1108392"/>
                <a:gd name="connsiteY26" fmla="*/ 38100 h 1543050"/>
                <a:gd name="connsiteX27" fmla="*/ 346392 w 1108392"/>
                <a:gd name="connsiteY27" fmla="*/ 0 h 1543050"/>
                <a:gd name="connsiteX28" fmla="*/ 270192 w 1108392"/>
                <a:gd name="connsiteY28" fmla="*/ 19050 h 1543050"/>
                <a:gd name="connsiteX29" fmla="*/ 213042 w 1108392"/>
                <a:gd name="connsiteY29" fmla="*/ 76200 h 1543050"/>
                <a:gd name="connsiteX30" fmla="*/ 155892 w 1108392"/>
                <a:gd name="connsiteY30" fmla="*/ 114300 h 1543050"/>
                <a:gd name="connsiteX31" fmla="*/ 117792 w 1108392"/>
                <a:gd name="connsiteY31" fmla="*/ 171450 h 1543050"/>
                <a:gd name="connsiteX32" fmla="*/ 98742 w 1108392"/>
                <a:gd name="connsiteY32" fmla="*/ 228600 h 1543050"/>
                <a:gd name="connsiteX33" fmla="*/ 41592 w 1108392"/>
                <a:gd name="connsiteY33" fmla="*/ 266700 h 1543050"/>
                <a:gd name="connsiteX34" fmla="*/ 22542 w 1108392"/>
                <a:gd name="connsiteY34" fmla="*/ 495300 h 1543050"/>
                <a:gd name="connsiteX35" fmla="*/ 79692 w 1108392"/>
                <a:gd name="connsiteY35" fmla="*/ 53340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08392" h="1543050">
                  <a:moveTo>
                    <a:pt x="3492" y="495300"/>
                  </a:moveTo>
                  <a:cubicBezTo>
                    <a:pt x="58598" y="633065"/>
                    <a:pt x="22624" y="562097"/>
                    <a:pt x="117792" y="704850"/>
                  </a:cubicBezTo>
                  <a:cubicBezTo>
                    <a:pt x="130492" y="723900"/>
                    <a:pt x="139703" y="745811"/>
                    <a:pt x="155892" y="762000"/>
                  </a:cubicBezTo>
                  <a:cubicBezTo>
                    <a:pt x="174942" y="781050"/>
                    <a:pt x="197383" y="797227"/>
                    <a:pt x="213042" y="819150"/>
                  </a:cubicBezTo>
                  <a:cubicBezTo>
                    <a:pt x="229548" y="842258"/>
                    <a:pt x="234636" y="872242"/>
                    <a:pt x="251142" y="895350"/>
                  </a:cubicBezTo>
                  <a:cubicBezTo>
                    <a:pt x="266801" y="917273"/>
                    <a:pt x="291045" y="931804"/>
                    <a:pt x="308292" y="952500"/>
                  </a:cubicBezTo>
                  <a:cubicBezTo>
                    <a:pt x="440902" y="1111632"/>
                    <a:pt x="236577" y="899835"/>
                    <a:pt x="403542" y="1066800"/>
                  </a:cubicBezTo>
                  <a:cubicBezTo>
                    <a:pt x="422635" y="1124078"/>
                    <a:pt x="419660" y="1131861"/>
                    <a:pt x="460692" y="1181100"/>
                  </a:cubicBezTo>
                  <a:cubicBezTo>
                    <a:pt x="477939" y="1201796"/>
                    <a:pt x="501302" y="1216984"/>
                    <a:pt x="517842" y="1238250"/>
                  </a:cubicBezTo>
                  <a:cubicBezTo>
                    <a:pt x="545955" y="1274395"/>
                    <a:pt x="555942" y="1327150"/>
                    <a:pt x="594042" y="1352550"/>
                  </a:cubicBezTo>
                  <a:cubicBezTo>
                    <a:pt x="735935" y="1447145"/>
                    <a:pt x="561663" y="1325568"/>
                    <a:pt x="708342" y="1447800"/>
                  </a:cubicBezTo>
                  <a:cubicBezTo>
                    <a:pt x="768719" y="1498114"/>
                    <a:pt x="796726" y="1496311"/>
                    <a:pt x="879792" y="1524000"/>
                  </a:cubicBezTo>
                  <a:lnTo>
                    <a:pt x="936942" y="1543050"/>
                  </a:lnTo>
                  <a:cubicBezTo>
                    <a:pt x="975042" y="1536700"/>
                    <a:pt x="1016694" y="1541274"/>
                    <a:pt x="1051242" y="1524000"/>
                  </a:cubicBezTo>
                  <a:cubicBezTo>
                    <a:pt x="1080785" y="1509228"/>
                    <a:pt x="1099376" y="1436748"/>
                    <a:pt x="1108392" y="1409700"/>
                  </a:cubicBezTo>
                  <a:cubicBezTo>
                    <a:pt x="1102042" y="1320800"/>
                    <a:pt x="1099756" y="1231516"/>
                    <a:pt x="1089342" y="1143000"/>
                  </a:cubicBezTo>
                  <a:cubicBezTo>
                    <a:pt x="1081005" y="1072135"/>
                    <a:pt x="1060961" y="1093430"/>
                    <a:pt x="1032192" y="1028700"/>
                  </a:cubicBezTo>
                  <a:cubicBezTo>
                    <a:pt x="1015881" y="992000"/>
                    <a:pt x="1006792" y="952500"/>
                    <a:pt x="994092" y="914400"/>
                  </a:cubicBezTo>
                  <a:lnTo>
                    <a:pt x="955992" y="800100"/>
                  </a:lnTo>
                  <a:cubicBezTo>
                    <a:pt x="949642" y="781050"/>
                    <a:pt x="948081" y="759658"/>
                    <a:pt x="936942" y="742950"/>
                  </a:cubicBezTo>
                  <a:cubicBezTo>
                    <a:pt x="924242" y="723900"/>
                    <a:pt x="908141" y="706722"/>
                    <a:pt x="898842" y="685800"/>
                  </a:cubicBezTo>
                  <a:cubicBezTo>
                    <a:pt x="882531" y="649100"/>
                    <a:pt x="883019" y="604916"/>
                    <a:pt x="860742" y="571500"/>
                  </a:cubicBezTo>
                  <a:cubicBezTo>
                    <a:pt x="848042" y="552450"/>
                    <a:pt x="831941" y="535272"/>
                    <a:pt x="822642" y="514350"/>
                  </a:cubicBezTo>
                  <a:cubicBezTo>
                    <a:pt x="806331" y="477650"/>
                    <a:pt x="797242" y="438150"/>
                    <a:pt x="784542" y="400050"/>
                  </a:cubicBezTo>
                  <a:cubicBezTo>
                    <a:pt x="778192" y="381000"/>
                    <a:pt x="776631" y="359608"/>
                    <a:pt x="765492" y="342900"/>
                  </a:cubicBezTo>
                  <a:cubicBezTo>
                    <a:pt x="709265" y="258560"/>
                    <a:pt x="662999" y="172972"/>
                    <a:pt x="574992" y="114300"/>
                  </a:cubicBezTo>
                  <a:cubicBezTo>
                    <a:pt x="536892" y="88900"/>
                    <a:pt x="504133" y="52580"/>
                    <a:pt x="460692" y="38100"/>
                  </a:cubicBezTo>
                  <a:lnTo>
                    <a:pt x="346392" y="0"/>
                  </a:lnTo>
                  <a:cubicBezTo>
                    <a:pt x="320992" y="6350"/>
                    <a:pt x="292924" y="6060"/>
                    <a:pt x="270192" y="19050"/>
                  </a:cubicBezTo>
                  <a:cubicBezTo>
                    <a:pt x="246801" y="32416"/>
                    <a:pt x="233738" y="58953"/>
                    <a:pt x="213042" y="76200"/>
                  </a:cubicBezTo>
                  <a:cubicBezTo>
                    <a:pt x="195453" y="90857"/>
                    <a:pt x="174942" y="101600"/>
                    <a:pt x="155892" y="114300"/>
                  </a:cubicBezTo>
                  <a:cubicBezTo>
                    <a:pt x="143192" y="133350"/>
                    <a:pt x="128031" y="150972"/>
                    <a:pt x="117792" y="171450"/>
                  </a:cubicBezTo>
                  <a:cubicBezTo>
                    <a:pt x="108812" y="189411"/>
                    <a:pt x="111286" y="212920"/>
                    <a:pt x="98742" y="228600"/>
                  </a:cubicBezTo>
                  <a:cubicBezTo>
                    <a:pt x="84439" y="246478"/>
                    <a:pt x="60642" y="254000"/>
                    <a:pt x="41592" y="266700"/>
                  </a:cubicBezTo>
                  <a:cubicBezTo>
                    <a:pt x="15142" y="346050"/>
                    <a:pt x="-26063" y="410242"/>
                    <a:pt x="22542" y="495300"/>
                  </a:cubicBezTo>
                  <a:cubicBezTo>
                    <a:pt x="85716" y="605855"/>
                    <a:pt x="79692" y="465968"/>
                    <a:pt x="79692" y="533400"/>
                  </a:cubicBezTo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100000">
                  <a:srgbClr val="FBD49C"/>
                </a:gs>
                <a:gs pos="100000">
                  <a:srgbClr val="FEE7F2"/>
                </a:gs>
              </a:gsLst>
              <a:lin ang="5400000" scaled="0"/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2" name="Полилиния 91"/>
            <p:cNvSpPr/>
            <p:nvPr/>
          </p:nvSpPr>
          <p:spPr>
            <a:xfrm>
              <a:off x="14810733" y="4110638"/>
              <a:ext cx="898635" cy="520415"/>
            </a:xfrm>
            <a:custGeom>
              <a:avLst/>
              <a:gdLst>
                <a:gd name="connsiteX0" fmla="*/ 819807 w 898635"/>
                <a:gd name="connsiteY0" fmla="*/ 47296 h 520415"/>
                <a:gd name="connsiteX1" fmla="*/ 740979 w 898635"/>
                <a:gd name="connsiteY1" fmla="*/ 15765 h 520415"/>
                <a:gd name="connsiteX2" fmla="*/ 693683 w 898635"/>
                <a:gd name="connsiteY2" fmla="*/ 0 h 520415"/>
                <a:gd name="connsiteX3" fmla="*/ 536028 w 898635"/>
                <a:gd name="connsiteY3" fmla="*/ 15765 h 520415"/>
                <a:gd name="connsiteX4" fmla="*/ 488731 w 898635"/>
                <a:gd name="connsiteY4" fmla="*/ 47296 h 520415"/>
                <a:gd name="connsiteX5" fmla="*/ 252248 w 898635"/>
                <a:gd name="connsiteY5" fmla="*/ 78827 h 520415"/>
                <a:gd name="connsiteX6" fmla="*/ 283779 w 898635"/>
                <a:gd name="connsiteY6" fmla="*/ 126124 h 520415"/>
                <a:gd name="connsiteX7" fmla="*/ 394138 w 898635"/>
                <a:gd name="connsiteY7" fmla="*/ 173420 h 520415"/>
                <a:gd name="connsiteX8" fmla="*/ 299545 w 898635"/>
                <a:gd name="connsiteY8" fmla="*/ 204951 h 520415"/>
                <a:gd name="connsiteX9" fmla="*/ 268014 w 898635"/>
                <a:gd name="connsiteY9" fmla="*/ 236483 h 520415"/>
                <a:gd name="connsiteX10" fmla="*/ 110359 w 898635"/>
                <a:gd name="connsiteY10" fmla="*/ 283779 h 520415"/>
                <a:gd name="connsiteX11" fmla="*/ 0 w 898635"/>
                <a:gd name="connsiteY11" fmla="*/ 315310 h 520415"/>
                <a:gd name="connsiteX12" fmla="*/ 110359 w 898635"/>
                <a:gd name="connsiteY12" fmla="*/ 425669 h 520415"/>
                <a:gd name="connsiteX13" fmla="*/ 157655 w 898635"/>
                <a:gd name="connsiteY13" fmla="*/ 457200 h 520415"/>
                <a:gd name="connsiteX14" fmla="*/ 189186 w 898635"/>
                <a:gd name="connsiteY14" fmla="*/ 504496 h 520415"/>
                <a:gd name="connsiteX15" fmla="*/ 331076 w 898635"/>
                <a:gd name="connsiteY15" fmla="*/ 504496 h 520415"/>
                <a:gd name="connsiteX16" fmla="*/ 425669 w 898635"/>
                <a:gd name="connsiteY16" fmla="*/ 472965 h 520415"/>
                <a:gd name="connsiteX17" fmla="*/ 472966 w 898635"/>
                <a:gd name="connsiteY17" fmla="*/ 457200 h 520415"/>
                <a:gd name="connsiteX18" fmla="*/ 520262 w 898635"/>
                <a:gd name="connsiteY18" fmla="*/ 425669 h 520415"/>
                <a:gd name="connsiteX19" fmla="*/ 567559 w 898635"/>
                <a:gd name="connsiteY19" fmla="*/ 409903 h 520415"/>
                <a:gd name="connsiteX20" fmla="*/ 599090 w 898635"/>
                <a:gd name="connsiteY20" fmla="*/ 362607 h 520415"/>
                <a:gd name="connsiteX21" fmla="*/ 693683 w 898635"/>
                <a:gd name="connsiteY21" fmla="*/ 331076 h 520415"/>
                <a:gd name="connsiteX22" fmla="*/ 804042 w 898635"/>
                <a:gd name="connsiteY22" fmla="*/ 299545 h 520415"/>
                <a:gd name="connsiteX23" fmla="*/ 851338 w 898635"/>
                <a:gd name="connsiteY23" fmla="*/ 268014 h 520415"/>
                <a:gd name="connsiteX24" fmla="*/ 867104 w 898635"/>
                <a:gd name="connsiteY24" fmla="*/ 220717 h 520415"/>
                <a:gd name="connsiteX25" fmla="*/ 898635 w 898635"/>
                <a:gd name="connsiteY25" fmla="*/ 173420 h 520415"/>
                <a:gd name="connsiteX26" fmla="*/ 867104 w 898635"/>
                <a:gd name="connsiteY26" fmla="*/ 78827 h 520415"/>
                <a:gd name="connsiteX27" fmla="*/ 819807 w 898635"/>
                <a:gd name="connsiteY27" fmla="*/ 47296 h 5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98635" h="520415">
                  <a:moveTo>
                    <a:pt x="819807" y="47296"/>
                  </a:moveTo>
                  <a:cubicBezTo>
                    <a:pt x="793531" y="36786"/>
                    <a:pt x="767477" y="25702"/>
                    <a:pt x="740979" y="15765"/>
                  </a:cubicBezTo>
                  <a:cubicBezTo>
                    <a:pt x="725419" y="9930"/>
                    <a:pt x="710301" y="0"/>
                    <a:pt x="693683" y="0"/>
                  </a:cubicBezTo>
                  <a:cubicBezTo>
                    <a:pt x="640869" y="0"/>
                    <a:pt x="588580" y="10510"/>
                    <a:pt x="536028" y="15765"/>
                  </a:cubicBezTo>
                  <a:cubicBezTo>
                    <a:pt x="520262" y="26275"/>
                    <a:pt x="505678" y="38822"/>
                    <a:pt x="488731" y="47296"/>
                  </a:cubicBezTo>
                  <a:cubicBezTo>
                    <a:pt x="424330" y="79497"/>
                    <a:pt x="294527" y="75304"/>
                    <a:pt x="252248" y="78827"/>
                  </a:cubicBezTo>
                  <a:cubicBezTo>
                    <a:pt x="262758" y="94593"/>
                    <a:pt x="270381" y="112726"/>
                    <a:pt x="283779" y="126124"/>
                  </a:cubicBezTo>
                  <a:cubicBezTo>
                    <a:pt x="320071" y="162416"/>
                    <a:pt x="345895" y="161360"/>
                    <a:pt x="394138" y="173420"/>
                  </a:cubicBezTo>
                  <a:cubicBezTo>
                    <a:pt x="362607" y="183930"/>
                    <a:pt x="323046" y="181449"/>
                    <a:pt x="299545" y="204951"/>
                  </a:cubicBezTo>
                  <a:cubicBezTo>
                    <a:pt x="289035" y="215462"/>
                    <a:pt x="281309" y="229835"/>
                    <a:pt x="268014" y="236483"/>
                  </a:cubicBezTo>
                  <a:cubicBezTo>
                    <a:pt x="229630" y="255675"/>
                    <a:pt x="155621" y="272464"/>
                    <a:pt x="110359" y="283779"/>
                  </a:cubicBezTo>
                  <a:cubicBezTo>
                    <a:pt x="49146" y="273577"/>
                    <a:pt x="0" y="233376"/>
                    <a:pt x="0" y="315310"/>
                  </a:cubicBezTo>
                  <a:cubicBezTo>
                    <a:pt x="0" y="380058"/>
                    <a:pt x="65217" y="395574"/>
                    <a:pt x="110359" y="425669"/>
                  </a:cubicBezTo>
                  <a:lnTo>
                    <a:pt x="157655" y="457200"/>
                  </a:lnTo>
                  <a:cubicBezTo>
                    <a:pt x="168165" y="472965"/>
                    <a:pt x="174390" y="492660"/>
                    <a:pt x="189186" y="504496"/>
                  </a:cubicBezTo>
                  <a:cubicBezTo>
                    <a:pt x="227731" y="535332"/>
                    <a:pt x="295256" y="513451"/>
                    <a:pt x="331076" y="504496"/>
                  </a:cubicBezTo>
                  <a:cubicBezTo>
                    <a:pt x="363320" y="496435"/>
                    <a:pt x="394138" y="483475"/>
                    <a:pt x="425669" y="472965"/>
                  </a:cubicBezTo>
                  <a:lnTo>
                    <a:pt x="472966" y="457200"/>
                  </a:lnTo>
                  <a:cubicBezTo>
                    <a:pt x="488731" y="446690"/>
                    <a:pt x="503315" y="434143"/>
                    <a:pt x="520262" y="425669"/>
                  </a:cubicBezTo>
                  <a:cubicBezTo>
                    <a:pt x="535126" y="418237"/>
                    <a:pt x="554582" y="420284"/>
                    <a:pt x="567559" y="409903"/>
                  </a:cubicBezTo>
                  <a:cubicBezTo>
                    <a:pt x="582355" y="398067"/>
                    <a:pt x="583022" y="372649"/>
                    <a:pt x="599090" y="362607"/>
                  </a:cubicBezTo>
                  <a:cubicBezTo>
                    <a:pt x="627275" y="344992"/>
                    <a:pt x="662152" y="341586"/>
                    <a:pt x="693683" y="331076"/>
                  </a:cubicBezTo>
                  <a:cubicBezTo>
                    <a:pt x="761543" y="308456"/>
                    <a:pt x="724847" y="319343"/>
                    <a:pt x="804042" y="299545"/>
                  </a:cubicBezTo>
                  <a:cubicBezTo>
                    <a:pt x="819807" y="289035"/>
                    <a:pt x="839502" y="282810"/>
                    <a:pt x="851338" y="268014"/>
                  </a:cubicBezTo>
                  <a:cubicBezTo>
                    <a:pt x="861719" y="255037"/>
                    <a:pt x="859672" y="235581"/>
                    <a:pt x="867104" y="220717"/>
                  </a:cubicBezTo>
                  <a:cubicBezTo>
                    <a:pt x="875578" y="203769"/>
                    <a:pt x="888125" y="189186"/>
                    <a:pt x="898635" y="173420"/>
                  </a:cubicBezTo>
                  <a:cubicBezTo>
                    <a:pt x="888125" y="141889"/>
                    <a:pt x="894759" y="97263"/>
                    <a:pt x="867104" y="78827"/>
                  </a:cubicBezTo>
                  <a:lnTo>
                    <a:pt x="819807" y="47296"/>
                  </a:lnTo>
                  <a:close/>
                </a:path>
              </a:pathLst>
            </a:custGeom>
            <a:gradFill>
              <a:gsLst>
                <a:gs pos="0">
                  <a:srgbClr val="FBEAC7"/>
                </a:gs>
                <a:gs pos="17999">
                  <a:srgbClr val="FEE7F2"/>
                </a:gs>
                <a:gs pos="53000">
                  <a:srgbClr val="FBD49C"/>
                </a:gs>
                <a:gs pos="100000">
                  <a:srgbClr val="FEE7F2"/>
                </a:gs>
              </a:gsLst>
              <a:path path="circle">
                <a:fillToRect l="100000" t="100000"/>
              </a:path>
            </a:gradFill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1406498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565"/>
    </mc:Choice>
    <mc:Fallback>
      <p:transition spd="slow" advTm="565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|1.2"/>
</p:tagLst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313</TotalTime>
  <Words>1670</Words>
  <Application>Microsoft Office PowerPoint</Application>
  <PresentationFormat>Экран (4:3)</PresentationFormat>
  <Paragraphs>620</Paragraphs>
  <Slides>72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72</vt:i4>
      </vt:variant>
    </vt:vector>
  </HeadingPairs>
  <TitlesOfParts>
    <vt:vector size="73" baseType="lpstr">
      <vt:lpstr>Тема Office</vt:lpstr>
      <vt:lpstr>А как мы помогаем старшим познавать интернет?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Через неделю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А как мы помогаем старшим познавать интернет?</dc:title>
  <dc:creator>Полина</dc:creator>
  <cp:lastModifiedBy>Полина</cp:lastModifiedBy>
  <cp:revision>29</cp:revision>
  <dcterms:created xsi:type="dcterms:W3CDTF">2015-10-23T17:44:30Z</dcterms:created>
  <dcterms:modified xsi:type="dcterms:W3CDTF">2015-10-27T19:55:34Z</dcterms:modified>
</cp:coreProperties>
</file>